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1" r:id="rId6"/>
    <p:sldId id="266" r:id="rId7"/>
    <p:sldId id="267" r:id="rId8"/>
    <p:sldId id="262" r:id="rId9"/>
    <p:sldId id="319" r:id="rId10"/>
    <p:sldId id="314" r:id="rId11"/>
    <p:sldId id="331" r:id="rId12"/>
    <p:sldId id="328" r:id="rId13"/>
    <p:sldId id="329" r:id="rId14"/>
    <p:sldId id="270" r:id="rId15"/>
    <p:sldId id="313" r:id="rId16"/>
    <p:sldId id="315" r:id="rId17"/>
    <p:sldId id="316" r:id="rId18"/>
    <p:sldId id="317" r:id="rId19"/>
    <p:sldId id="318" r:id="rId20"/>
    <p:sldId id="320" r:id="rId21"/>
    <p:sldId id="322" r:id="rId22"/>
    <p:sldId id="311" r:id="rId23"/>
    <p:sldId id="312" r:id="rId24"/>
    <p:sldId id="268" r:id="rId25"/>
    <p:sldId id="323" r:id="rId26"/>
    <p:sldId id="324" r:id="rId27"/>
    <p:sldId id="327" r:id="rId28"/>
    <p:sldId id="330" r:id="rId29"/>
    <p:sldId id="325" r:id="rId30"/>
    <p:sldId id="326" r:id="rId31"/>
  </p:sldIdLst>
  <p:sldSz cx="9144000" cy="5143500" type="screen16x9"/>
  <p:notesSz cx="6858000" cy="9144000"/>
  <p:embeddedFontLst>
    <p:embeddedFont>
      <p:font typeface="Anaheim" panose="020B0604020202020204" charset="0"/>
      <p:regular r:id="rId33"/>
    </p:embeddedFont>
    <p:embeddedFont>
      <p:font typeface="Martel Sans" panose="020B0604020202020204" charset="0"/>
      <p:regular r:id="rId34"/>
      <p:bold r:id="rId35"/>
    </p:embeddedFont>
    <p:embeddedFont>
      <p:font typeface="Martel Sans Black" panose="020B0604020202020204" charset="0"/>
      <p:bold r:id="rId36"/>
    </p:embeddedFont>
    <p:embeddedFont>
      <p:font typeface="Montserrat Medium" panose="00000600000000000000" pitchFamily="2" charset="0"/>
      <p:regular r:id="rId37"/>
      <p:bold r:id="rId38"/>
      <p:italic r:id="rId39"/>
      <p:boldItalic r:id="rId40"/>
    </p:embeddedFont>
    <p:embeddedFont>
      <p:font typeface="Nunito Light" pitchFamily="2" charset="0"/>
      <p:regular r:id="rId41"/>
      <p:italic r:id="rId42"/>
    </p:embeddedFont>
    <p:embeddedFont>
      <p:font typeface="Oswald" panose="00000500000000000000" pitchFamily="2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8D5804-7D73-42AD-9FA6-3BC48F1B45B6}">
  <a:tblStyle styleId="{FD8D5804-7D73-42AD-9FA6-3BC48F1B45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3257D2-A842-40E6-B5C7-F4FAB9CD6A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720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870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334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403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181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172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615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014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2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08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7e3f88f419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7e3f88f419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504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85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24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7e3f88f419_0_2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7e3f88f419_0_2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533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7e3f88f419_0_2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7e3f88f419_0_2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697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132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7e3f88f419_0_2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7e3f88f419_0_2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799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7e3f88f419_0_2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7e3f88f419_0_2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95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41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52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240475" y="-145250"/>
            <a:ext cx="6123975" cy="5694750"/>
            <a:chOff x="-240475" y="-145250"/>
            <a:chExt cx="6123975" cy="5694750"/>
          </a:xfrm>
        </p:grpSpPr>
        <p:sp>
          <p:nvSpPr>
            <p:cNvPr id="11" name="Google Shape;11;p2"/>
            <p:cNvSpPr/>
            <p:nvPr/>
          </p:nvSpPr>
          <p:spPr>
            <a:xfrm>
              <a:off x="4809500" y="4475500"/>
              <a:ext cx="1074000" cy="1074000"/>
            </a:xfrm>
            <a:prstGeom prst="ellipse">
              <a:avLst/>
            </a:prstGeom>
            <a:solidFill>
              <a:srgbClr val="FDF6EB">
                <a:alpha val="6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240475" y="-145250"/>
              <a:ext cx="1369500" cy="1369500"/>
            </a:xfrm>
            <a:prstGeom prst="star4">
              <a:avLst>
                <a:gd name="adj" fmla="val 20246"/>
              </a:avLst>
            </a:prstGeom>
            <a:solidFill>
              <a:srgbClr val="FDF6EB">
                <a:alpha val="6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25800" y="4274500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1084075"/>
            <a:ext cx="4009500" cy="21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367500"/>
            <a:ext cx="4009500" cy="3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2"/>
          <p:cNvGrpSpPr/>
          <p:nvPr/>
        </p:nvGrpSpPr>
        <p:grpSpPr>
          <a:xfrm>
            <a:off x="-407475" y="445025"/>
            <a:ext cx="9723200" cy="4734375"/>
            <a:chOff x="-407475" y="445025"/>
            <a:chExt cx="9723200" cy="4734375"/>
          </a:xfrm>
        </p:grpSpPr>
        <p:grpSp>
          <p:nvGrpSpPr>
            <p:cNvPr id="214" name="Google Shape;214;p22"/>
            <p:cNvGrpSpPr/>
            <p:nvPr/>
          </p:nvGrpSpPr>
          <p:grpSpPr>
            <a:xfrm>
              <a:off x="-407475" y="445025"/>
              <a:ext cx="9320625" cy="4734375"/>
              <a:chOff x="-407475" y="445025"/>
              <a:chExt cx="9320625" cy="4734375"/>
            </a:xfrm>
          </p:grpSpPr>
          <p:sp>
            <p:nvSpPr>
              <p:cNvPr id="215" name="Google Shape;215;p22"/>
              <p:cNvSpPr/>
              <p:nvPr/>
            </p:nvSpPr>
            <p:spPr>
              <a:xfrm>
                <a:off x="-407475" y="4105400"/>
                <a:ext cx="1074000" cy="1074000"/>
              </a:xfrm>
              <a:prstGeom prst="ellipse">
                <a:avLst/>
              </a:prstGeom>
              <a:solidFill>
                <a:srgbClr val="577785">
                  <a:alpha val="37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-135075" y="629625"/>
                <a:ext cx="801600" cy="801600"/>
              </a:xfrm>
              <a:prstGeom prst="star4">
                <a:avLst>
                  <a:gd name="adj" fmla="val 20246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>
                <a:off x="340850" y="445025"/>
                <a:ext cx="247500" cy="247500"/>
              </a:xfrm>
              <a:prstGeom prst="star4">
                <a:avLst>
                  <a:gd name="adj" fmla="val 20246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2"/>
              <p:cNvSpPr/>
              <p:nvPr/>
            </p:nvSpPr>
            <p:spPr>
              <a:xfrm>
                <a:off x="8665650" y="4604000"/>
                <a:ext cx="247500" cy="247500"/>
              </a:xfrm>
              <a:prstGeom prst="star4">
                <a:avLst>
                  <a:gd name="adj" fmla="val 20246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2"/>
            <p:cNvSpPr/>
            <p:nvPr/>
          </p:nvSpPr>
          <p:spPr>
            <a:xfrm>
              <a:off x="8514125" y="1543525"/>
              <a:ext cx="801600" cy="801600"/>
            </a:xfrm>
            <a:prstGeom prst="star4">
              <a:avLst>
                <a:gd name="adj" fmla="val 202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1"/>
          </p:nvPr>
        </p:nvSpPr>
        <p:spPr>
          <a:xfrm>
            <a:off x="720000" y="1625750"/>
            <a:ext cx="219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2"/>
          </p:nvPr>
        </p:nvSpPr>
        <p:spPr>
          <a:xfrm>
            <a:off x="3475801" y="1625750"/>
            <a:ext cx="219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3"/>
          </p:nvPr>
        </p:nvSpPr>
        <p:spPr>
          <a:xfrm>
            <a:off x="720000" y="3356039"/>
            <a:ext cx="219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4"/>
          </p:nvPr>
        </p:nvSpPr>
        <p:spPr>
          <a:xfrm>
            <a:off x="3475799" y="3356039"/>
            <a:ext cx="219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5"/>
          </p:nvPr>
        </p:nvSpPr>
        <p:spPr>
          <a:xfrm>
            <a:off x="6231600" y="1625750"/>
            <a:ext cx="219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6"/>
          </p:nvPr>
        </p:nvSpPr>
        <p:spPr>
          <a:xfrm>
            <a:off x="6231600" y="3356039"/>
            <a:ext cx="219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8"/>
          </p:nvPr>
        </p:nvSpPr>
        <p:spPr>
          <a:xfrm>
            <a:off x="3475801" y="1336275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subTitle" idx="9"/>
          </p:nvPr>
        </p:nvSpPr>
        <p:spPr>
          <a:xfrm>
            <a:off x="6231600" y="1336275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13"/>
          </p:nvPr>
        </p:nvSpPr>
        <p:spPr>
          <a:xfrm>
            <a:off x="720000" y="3063352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14"/>
          </p:nvPr>
        </p:nvSpPr>
        <p:spPr>
          <a:xfrm>
            <a:off x="3475801" y="3063352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15"/>
          </p:nvPr>
        </p:nvSpPr>
        <p:spPr>
          <a:xfrm>
            <a:off x="6231600" y="3063352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tel Sans"/>
              <a:buNone/>
              <a:defRPr sz="2000" b="1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6"/>
          <p:cNvGrpSpPr/>
          <p:nvPr/>
        </p:nvGrpSpPr>
        <p:grpSpPr>
          <a:xfrm>
            <a:off x="-235200" y="308975"/>
            <a:ext cx="9859425" cy="4939950"/>
            <a:chOff x="-235200" y="308975"/>
            <a:chExt cx="9859425" cy="4939950"/>
          </a:xfrm>
        </p:grpSpPr>
        <p:sp>
          <p:nvSpPr>
            <p:cNvPr id="268" name="Google Shape;268;p26"/>
            <p:cNvSpPr/>
            <p:nvPr/>
          </p:nvSpPr>
          <p:spPr>
            <a:xfrm>
              <a:off x="8550225" y="4174925"/>
              <a:ext cx="1074000" cy="1074000"/>
            </a:xfrm>
            <a:prstGeom prst="ellipse">
              <a:avLst/>
            </a:prstGeom>
            <a:solidFill>
              <a:srgbClr val="577785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-235200" y="2032375"/>
              <a:ext cx="955200" cy="955200"/>
            </a:xfrm>
            <a:prstGeom prst="star4">
              <a:avLst>
                <a:gd name="adj" fmla="val 2024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465875" y="4708675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493325" y="308975"/>
              <a:ext cx="170700" cy="170700"/>
            </a:xfrm>
            <a:prstGeom prst="star4">
              <a:avLst>
                <a:gd name="adj" fmla="val 202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7"/>
          <p:cNvGrpSpPr/>
          <p:nvPr/>
        </p:nvGrpSpPr>
        <p:grpSpPr>
          <a:xfrm>
            <a:off x="-574475" y="133850"/>
            <a:ext cx="10025875" cy="4602175"/>
            <a:chOff x="-574475" y="133850"/>
            <a:chExt cx="10025875" cy="4602175"/>
          </a:xfrm>
        </p:grpSpPr>
        <p:sp>
          <p:nvSpPr>
            <p:cNvPr id="275" name="Google Shape;275;p27"/>
            <p:cNvSpPr/>
            <p:nvPr/>
          </p:nvSpPr>
          <p:spPr>
            <a:xfrm>
              <a:off x="-574475" y="2148300"/>
              <a:ext cx="1074000" cy="1074000"/>
            </a:xfrm>
            <a:prstGeom prst="ellipse">
              <a:avLst/>
            </a:prstGeom>
            <a:solidFill>
              <a:srgbClr val="FDF6EB">
                <a:alpha val="6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8377400" y="133850"/>
              <a:ext cx="1074000" cy="1074000"/>
            </a:xfrm>
            <a:prstGeom prst="star4">
              <a:avLst>
                <a:gd name="adj" fmla="val 20246"/>
              </a:avLst>
            </a:prstGeom>
            <a:solidFill>
              <a:srgbClr val="FDF6EB">
                <a:alpha val="6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499525" y="4535025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5676400" y="368800"/>
              <a:ext cx="170700" cy="170700"/>
            </a:xfrm>
            <a:prstGeom prst="star4">
              <a:avLst>
                <a:gd name="adj" fmla="val 202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574475" y="133850"/>
            <a:ext cx="10025875" cy="4602175"/>
            <a:chOff x="-574475" y="133850"/>
            <a:chExt cx="10025875" cy="4602175"/>
          </a:xfrm>
        </p:grpSpPr>
        <p:sp>
          <p:nvSpPr>
            <p:cNvPr id="19" name="Google Shape;19;p3"/>
            <p:cNvSpPr/>
            <p:nvPr/>
          </p:nvSpPr>
          <p:spPr>
            <a:xfrm>
              <a:off x="-574475" y="2148300"/>
              <a:ext cx="1074000" cy="1074000"/>
            </a:xfrm>
            <a:prstGeom prst="ellipse">
              <a:avLst/>
            </a:prstGeom>
            <a:solidFill>
              <a:srgbClr val="FDF6EB">
                <a:alpha val="6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377400" y="133850"/>
              <a:ext cx="1074000" cy="1074000"/>
            </a:xfrm>
            <a:prstGeom prst="star4">
              <a:avLst>
                <a:gd name="adj" fmla="val 20246"/>
              </a:avLst>
            </a:prstGeom>
            <a:solidFill>
              <a:srgbClr val="FDF6EB">
                <a:alpha val="6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99525" y="4535025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676400" y="368800"/>
              <a:ext cx="170700" cy="170700"/>
            </a:xfrm>
            <a:prstGeom prst="star4">
              <a:avLst>
                <a:gd name="adj" fmla="val 202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51625" y="2191475"/>
            <a:ext cx="43719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220125" y="9854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653400" y="308975"/>
            <a:ext cx="10239917" cy="4600700"/>
            <a:chOff x="-653400" y="308975"/>
            <a:chExt cx="10239917" cy="4600700"/>
          </a:xfrm>
        </p:grpSpPr>
        <p:sp>
          <p:nvSpPr>
            <p:cNvPr id="28" name="Google Shape;28;p4"/>
            <p:cNvSpPr/>
            <p:nvPr/>
          </p:nvSpPr>
          <p:spPr>
            <a:xfrm>
              <a:off x="-653400" y="1302575"/>
              <a:ext cx="1074000" cy="1074000"/>
            </a:xfrm>
            <a:prstGeom prst="ellipse">
              <a:avLst/>
            </a:prstGeom>
            <a:solidFill>
              <a:srgbClr val="577785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8399117" y="308975"/>
              <a:ext cx="1187400" cy="1187400"/>
            </a:xfrm>
            <a:prstGeom prst="star4">
              <a:avLst>
                <a:gd name="adj" fmla="val 202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465875" y="4708675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493325" y="308975"/>
              <a:ext cx="170700" cy="170700"/>
            </a:xfrm>
            <a:prstGeom prst="star4">
              <a:avLst>
                <a:gd name="adj" fmla="val 202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-501000" y="308975"/>
            <a:ext cx="10038250" cy="4600700"/>
            <a:chOff x="-501000" y="308975"/>
            <a:chExt cx="10038250" cy="4600700"/>
          </a:xfrm>
        </p:grpSpPr>
        <p:sp>
          <p:nvSpPr>
            <p:cNvPr id="50" name="Google Shape;50;p6"/>
            <p:cNvSpPr/>
            <p:nvPr/>
          </p:nvSpPr>
          <p:spPr>
            <a:xfrm>
              <a:off x="-501000" y="1302575"/>
              <a:ext cx="1074000" cy="1074000"/>
            </a:xfrm>
            <a:prstGeom prst="ellipse">
              <a:avLst/>
            </a:prstGeom>
            <a:solidFill>
              <a:srgbClr val="577785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49850" y="308975"/>
              <a:ext cx="1187400" cy="1187400"/>
            </a:xfrm>
            <a:prstGeom prst="star4">
              <a:avLst>
                <a:gd name="adj" fmla="val 202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465875" y="4708675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493325" y="308975"/>
              <a:ext cx="170700" cy="170700"/>
            </a:xfrm>
            <a:prstGeom prst="star4">
              <a:avLst>
                <a:gd name="adj" fmla="val 202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-353525" y="274325"/>
            <a:ext cx="9977750" cy="4635350"/>
            <a:chOff x="-353525" y="274325"/>
            <a:chExt cx="9977750" cy="4635350"/>
          </a:xfrm>
        </p:grpSpPr>
        <p:sp>
          <p:nvSpPr>
            <p:cNvPr id="57" name="Google Shape;57;p7"/>
            <p:cNvSpPr/>
            <p:nvPr/>
          </p:nvSpPr>
          <p:spPr>
            <a:xfrm>
              <a:off x="8550225" y="3714025"/>
              <a:ext cx="1074000" cy="1074000"/>
            </a:xfrm>
            <a:prstGeom prst="ellipse">
              <a:avLst/>
            </a:prstGeom>
            <a:solidFill>
              <a:srgbClr val="577785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-353525" y="3750700"/>
              <a:ext cx="1020300" cy="1020300"/>
            </a:xfrm>
            <a:prstGeom prst="star4">
              <a:avLst>
                <a:gd name="adj" fmla="val 202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465875" y="4708675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8107875" y="274325"/>
              <a:ext cx="170700" cy="170700"/>
            </a:xfrm>
            <a:prstGeom prst="star4">
              <a:avLst>
                <a:gd name="adj" fmla="val 2024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86400" y="868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-200350" y="125650"/>
            <a:ext cx="9604150" cy="5103200"/>
            <a:chOff x="-200350" y="125650"/>
            <a:chExt cx="9604150" cy="5103200"/>
          </a:xfrm>
        </p:grpSpPr>
        <p:sp>
          <p:nvSpPr>
            <p:cNvPr id="66" name="Google Shape;66;p8"/>
            <p:cNvSpPr/>
            <p:nvPr/>
          </p:nvSpPr>
          <p:spPr>
            <a:xfrm>
              <a:off x="8329800" y="4154850"/>
              <a:ext cx="1074000" cy="1074000"/>
            </a:xfrm>
            <a:prstGeom prst="ellipse">
              <a:avLst/>
            </a:prstGeom>
            <a:solidFill>
              <a:srgbClr val="FDF6EB">
                <a:alpha val="6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200350" y="125650"/>
              <a:ext cx="1369500" cy="1369500"/>
            </a:xfrm>
            <a:prstGeom prst="star4">
              <a:avLst>
                <a:gd name="adj" fmla="val 20246"/>
              </a:avLst>
            </a:prstGeom>
            <a:solidFill>
              <a:srgbClr val="FDF6EB">
                <a:alpha val="6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655375" y="338500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8430775" y="573200"/>
              <a:ext cx="266400" cy="266400"/>
            </a:xfrm>
            <a:prstGeom prst="star4">
              <a:avLst>
                <a:gd name="adj" fmla="val 202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713225" y="1601175"/>
            <a:ext cx="4642800" cy="19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-288325" y="308975"/>
            <a:ext cx="9912550" cy="4939950"/>
            <a:chOff x="-288325" y="308975"/>
            <a:chExt cx="9912550" cy="4939950"/>
          </a:xfrm>
        </p:grpSpPr>
        <p:sp>
          <p:nvSpPr>
            <p:cNvPr id="99" name="Google Shape;99;p13"/>
            <p:cNvSpPr/>
            <p:nvPr/>
          </p:nvSpPr>
          <p:spPr>
            <a:xfrm>
              <a:off x="8550225" y="4174925"/>
              <a:ext cx="1074000" cy="1074000"/>
            </a:xfrm>
            <a:prstGeom prst="ellipse">
              <a:avLst/>
            </a:prstGeom>
            <a:solidFill>
              <a:srgbClr val="577785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-288325" y="2032375"/>
              <a:ext cx="955200" cy="955200"/>
            </a:xfrm>
            <a:prstGeom prst="star4">
              <a:avLst>
                <a:gd name="adj" fmla="val 2024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65875" y="4708675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7493325" y="308975"/>
              <a:ext cx="170700" cy="170700"/>
            </a:xfrm>
            <a:prstGeom prst="star4">
              <a:avLst>
                <a:gd name="adj" fmla="val 202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890113" y="1504575"/>
            <a:ext cx="1163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890113" y="3177450"/>
            <a:ext cx="1163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 hasCustomPrompt="1"/>
          </p:nvPr>
        </p:nvSpPr>
        <p:spPr>
          <a:xfrm>
            <a:off x="3589390" y="1504575"/>
            <a:ext cx="1163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5" hasCustomPrompt="1"/>
          </p:nvPr>
        </p:nvSpPr>
        <p:spPr>
          <a:xfrm>
            <a:off x="3589390" y="3177449"/>
            <a:ext cx="1163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6288663" y="1504575"/>
            <a:ext cx="1163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7" hasCustomPrompt="1"/>
          </p:nvPr>
        </p:nvSpPr>
        <p:spPr>
          <a:xfrm>
            <a:off x="6288663" y="3177449"/>
            <a:ext cx="1163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890124" y="1973650"/>
            <a:ext cx="1745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3589387" y="1973650"/>
            <a:ext cx="196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9"/>
          </p:nvPr>
        </p:nvSpPr>
        <p:spPr>
          <a:xfrm>
            <a:off x="6288663" y="1973650"/>
            <a:ext cx="196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>
            <a:off x="890124" y="3646599"/>
            <a:ext cx="1745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3589387" y="3646597"/>
            <a:ext cx="196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6288663" y="3646599"/>
            <a:ext cx="196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000" b="1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rtel Sans"/>
              <a:buNone/>
              <a:defRPr sz="2400">
                <a:latin typeface="Martel Sans"/>
                <a:ea typeface="Martel Sans"/>
                <a:cs typeface="Martel Sans"/>
                <a:sym typeface="Marte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/>
          <p:nvPr/>
        </p:nvSpPr>
        <p:spPr>
          <a:xfrm>
            <a:off x="93525" y="80150"/>
            <a:ext cx="8971200" cy="4969800"/>
          </a:xfrm>
          <a:prstGeom prst="roundRect">
            <a:avLst>
              <a:gd name="adj" fmla="val 41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9"/>
          <p:cNvGrpSpPr/>
          <p:nvPr/>
        </p:nvGrpSpPr>
        <p:grpSpPr>
          <a:xfrm>
            <a:off x="-235200" y="235500"/>
            <a:ext cx="9859425" cy="4674175"/>
            <a:chOff x="-235200" y="235500"/>
            <a:chExt cx="9859425" cy="4674175"/>
          </a:xfrm>
        </p:grpSpPr>
        <p:sp>
          <p:nvSpPr>
            <p:cNvPr id="173" name="Google Shape;173;p19"/>
            <p:cNvSpPr/>
            <p:nvPr/>
          </p:nvSpPr>
          <p:spPr>
            <a:xfrm>
              <a:off x="8550225" y="1636575"/>
              <a:ext cx="1074000" cy="1074000"/>
            </a:xfrm>
            <a:prstGeom prst="ellipse">
              <a:avLst/>
            </a:prstGeom>
            <a:solidFill>
              <a:srgbClr val="577785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-235200" y="3468550"/>
              <a:ext cx="955200" cy="955200"/>
            </a:xfrm>
            <a:prstGeom prst="star4">
              <a:avLst>
                <a:gd name="adj" fmla="val 2024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465875" y="4708675"/>
              <a:ext cx="201000" cy="201000"/>
            </a:xfrm>
            <a:prstGeom prst="star4">
              <a:avLst>
                <a:gd name="adj" fmla="val 202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8582150" y="235500"/>
              <a:ext cx="170700" cy="170700"/>
            </a:xfrm>
            <a:prstGeom prst="star4">
              <a:avLst>
                <a:gd name="adj" fmla="val 202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4947750" y="1667625"/>
            <a:ext cx="3241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2"/>
          </p:nvPr>
        </p:nvSpPr>
        <p:spPr>
          <a:xfrm>
            <a:off x="954451" y="1667625"/>
            <a:ext cx="3241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tel Sans Black"/>
              <a:buNone/>
              <a:defRPr sz="3000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rtel Sans Black"/>
              <a:buNone/>
              <a:defRPr sz="3500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rtel Sans Black"/>
              <a:buNone/>
              <a:defRPr sz="3500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rtel Sans Black"/>
              <a:buNone/>
              <a:defRPr sz="3500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rtel Sans Black"/>
              <a:buNone/>
              <a:defRPr sz="3500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rtel Sans Black"/>
              <a:buNone/>
              <a:defRPr sz="3500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rtel Sans Black"/>
              <a:buNone/>
              <a:defRPr sz="3500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rtel Sans Black"/>
              <a:buNone/>
              <a:defRPr sz="3500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rtel Sans Black"/>
              <a:buNone/>
              <a:defRPr sz="3500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5" r:id="rId9"/>
    <p:sldLayoutId id="2147483668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/>
          <p:nvPr/>
        </p:nvSpPr>
        <p:spPr>
          <a:xfrm>
            <a:off x="900251" y="3806825"/>
            <a:ext cx="3411546" cy="424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ctrTitle"/>
          </p:nvPr>
        </p:nvSpPr>
        <p:spPr>
          <a:xfrm>
            <a:off x="900251" y="889400"/>
            <a:ext cx="4009500" cy="21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Martel Sans"/>
                <a:ea typeface="Martel Sans"/>
                <a:cs typeface="Martel Sans"/>
                <a:sym typeface="Martel Sans"/>
              </a:rPr>
              <a:t>Factor Analyst</a:t>
            </a:r>
            <a:endParaRPr sz="6600" dirty="0"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291" name="Google Shape;291;p31"/>
          <p:cNvSpPr txBox="1">
            <a:spLocks noGrp="1"/>
          </p:cNvSpPr>
          <p:nvPr>
            <p:ph type="subTitle" idx="1"/>
          </p:nvPr>
        </p:nvSpPr>
        <p:spPr>
          <a:xfrm>
            <a:off x="1199771" y="3809172"/>
            <a:ext cx="3654668" cy="32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Th.S</a:t>
            </a:r>
            <a:r>
              <a:rPr lang="en-US" dirty="0"/>
              <a:t> Huynh Nam</a:t>
            </a:r>
            <a:endParaRPr dirty="0"/>
          </a:p>
        </p:txBody>
      </p:sp>
      <p:grpSp>
        <p:nvGrpSpPr>
          <p:cNvPr id="292" name="Google Shape;292;p31"/>
          <p:cNvGrpSpPr/>
          <p:nvPr/>
        </p:nvGrpSpPr>
        <p:grpSpPr>
          <a:xfrm>
            <a:off x="6238775" y="467302"/>
            <a:ext cx="1845591" cy="4136687"/>
            <a:chOff x="6238775" y="467302"/>
            <a:chExt cx="1845591" cy="4136687"/>
          </a:xfrm>
        </p:grpSpPr>
        <p:sp>
          <p:nvSpPr>
            <p:cNvPr id="293" name="Google Shape;293;p31"/>
            <p:cNvSpPr/>
            <p:nvPr/>
          </p:nvSpPr>
          <p:spPr>
            <a:xfrm>
              <a:off x="6238775" y="1735800"/>
              <a:ext cx="1845300" cy="2863500"/>
            </a:xfrm>
            <a:prstGeom prst="roundRect">
              <a:avLst>
                <a:gd name="adj" fmla="val 988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6884264" y="1075943"/>
              <a:ext cx="887825" cy="920615"/>
            </a:xfrm>
            <a:custGeom>
              <a:avLst/>
              <a:gdLst/>
              <a:ahLst/>
              <a:cxnLst/>
              <a:rect l="l" t="t" r="r" b="b"/>
              <a:pathLst>
                <a:path w="11805" h="12241" extrusionOk="0">
                  <a:moveTo>
                    <a:pt x="6505" y="1"/>
                  </a:moveTo>
                  <a:cubicBezTo>
                    <a:pt x="6352" y="1"/>
                    <a:pt x="6194" y="11"/>
                    <a:pt x="6033" y="34"/>
                  </a:cubicBezTo>
                  <a:cubicBezTo>
                    <a:pt x="5468" y="114"/>
                    <a:pt x="5035" y="135"/>
                    <a:pt x="4731" y="135"/>
                  </a:cubicBezTo>
                  <a:cubicBezTo>
                    <a:pt x="4368" y="135"/>
                    <a:pt x="4189" y="105"/>
                    <a:pt x="4189" y="105"/>
                  </a:cubicBezTo>
                  <a:cubicBezTo>
                    <a:pt x="4189" y="105"/>
                    <a:pt x="3366" y="317"/>
                    <a:pt x="2868" y="728"/>
                  </a:cubicBezTo>
                  <a:cubicBezTo>
                    <a:pt x="2370" y="1140"/>
                    <a:pt x="1415" y="1877"/>
                    <a:pt x="981" y="2701"/>
                  </a:cubicBezTo>
                  <a:cubicBezTo>
                    <a:pt x="790" y="3064"/>
                    <a:pt x="390" y="3675"/>
                    <a:pt x="1" y="4245"/>
                  </a:cubicBezTo>
                  <a:cubicBezTo>
                    <a:pt x="602" y="4920"/>
                    <a:pt x="1101" y="5673"/>
                    <a:pt x="1389" y="6490"/>
                  </a:cubicBezTo>
                  <a:cubicBezTo>
                    <a:pt x="1994" y="6043"/>
                    <a:pt x="2477" y="5650"/>
                    <a:pt x="2477" y="5650"/>
                  </a:cubicBezTo>
                  <a:cubicBezTo>
                    <a:pt x="2738" y="6712"/>
                    <a:pt x="4059" y="7102"/>
                    <a:pt x="4059" y="7102"/>
                  </a:cubicBezTo>
                  <a:lnTo>
                    <a:pt x="4406" y="7839"/>
                  </a:lnTo>
                  <a:cubicBezTo>
                    <a:pt x="4406" y="7839"/>
                    <a:pt x="4363" y="8945"/>
                    <a:pt x="4363" y="10291"/>
                  </a:cubicBezTo>
                  <a:cubicBezTo>
                    <a:pt x="4363" y="10576"/>
                    <a:pt x="4348" y="11085"/>
                    <a:pt x="4323" y="11720"/>
                  </a:cubicBezTo>
                  <a:cubicBezTo>
                    <a:pt x="4311" y="12016"/>
                    <a:pt x="4552" y="12241"/>
                    <a:pt x="4821" y="12241"/>
                  </a:cubicBezTo>
                  <a:cubicBezTo>
                    <a:pt x="4888" y="12241"/>
                    <a:pt x="4956" y="12227"/>
                    <a:pt x="5023" y="12197"/>
                  </a:cubicBezTo>
                  <a:cubicBezTo>
                    <a:pt x="7217" y="11228"/>
                    <a:pt x="11804" y="10195"/>
                    <a:pt x="11769" y="10120"/>
                  </a:cubicBezTo>
                  <a:cubicBezTo>
                    <a:pt x="11768" y="10119"/>
                    <a:pt x="9263" y="5932"/>
                    <a:pt x="9263" y="5932"/>
                  </a:cubicBezTo>
                  <a:cubicBezTo>
                    <a:pt x="9263" y="5932"/>
                    <a:pt x="8851" y="1898"/>
                    <a:pt x="8568" y="1139"/>
                  </a:cubicBezTo>
                  <a:cubicBezTo>
                    <a:pt x="8324" y="480"/>
                    <a:pt x="7522" y="1"/>
                    <a:pt x="6505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6878924" y="1071732"/>
              <a:ext cx="894819" cy="928813"/>
            </a:xfrm>
            <a:custGeom>
              <a:avLst/>
              <a:gdLst/>
              <a:ahLst/>
              <a:cxnLst/>
              <a:rect l="l" t="t" r="r" b="b"/>
              <a:pathLst>
                <a:path w="11898" h="12350" extrusionOk="0">
                  <a:moveTo>
                    <a:pt x="6572" y="109"/>
                  </a:moveTo>
                  <a:cubicBezTo>
                    <a:pt x="7528" y="109"/>
                    <a:pt x="8341" y="538"/>
                    <a:pt x="8592" y="1214"/>
                  </a:cubicBezTo>
                  <a:cubicBezTo>
                    <a:pt x="8868" y="1957"/>
                    <a:pt x="9278" y="5951"/>
                    <a:pt x="9282" y="5991"/>
                  </a:cubicBezTo>
                  <a:lnTo>
                    <a:pt x="9290" y="6014"/>
                  </a:lnTo>
                  <a:cubicBezTo>
                    <a:pt x="9290" y="6014"/>
                    <a:pt x="11499" y="9706"/>
                    <a:pt x="11766" y="10152"/>
                  </a:cubicBezTo>
                  <a:cubicBezTo>
                    <a:pt x="11628" y="10202"/>
                    <a:pt x="11185" y="10319"/>
                    <a:pt x="10682" y="10452"/>
                  </a:cubicBezTo>
                  <a:cubicBezTo>
                    <a:pt x="9145" y="10860"/>
                    <a:pt x="6573" y="11541"/>
                    <a:pt x="5074" y="12202"/>
                  </a:cubicBezTo>
                  <a:cubicBezTo>
                    <a:pt x="5015" y="12228"/>
                    <a:pt x="4954" y="12241"/>
                    <a:pt x="4892" y="12241"/>
                  </a:cubicBezTo>
                  <a:cubicBezTo>
                    <a:pt x="4805" y="12241"/>
                    <a:pt x="4718" y="12215"/>
                    <a:pt x="4643" y="12164"/>
                  </a:cubicBezTo>
                  <a:cubicBezTo>
                    <a:pt x="4514" y="12077"/>
                    <a:pt x="4441" y="11931"/>
                    <a:pt x="4447" y="11776"/>
                  </a:cubicBezTo>
                  <a:cubicBezTo>
                    <a:pt x="4476" y="11076"/>
                    <a:pt x="4488" y="10608"/>
                    <a:pt x="4488" y="10343"/>
                  </a:cubicBezTo>
                  <a:cubicBezTo>
                    <a:pt x="4488" y="9015"/>
                    <a:pt x="4532" y="7908"/>
                    <a:pt x="4532" y="7895"/>
                  </a:cubicBezTo>
                  <a:lnTo>
                    <a:pt x="4532" y="7883"/>
                  </a:lnTo>
                  <a:lnTo>
                    <a:pt x="4169" y="7112"/>
                  </a:lnTo>
                  <a:lnTo>
                    <a:pt x="4145" y="7105"/>
                  </a:lnTo>
                  <a:cubicBezTo>
                    <a:pt x="4132" y="7101"/>
                    <a:pt x="2848" y="6711"/>
                    <a:pt x="2599" y="5691"/>
                  </a:cubicBezTo>
                  <a:lnTo>
                    <a:pt x="2579" y="5610"/>
                  </a:lnTo>
                  <a:lnTo>
                    <a:pt x="2517" y="5663"/>
                  </a:lnTo>
                  <a:cubicBezTo>
                    <a:pt x="2513" y="5666"/>
                    <a:pt x="2059" y="6034"/>
                    <a:pt x="1488" y="6458"/>
                  </a:cubicBezTo>
                  <a:cubicBezTo>
                    <a:pt x="1219" y="5729"/>
                    <a:pt x="767" y="5002"/>
                    <a:pt x="142" y="4294"/>
                  </a:cubicBezTo>
                  <a:cubicBezTo>
                    <a:pt x="617" y="3594"/>
                    <a:pt x="940" y="3085"/>
                    <a:pt x="1102" y="2781"/>
                  </a:cubicBezTo>
                  <a:cubicBezTo>
                    <a:pt x="1493" y="2036"/>
                    <a:pt x="2335" y="1347"/>
                    <a:pt x="2838" y="936"/>
                  </a:cubicBezTo>
                  <a:lnTo>
                    <a:pt x="2975" y="825"/>
                  </a:lnTo>
                  <a:cubicBezTo>
                    <a:pt x="3428" y="449"/>
                    <a:pt x="4169" y="239"/>
                    <a:pt x="4265" y="214"/>
                  </a:cubicBezTo>
                  <a:cubicBezTo>
                    <a:pt x="4312" y="221"/>
                    <a:pt x="4489" y="244"/>
                    <a:pt x="4802" y="244"/>
                  </a:cubicBezTo>
                  <a:cubicBezTo>
                    <a:pt x="5108" y="244"/>
                    <a:pt x="5543" y="222"/>
                    <a:pt x="6112" y="142"/>
                  </a:cubicBezTo>
                  <a:cubicBezTo>
                    <a:pt x="6268" y="120"/>
                    <a:pt x="6422" y="109"/>
                    <a:pt x="6572" y="109"/>
                  </a:cubicBezTo>
                  <a:close/>
                  <a:moveTo>
                    <a:pt x="6566" y="1"/>
                  </a:moveTo>
                  <a:cubicBezTo>
                    <a:pt x="6412" y="1"/>
                    <a:pt x="6254" y="12"/>
                    <a:pt x="6095" y="34"/>
                  </a:cubicBezTo>
                  <a:cubicBezTo>
                    <a:pt x="5536" y="113"/>
                    <a:pt x="5104" y="134"/>
                    <a:pt x="4802" y="134"/>
                  </a:cubicBezTo>
                  <a:cubicBezTo>
                    <a:pt x="4450" y="134"/>
                    <a:pt x="4272" y="105"/>
                    <a:pt x="4268" y="105"/>
                  </a:cubicBezTo>
                  <a:lnTo>
                    <a:pt x="4257" y="102"/>
                  </a:lnTo>
                  <a:lnTo>
                    <a:pt x="4244" y="106"/>
                  </a:lnTo>
                  <a:cubicBezTo>
                    <a:pt x="4211" y="114"/>
                    <a:pt x="3404" y="325"/>
                    <a:pt x="2903" y="740"/>
                  </a:cubicBezTo>
                  <a:lnTo>
                    <a:pt x="2767" y="852"/>
                  </a:lnTo>
                  <a:cubicBezTo>
                    <a:pt x="2257" y="1268"/>
                    <a:pt x="1405" y="1966"/>
                    <a:pt x="1002" y="2730"/>
                  </a:cubicBezTo>
                  <a:cubicBezTo>
                    <a:pt x="842" y="3036"/>
                    <a:pt x="513" y="3553"/>
                    <a:pt x="25" y="4268"/>
                  </a:cubicBezTo>
                  <a:lnTo>
                    <a:pt x="1" y="4303"/>
                  </a:lnTo>
                  <a:lnTo>
                    <a:pt x="29" y="4335"/>
                  </a:lnTo>
                  <a:cubicBezTo>
                    <a:pt x="679" y="5062"/>
                    <a:pt x="1141" y="5812"/>
                    <a:pt x="1406" y="6562"/>
                  </a:cubicBezTo>
                  <a:lnTo>
                    <a:pt x="1431" y="6631"/>
                  </a:lnTo>
                  <a:lnTo>
                    <a:pt x="1489" y="6588"/>
                  </a:lnTo>
                  <a:cubicBezTo>
                    <a:pt x="1961" y="6238"/>
                    <a:pt x="2365" y="5918"/>
                    <a:pt x="2515" y="5798"/>
                  </a:cubicBezTo>
                  <a:cubicBezTo>
                    <a:pt x="2803" y="6754"/>
                    <a:pt x="3910" y="7143"/>
                    <a:pt x="4090" y="7202"/>
                  </a:cubicBezTo>
                  <a:lnTo>
                    <a:pt x="4421" y="7906"/>
                  </a:lnTo>
                  <a:cubicBezTo>
                    <a:pt x="4416" y="8034"/>
                    <a:pt x="4378" y="9093"/>
                    <a:pt x="4378" y="10344"/>
                  </a:cubicBezTo>
                  <a:cubicBezTo>
                    <a:pt x="4378" y="10608"/>
                    <a:pt x="4366" y="11075"/>
                    <a:pt x="4338" y="11772"/>
                  </a:cubicBezTo>
                  <a:cubicBezTo>
                    <a:pt x="4331" y="11964"/>
                    <a:pt x="4421" y="12145"/>
                    <a:pt x="4581" y="12253"/>
                  </a:cubicBezTo>
                  <a:cubicBezTo>
                    <a:pt x="4674" y="12316"/>
                    <a:pt x="4782" y="12349"/>
                    <a:pt x="4891" y="12349"/>
                  </a:cubicBezTo>
                  <a:cubicBezTo>
                    <a:pt x="4968" y="12349"/>
                    <a:pt x="5043" y="12334"/>
                    <a:pt x="5114" y="12301"/>
                  </a:cubicBezTo>
                  <a:cubicBezTo>
                    <a:pt x="6605" y="11642"/>
                    <a:pt x="9173" y="10962"/>
                    <a:pt x="10706" y="10556"/>
                  </a:cubicBezTo>
                  <a:cubicBezTo>
                    <a:pt x="11820" y="10261"/>
                    <a:pt x="11866" y="10245"/>
                    <a:pt x="11887" y="10199"/>
                  </a:cubicBezTo>
                  <a:lnTo>
                    <a:pt x="11897" y="10173"/>
                  </a:lnTo>
                  <a:lnTo>
                    <a:pt x="11886" y="10150"/>
                  </a:lnTo>
                  <a:cubicBezTo>
                    <a:pt x="11885" y="10147"/>
                    <a:pt x="11885" y="10147"/>
                    <a:pt x="9385" y="5968"/>
                  </a:cubicBezTo>
                  <a:cubicBezTo>
                    <a:pt x="9356" y="5681"/>
                    <a:pt x="8965" y="1918"/>
                    <a:pt x="8689" y="1175"/>
                  </a:cubicBezTo>
                  <a:cubicBezTo>
                    <a:pt x="8423" y="456"/>
                    <a:pt x="7568" y="1"/>
                    <a:pt x="6566" y="1"/>
                  </a:cubicBezTo>
                  <a:close/>
                </a:path>
              </a:pathLst>
            </a:custGeom>
            <a:solidFill>
              <a:srgbClr val="18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6673162" y="1075943"/>
              <a:ext cx="1084267" cy="850747"/>
            </a:xfrm>
            <a:custGeom>
              <a:avLst/>
              <a:gdLst/>
              <a:ahLst/>
              <a:cxnLst/>
              <a:rect l="l" t="t" r="r" b="b"/>
              <a:pathLst>
                <a:path w="14417" h="11312" extrusionOk="0">
                  <a:moveTo>
                    <a:pt x="9310" y="1"/>
                  </a:moveTo>
                  <a:cubicBezTo>
                    <a:pt x="9157" y="1"/>
                    <a:pt x="9000" y="11"/>
                    <a:pt x="8838" y="34"/>
                  </a:cubicBezTo>
                  <a:cubicBezTo>
                    <a:pt x="8274" y="114"/>
                    <a:pt x="7841" y="135"/>
                    <a:pt x="7536" y="135"/>
                  </a:cubicBezTo>
                  <a:cubicBezTo>
                    <a:pt x="7174" y="135"/>
                    <a:pt x="6995" y="105"/>
                    <a:pt x="6995" y="105"/>
                  </a:cubicBezTo>
                  <a:cubicBezTo>
                    <a:pt x="6995" y="105"/>
                    <a:pt x="6171" y="315"/>
                    <a:pt x="5673" y="728"/>
                  </a:cubicBezTo>
                  <a:cubicBezTo>
                    <a:pt x="5175" y="1140"/>
                    <a:pt x="4220" y="1877"/>
                    <a:pt x="3787" y="2701"/>
                  </a:cubicBezTo>
                  <a:cubicBezTo>
                    <a:pt x="3353" y="3525"/>
                    <a:pt x="1836" y="5628"/>
                    <a:pt x="1836" y="5628"/>
                  </a:cubicBezTo>
                  <a:cubicBezTo>
                    <a:pt x="1836" y="5628"/>
                    <a:pt x="1034" y="6104"/>
                    <a:pt x="188" y="6430"/>
                  </a:cubicBezTo>
                  <a:cubicBezTo>
                    <a:pt x="130" y="6453"/>
                    <a:pt x="67" y="6475"/>
                    <a:pt x="0" y="6497"/>
                  </a:cubicBezTo>
                  <a:cubicBezTo>
                    <a:pt x="222" y="6746"/>
                    <a:pt x="457" y="7185"/>
                    <a:pt x="426" y="7909"/>
                  </a:cubicBezTo>
                  <a:cubicBezTo>
                    <a:pt x="1148" y="7870"/>
                    <a:pt x="1783" y="7824"/>
                    <a:pt x="2051" y="7773"/>
                  </a:cubicBezTo>
                  <a:cubicBezTo>
                    <a:pt x="2853" y="7621"/>
                    <a:pt x="5282" y="5648"/>
                    <a:pt x="5282" y="5648"/>
                  </a:cubicBezTo>
                  <a:cubicBezTo>
                    <a:pt x="5542" y="6711"/>
                    <a:pt x="6864" y="7101"/>
                    <a:pt x="6864" y="7101"/>
                  </a:cubicBezTo>
                  <a:lnTo>
                    <a:pt x="7211" y="7838"/>
                  </a:lnTo>
                  <a:cubicBezTo>
                    <a:pt x="7211" y="7838"/>
                    <a:pt x="7167" y="8945"/>
                    <a:pt x="7167" y="10288"/>
                  </a:cubicBezTo>
                  <a:cubicBezTo>
                    <a:pt x="7167" y="10514"/>
                    <a:pt x="7155" y="10844"/>
                    <a:pt x="7133" y="11242"/>
                  </a:cubicBezTo>
                  <a:cubicBezTo>
                    <a:pt x="7439" y="11277"/>
                    <a:pt x="7882" y="11311"/>
                    <a:pt x="8411" y="11311"/>
                  </a:cubicBezTo>
                  <a:cubicBezTo>
                    <a:pt x="10059" y="11311"/>
                    <a:pt x="12551" y="10974"/>
                    <a:pt x="14416" y="9234"/>
                  </a:cubicBezTo>
                  <a:cubicBezTo>
                    <a:pt x="13318" y="7216"/>
                    <a:pt x="12069" y="5932"/>
                    <a:pt x="12069" y="5932"/>
                  </a:cubicBezTo>
                  <a:cubicBezTo>
                    <a:pt x="12069" y="5932"/>
                    <a:pt x="11656" y="1898"/>
                    <a:pt x="11374" y="1139"/>
                  </a:cubicBezTo>
                  <a:cubicBezTo>
                    <a:pt x="11130" y="480"/>
                    <a:pt x="10328" y="1"/>
                    <a:pt x="9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6659023" y="1067896"/>
              <a:ext cx="1108559" cy="866917"/>
            </a:xfrm>
            <a:custGeom>
              <a:avLst/>
              <a:gdLst/>
              <a:ahLst/>
              <a:cxnLst/>
              <a:rect l="l" t="t" r="r" b="b"/>
              <a:pathLst>
                <a:path w="14740" h="11527" extrusionOk="0">
                  <a:moveTo>
                    <a:pt x="9493" y="212"/>
                  </a:moveTo>
                  <a:cubicBezTo>
                    <a:pt x="10427" y="212"/>
                    <a:pt x="11220" y="626"/>
                    <a:pt x="11463" y="1282"/>
                  </a:cubicBezTo>
                  <a:cubicBezTo>
                    <a:pt x="11737" y="2018"/>
                    <a:pt x="12147" y="6006"/>
                    <a:pt x="12150" y="6046"/>
                  </a:cubicBezTo>
                  <a:lnTo>
                    <a:pt x="12154" y="6083"/>
                  </a:lnTo>
                  <a:lnTo>
                    <a:pt x="12180" y="6111"/>
                  </a:lnTo>
                  <a:cubicBezTo>
                    <a:pt x="12191" y="6124"/>
                    <a:pt x="13400" y="7378"/>
                    <a:pt x="14471" y="9318"/>
                  </a:cubicBezTo>
                  <a:cubicBezTo>
                    <a:pt x="12649" y="10977"/>
                    <a:pt x="10260" y="11313"/>
                    <a:pt x="8623" y="11313"/>
                  </a:cubicBezTo>
                  <a:cubicBezTo>
                    <a:pt x="8154" y="11313"/>
                    <a:pt x="7748" y="11286"/>
                    <a:pt x="7433" y="11254"/>
                  </a:cubicBezTo>
                  <a:cubicBezTo>
                    <a:pt x="7454" y="10872"/>
                    <a:pt x="7464" y="10591"/>
                    <a:pt x="7463" y="10392"/>
                  </a:cubicBezTo>
                  <a:cubicBezTo>
                    <a:pt x="7463" y="9066"/>
                    <a:pt x="7506" y="7959"/>
                    <a:pt x="7506" y="7946"/>
                  </a:cubicBezTo>
                  <a:lnTo>
                    <a:pt x="7507" y="7920"/>
                  </a:lnTo>
                  <a:lnTo>
                    <a:pt x="7128" y="7116"/>
                  </a:lnTo>
                  <a:lnTo>
                    <a:pt x="7083" y="7104"/>
                  </a:lnTo>
                  <a:cubicBezTo>
                    <a:pt x="7072" y="7099"/>
                    <a:pt x="5817" y="6716"/>
                    <a:pt x="5574" y="5728"/>
                  </a:cubicBezTo>
                  <a:lnTo>
                    <a:pt x="5534" y="5565"/>
                  </a:lnTo>
                  <a:lnTo>
                    <a:pt x="5403" y="5671"/>
                  </a:lnTo>
                  <a:cubicBezTo>
                    <a:pt x="5378" y="5691"/>
                    <a:pt x="2986" y="7629"/>
                    <a:pt x="2219" y="7774"/>
                  </a:cubicBezTo>
                  <a:cubicBezTo>
                    <a:pt x="1998" y="7815"/>
                    <a:pt x="1495" y="7858"/>
                    <a:pt x="723" y="7902"/>
                  </a:cubicBezTo>
                  <a:cubicBezTo>
                    <a:pt x="725" y="7305"/>
                    <a:pt x="549" y="6906"/>
                    <a:pt x="365" y="6652"/>
                  </a:cubicBezTo>
                  <a:cubicBezTo>
                    <a:pt x="380" y="6646"/>
                    <a:pt x="397" y="6641"/>
                    <a:pt x="412" y="6633"/>
                  </a:cubicBezTo>
                  <a:cubicBezTo>
                    <a:pt x="1257" y="6310"/>
                    <a:pt x="2070" y="5829"/>
                    <a:pt x="2077" y="5824"/>
                  </a:cubicBezTo>
                  <a:lnTo>
                    <a:pt x="2097" y="5813"/>
                  </a:lnTo>
                  <a:lnTo>
                    <a:pt x="2109" y="5795"/>
                  </a:lnTo>
                  <a:cubicBezTo>
                    <a:pt x="2171" y="5709"/>
                    <a:pt x="3637" y="3676"/>
                    <a:pt x="4069" y="2855"/>
                  </a:cubicBezTo>
                  <a:cubicBezTo>
                    <a:pt x="4455" y="2119"/>
                    <a:pt x="5293" y="1434"/>
                    <a:pt x="5792" y="1026"/>
                  </a:cubicBezTo>
                  <a:lnTo>
                    <a:pt x="5928" y="914"/>
                  </a:lnTo>
                  <a:cubicBezTo>
                    <a:pt x="6361" y="557"/>
                    <a:pt x="7062" y="352"/>
                    <a:pt x="7189" y="316"/>
                  </a:cubicBezTo>
                  <a:cubicBezTo>
                    <a:pt x="7251" y="325"/>
                    <a:pt x="7430" y="345"/>
                    <a:pt x="7727" y="345"/>
                  </a:cubicBezTo>
                  <a:cubicBezTo>
                    <a:pt x="8036" y="345"/>
                    <a:pt x="8472" y="324"/>
                    <a:pt x="9041" y="244"/>
                  </a:cubicBezTo>
                  <a:cubicBezTo>
                    <a:pt x="9194" y="222"/>
                    <a:pt x="9345" y="212"/>
                    <a:pt x="9493" y="212"/>
                  </a:cubicBezTo>
                  <a:close/>
                  <a:moveTo>
                    <a:pt x="9489" y="0"/>
                  </a:moveTo>
                  <a:cubicBezTo>
                    <a:pt x="9333" y="0"/>
                    <a:pt x="9172" y="11"/>
                    <a:pt x="9011" y="34"/>
                  </a:cubicBezTo>
                  <a:cubicBezTo>
                    <a:pt x="8455" y="112"/>
                    <a:pt x="8027" y="134"/>
                    <a:pt x="7727" y="134"/>
                  </a:cubicBezTo>
                  <a:cubicBezTo>
                    <a:pt x="7379" y="134"/>
                    <a:pt x="7203" y="105"/>
                    <a:pt x="7200" y="105"/>
                  </a:cubicBezTo>
                  <a:lnTo>
                    <a:pt x="7178" y="101"/>
                  </a:lnTo>
                  <a:lnTo>
                    <a:pt x="7156" y="106"/>
                  </a:lnTo>
                  <a:cubicBezTo>
                    <a:pt x="7122" y="114"/>
                    <a:pt x="6304" y="329"/>
                    <a:pt x="5792" y="750"/>
                  </a:cubicBezTo>
                  <a:lnTo>
                    <a:pt x="5657" y="862"/>
                  </a:lnTo>
                  <a:cubicBezTo>
                    <a:pt x="5145" y="1282"/>
                    <a:pt x="4288" y="1983"/>
                    <a:pt x="3881" y="2756"/>
                  </a:cubicBezTo>
                  <a:cubicBezTo>
                    <a:pt x="3477" y="3523"/>
                    <a:pt x="2099" y="5444"/>
                    <a:pt x="1950" y="5652"/>
                  </a:cubicBezTo>
                  <a:cubicBezTo>
                    <a:pt x="1824" y="5725"/>
                    <a:pt x="1094" y="6145"/>
                    <a:pt x="338" y="6435"/>
                  </a:cubicBezTo>
                  <a:cubicBezTo>
                    <a:pt x="281" y="6457"/>
                    <a:pt x="219" y="6480"/>
                    <a:pt x="155" y="6501"/>
                  </a:cubicBezTo>
                  <a:lnTo>
                    <a:pt x="0" y="6550"/>
                  </a:lnTo>
                  <a:lnTo>
                    <a:pt x="108" y="6673"/>
                  </a:lnTo>
                  <a:cubicBezTo>
                    <a:pt x="307" y="6896"/>
                    <a:pt x="537" y="7310"/>
                    <a:pt x="508" y="8011"/>
                  </a:cubicBezTo>
                  <a:lnTo>
                    <a:pt x="503" y="8128"/>
                  </a:lnTo>
                  <a:lnTo>
                    <a:pt x="620" y="8122"/>
                  </a:lnTo>
                  <a:cubicBezTo>
                    <a:pt x="1466" y="8076"/>
                    <a:pt x="2018" y="8029"/>
                    <a:pt x="2260" y="7985"/>
                  </a:cubicBezTo>
                  <a:cubicBezTo>
                    <a:pt x="2982" y="7848"/>
                    <a:pt x="4901" y="6346"/>
                    <a:pt x="5414" y="5937"/>
                  </a:cubicBezTo>
                  <a:cubicBezTo>
                    <a:pt x="5731" y="6831"/>
                    <a:pt x="6743" y="7217"/>
                    <a:pt x="6976" y="7295"/>
                  </a:cubicBezTo>
                  <a:lnTo>
                    <a:pt x="7293" y="7966"/>
                  </a:lnTo>
                  <a:cubicBezTo>
                    <a:pt x="7287" y="8142"/>
                    <a:pt x="7250" y="9176"/>
                    <a:pt x="7250" y="10394"/>
                  </a:cubicBezTo>
                  <a:cubicBezTo>
                    <a:pt x="7250" y="10603"/>
                    <a:pt x="7239" y="10913"/>
                    <a:pt x="7215" y="11343"/>
                  </a:cubicBezTo>
                  <a:lnTo>
                    <a:pt x="7210" y="11444"/>
                  </a:lnTo>
                  <a:lnTo>
                    <a:pt x="7311" y="11456"/>
                  </a:lnTo>
                  <a:cubicBezTo>
                    <a:pt x="7643" y="11492"/>
                    <a:pt x="8095" y="11527"/>
                    <a:pt x="8624" y="11527"/>
                  </a:cubicBezTo>
                  <a:cubicBezTo>
                    <a:pt x="10316" y="11527"/>
                    <a:pt x="12797" y="11174"/>
                    <a:pt x="14679" y="9419"/>
                  </a:cubicBezTo>
                  <a:lnTo>
                    <a:pt x="14739" y="9362"/>
                  </a:lnTo>
                  <a:lnTo>
                    <a:pt x="14700" y="9289"/>
                  </a:lnTo>
                  <a:cubicBezTo>
                    <a:pt x="13691" y="7441"/>
                    <a:pt x="12544" y="6187"/>
                    <a:pt x="12359" y="5990"/>
                  </a:cubicBezTo>
                  <a:cubicBezTo>
                    <a:pt x="12314" y="5560"/>
                    <a:pt x="11935" y="1942"/>
                    <a:pt x="11662" y="1209"/>
                  </a:cubicBezTo>
                  <a:cubicBezTo>
                    <a:pt x="11388" y="471"/>
                    <a:pt x="10513" y="0"/>
                    <a:pt x="9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6239000" y="1716397"/>
              <a:ext cx="1845366" cy="2887592"/>
            </a:xfrm>
            <a:custGeom>
              <a:avLst/>
              <a:gdLst/>
              <a:ahLst/>
              <a:cxnLst/>
              <a:rect l="l" t="t" r="r" b="b"/>
              <a:pathLst>
                <a:path w="24537" h="38395" extrusionOk="0">
                  <a:moveTo>
                    <a:pt x="22192" y="322"/>
                  </a:moveTo>
                  <a:cubicBezTo>
                    <a:pt x="23308" y="322"/>
                    <a:pt x="24216" y="1230"/>
                    <a:pt x="24216" y="2345"/>
                  </a:cubicBezTo>
                  <a:lnTo>
                    <a:pt x="24216" y="36049"/>
                  </a:lnTo>
                  <a:cubicBezTo>
                    <a:pt x="24216" y="37164"/>
                    <a:pt x="23308" y="38072"/>
                    <a:pt x="22192" y="38072"/>
                  </a:cubicBezTo>
                  <a:lnTo>
                    <a:pt x="2344" y="38072"/>
                  </a:lnTo>
                  <a:cubicBezTo>
                    <a:pt x="1229" y="38072"/>
                    <a:pt x="321" y="37164"/>
                    <a:pt x="321" y="36049"/>
                  </a:cubicBezTo>
                  <a:lnTo>
                    <a:pt x="321" y="2345"/>
                  </a:lnTo>
                  <a:cubicBezTo>
                    <a:pt x="321" y="1230"/>
                    <a:pt x="1229" y="322"/>
                    <a:pt x="2344" y="322"/>
                  </a:cubicBezTo>
                  <a:close/>
                  <a:moveTo>
                    <a:pt x="2344" y="1"/>
                  </a:moveTo>
                  <a:cubicBezTo>
                    <a:pt x="1052" y="1"/>
                    <a:pt x="0" y="1051"/>
                    <a:pt x="0" y="2345"/>
                  </a:cubicBezTo>
                  <a:lnTo>
                    <a:pt x="0" y="36050"/>
                  </a:lnTo>
                  <a:cubicBezTo>
                    <a:pt x="0" y="37342"/>
                    <a:pt x="1051" y="38394"/>
                    <a:pt x="2344" y="38394"/>
                  </a:cubicBezTo>
                  <a:lnTo>
                    <a:pt x="22192" y="38394"/>
                  </a:lnTo>
                  <a:cubicBezTo>
                    <a:pt x="23484" y="38394"/>
                    <a:pt x="24536" y="37342"/>
                    <a:pt x="24536" y="36049"/>
                  </a:cubicBezTo>
                  <a:lnTo>
                    <a:pt x="24536" y="2345"/>
                  </a:lnTo>
                  <a:cubicBezTo>
                    <a:pt x="24536" y="1053"/>
                    <a:pt x="23485" y="1"/>
                    <a:pt x="22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8028442" y="1913136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8021372" y="1913136"/>
              <a:ext cx="7145" cy="714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94" y="9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8014077" y="1913136"/>
              <a:ext cx="14440" cy="14440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1" y="0"/>
                  </a:moveTo>
                  <a:lnTo>
                    <a:pt x="191" y="191"/>
                  </a:lnTo>
                  <a:lnTo>
                    <a:pt x="191" y="9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8006933" y="1913136"/>
              <a:ext cx="21585" cy="21509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0" y="0"/>
                  </a:moveTo>
                  <a:lnTo>
                    <a:pt x="286" y="286"/>
                  </a:lnTo>
                  <a:lnTo>
                    <a:pt x="286" y="19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7999788" y="1913136"/>
              <a:ext cx="28729" cy="28729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" y="0"/>
                  </a:moveTo>
                  <a:lnTo>
                    <a:pt x="381" y="381"/>
                  </a:lnTo>
                  <a:lnTo>
                    <a:pt x="381" y="28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B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7992569" y="1913136"/>
              <a:ext cx="35949" cy="35874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0" y="0"/>
                  </a:moveTo>
                  <a:lnTo>
                    <a:pt x="477" y="477"/>
                  </a:lnTo>
                  <a:lnTo>
                    <a:pt x="477" y="38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A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7985424" y="1913136"/>
              <a:ext cx="43094" cy="43019"/>
            </a:xfrm>
            <a:custGeom>
              <a:avLst/>
              <a:gdLst/>
              <a:ahLst/>
              <a:cxnLst/>
              <a:rect l="l" t="t" r="r" b="b"/>
              <a:pathLst>
                <a:path w="573" h="572" extrusionOk="0">
                  <a:moveTo>
                    <a:pt x="1" y="0"/>
                  </a:moveTo>
                  <a:lnTo>
                    <a:pt x="572" y="572"/>
                  </a:lnTo>
                  <a:lnTo>
                    <a:pt x="572" y="477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9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7978355" y="1913136"/>
              <a:ext cx="50163" cy="50163"/>
            </a:xfrm>
            <a:custGeom>
              <a:avLst/>
              <a:gdLst/>
              <a:ahLst/>
              <a:cxnLst/>
              <a:rect l="l" t="t" r="r" b="b"/>
              <a:pathLst>
                <a:path w="667" h="667" extrusionOk="0">
                  <a:moveTo>
                    <a:pt x="0" y="0"/>
                  </a:moveTo>
                  <a:lnTo>
                    <a:pt x="666" y="666"/>
                  </a:lnTo>
                  <a:lnTo>
                    <a:pt x="666" y="57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7971060" y="1913136"/>
              <a:ext cx="57459" cy="57383"/>
            </a:xfrm>
            <a:custGeom>
              <a:avLst/>
              <a:gdLst/>
              <a:ahLst/>
              <a:cxnLst/>
              <a:rect l="l" t="t" r="r" b="b"/>
              <a:pathLst>
                <a:path w="764" h="763" extrusionOk="0">
                  <a:moveTo>
                    <a:pt x="1" y="0"/>
                  </a:moveTo>
                  <a:lnTo>
                    <a:pt x="763" y="763"/>
                  </a:lnTo>
                  <a:lnTo>
                    <a:pt x="763" y="66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7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7963990" y="1913136"/>
              <a:ext cx="64528" cy="6452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0" y="0"/>
                  </a:moveTo>
                  <a:lnTo>
                    <a:pt x="857" y="857"/>
                  </a:lnTo>
                  <a:lnTo>
                    <a:pt x="857" y="76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6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7956696" y="1913136"/>
              <a:ext cx="71823" cy="71748"/>
            </a:xfrm>
            <a:custGeom>
              <a:avLst/>
              <a:gdLst/>
              <a:ahLst/>
              <a:cxnLst/>
              <a:rect l="l" t="t" r="r" b="b"/>
              <a:pathLst>
                <a:path w="955" h="954" extrusionOk="0">
                  <a:moveTo>
                    <a:pt x="1" y="0"/>
                  </a:moveTo>
                  <a:lnTo>
                    <a:pt x="954" y="954"/>
                  </a:lnTo>
                  <a:lnTo>
                    <a:pt x="954" y="85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4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7949626" y="1913136"/>
              <a:ext cx="78893" cy="78893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0" y="0"/>
                  </a:moveTo>
                  <a:lnTo>
                    <a:pt x="1048" y="1048"/>
                  </a:lnTo>
                  <a:lnTo>
                    <a:pt x="1048" y="95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3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7942406" y="1913136"/>
              <a:ext cx="86113" cy="85962"/>
            </a:xfrm>
            <a:custGeom>
              <a:avLst/>
              <a:gdLst/>
              <a:ahLst/>
              <a:cxnLst/>
              <a:rect l="l" t="t" r="r" b="b"/>
              <a:pathLst>
                <a:path w="1145" h="1143" extrusionOk="0">
                  <a:moveTo>
                    <a:pt x="1" y="0"/>
                  </a:moveTo>
                  <a:lnTo>
                    <a:pt x="1144" y="1143"/>
                  </a:lnTo>
                  <a:lnTo>
                    <a:pt x="1144" y="1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2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7935262" y="1913136"/>
              <a:ext cx="93257" cy="93257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0" y="0"/>
                  </a:moveTo>
                  <a:lnTo>
                    <a:pt x="1239" y="1239"/>
                  </a:lnTo>
                  <a:lnTo>
                    <a:pt x="1239" y="114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1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7928042" y="1913136"/>
              <a:ext cx="100477" cy="93859"/>
            </a:xfrm>
            <a:custGeom>
              <a:avLst/>
              <a:gdLst/>
              <a:ahLst/>
              <a:cxnLst/>
              <a:rect l="l" t="t" r="r" b="b"/>
              <a:pathLst>
                <a:path w="1336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35" y="1248"/>
                  </a:lnTo>
                  <a:lnTo>
                    <a:pt x="1335" y="123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0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792097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E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791367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D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790660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C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789931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B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789224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A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7885175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9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7877880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7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7870811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6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7863516" y="1913136"/>
              <a:ext cx="101229" cy="93859"/>
            </a:xfrm>
            <a:custGeom>
              <a:avLst/>
              <a:gdLst/>
              <a:ahLst/>
              <a:cxnLst/>
              <a:rect l="l" t="t" r="r" b="b"/>
              <a:pathLst>
                <a:path w="1346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6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5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7856446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4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784922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3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7842082" y="1913136"/>
              <a:ext cx="101229" cy="93859"/>
            </a:xfrm>
            <a:custGeom>
              <a:avLst/>
              <a:gdLst/>
              <a:ahLst/>
              <a:cxnLst/>
              <a:rect l="l" t="t" r="r" b="b"/>
              <a:pathLst>
                <a:path w="1346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783486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0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782779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F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782049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EF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781342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DF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7806284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C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779906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B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7791920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A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778477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8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7777631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7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777041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6FB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7763342" y="1913136"/>
              <a:ext cx="100928" cy="93859"/>
            </a:xfrm>
            <a:custGeom>
              <a:avLst/>
              <a:gdLst/>
              <a:ahLst/>
              <a:cxnLst/>
              <a:rect l="l" t="t" r="r" b="b"/>
              <a:pathLst>
                <a:path w="1342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5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775604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4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774897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3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774168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1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773461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0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7727394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772024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7713105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D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7705960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C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7698740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B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769159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9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7684451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8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767723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C7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767008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6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766286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C5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7655798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C4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764857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3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764143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1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7634289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0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762714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F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7619925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E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7612780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7605636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C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759841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BB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7591272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A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758405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B8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757690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7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756976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6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756254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5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755539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4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754825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3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7541109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2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7533965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1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7526820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F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751960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E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7512456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D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750523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C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749809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BF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749094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AAF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748372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A9F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747658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A8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746943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6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746221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5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745507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4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7448005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3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7440710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2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7433641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1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742634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0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7419276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FF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7412132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E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740491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D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739776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B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739062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A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738340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9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737625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8F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7369189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7F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736189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6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7354825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5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7347530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4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340461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3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733324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2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7326097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1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731887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8F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731180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E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730451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8D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729744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C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7290224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8B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728307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A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7276010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9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726871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88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7261645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7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725442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86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7247281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85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724006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84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23299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3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22569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81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721862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0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721133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7F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720426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E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7197119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D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718989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7C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7182830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7B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175610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A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7168466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9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16124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8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154177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7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714688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76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713981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5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13251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74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12544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3F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711822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711108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1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7103939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F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709679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E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7089575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D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7082430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C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7075361" y="1913136"/>
              <a:ext cx="100928" cy="93859"/>
            </a:xfrm>
            <a:custGeom>
              <a:avLst/>
              <a:gdLst/>
              <a:ahLst/>
              <a:cxnLst/>
              <a:rect l="l" t="t" r="r" b="b"/>
              <a:pathLst>
                <a:path w="1342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2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6B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706806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6A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7060997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4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69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705370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68E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704663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7E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703941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6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703226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5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7025124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4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701797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3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7010759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2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00361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1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6996470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0E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98925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F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6982106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E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97488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D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696774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C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6960522" y="1913136"/>
              <a:ext cx="101229" cy="93859"/>
            </a:xfrm>
            <a:custGeom>
              <a:avLst/>
              <a:gdLst/>
              <a:ahLst/>
              <a:cxnLst/>
              <a:rect l="l" t="t" r="r" b="b"/>
              <a:pathLst>
                <a:path w="1346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B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695337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A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694623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9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693908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8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6931944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7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692479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6E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6917580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5E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691043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4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6903291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3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689607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2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688892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1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688178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0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687456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F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686741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E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686027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D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85305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C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84590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B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6838839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A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683154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49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824475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8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817255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7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6810111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6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6802966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5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679574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4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678860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3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6781458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2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677423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1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676709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0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6760024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F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675272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E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6745660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D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673836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C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6731295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B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672407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B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6716931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A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6709787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9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670264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8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6695422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7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68827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68105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5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667391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4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666844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3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65954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2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6652480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1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6645260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0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6638116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F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663089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E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662382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E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661653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D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660946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C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660216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B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659509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A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6588029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3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29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658073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8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6573665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7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656644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6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6559300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5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655208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5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6545011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4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6537716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3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653064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2E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652335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1E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651628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0E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650906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F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650191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E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6494774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E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6487629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D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6480410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C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647326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B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6466196" y="1913136"/>
              <a:ext cx="100928" cy="93859"/>
            </a:xfrm>
            <a:custGeom>
              <a:avLst/>
              <a:gdLst/>
              <a:ahLst/>
              <a:cxnLst/>
              <a:rect l="l" t="t" r="r" b="b"/>
              <a:pathLst>
                <a:path w="1342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A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645890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9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645183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9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644453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8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643746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7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6430247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6E5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6423103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5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6415958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4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640881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4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6401594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3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6394450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2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6387305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6380085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1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6372941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0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6365721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FE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6358652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EE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6351432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D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344287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D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33706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C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329998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B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6322779" y="1913136"/>
              <a:ext cx="101079" cy="93859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A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6315634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A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6308490" y="1913136"/>
              <a:ext cx="101004" cy="93859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9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6301270" y="1913136"/>
              <a:ext cx="101154" cy="93859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8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6294877" y="1913136"/>
              <a:ext cx="100327" cy="93859"/>
            </a:xfrm>
            <a:custGeom>
              <a:avLst/>
              <a:gdLst/>
              <a:ahLst/>
              <a:cxnLst/>
              <a:rect l="l" t="t" r="r" b="b"/>
              <a:pathLst>
                <a:path w="1334" h="1248" extrusionOk="0">
                  <a:moveTo>
                    <a:pt x="0" y="0"/>
                  </a:moveTo>
                  <a:lnTo>
                    <a:pt x="0" y="10"/>
                  </a:lnTo>
                  <a:lnTo>
                    <a:pt x="1238" y="1248"/>
                  </a:lnTo>
                  <a:lnTo>
                    <a:pt x="1334" y="124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8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6294877" y="1913813"/>
              <a:ext cx="93182" cy="93182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0" y="1"/>
                  </a:moveTo>
                  <a:lnTo>
                    <a:pt x="0" y="96"/>
                  </a:lnTo>
                  <a:lnTo>
                    <a:pt x="1144" y="1239"/>
                  </a:lnTo>
                  <a:lnTo>
                    <a:pt x="1238" y="1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7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6294877" y="1920957"/>
              <a:ext cx="86037" cy="86037"/>
            </a:xfrm>
            <a:custGeom>
              <a:avLst/>
              <a:gdLst/>
              <a:ahLst/>
              <a:cxnLst/>
              <a:rect l="l" t="t" r="r" b="b"/>
              <a:pathLst>
                <a:path w="1144" h="1144" extrusionOk="0">
                  <a:moveTo>
                    <a:pt x="0" y="1"/>
                  </a:moveTo>
                  <a:lnTo>
                    <a:pt x="0" y="95"/>
                  </a:lnTo>
                  <a:lnTo>
                    <a:pt x="1048" y="1144"/>
                  </a:lnTo>
                  <a:lnTo>
                    <a:pt x="1144" y="11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6294877" y="1928102"/>
              <a:ext cx="78893" cy="78893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0" y="0"/>
                  </a:moveTo>
                  <a:lnTo>
                    <a:pt x="0" y="97"/>
                  </a:lnTo>
                  <a:lnTo>
                    <a:pt x="953" y="1049"/>
                  </a:lnTo>
                  <a:lnTo>
                    <a:pt x="1048" y="1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6294877" y="1935322"/>
              <a:ext cx="71673" cy="71673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0" y="1"/>
                  </a:moveTo>
                  <a:lnTo>
                    <a:pt x="0" y="95"/>
                  </a:lnTo>
                  <a:lnTo>
                    <a:pt x="857" y="953"/>
                  </a:lnTo>
                  <a:lnTo>
                    <a:pt x="953" y="9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5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6294877" y="1942466"/>
              <a:ext cx="64528" cy="6452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0" y="0"/>
                  </a:moveTo>
                  <a:lnTo>
                    <a:pt x="0" y="97"/>
                  </a:lnTo>
                  <a:lnTo>
                    <a:pt x="763" y="858"/>
                  </a:lnTo>
                  <a:lnTo>
                    <a:pt x="857" y="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E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6294877" y="1949686"/>
              <a:ext cx="57383" cy="57308"/>
            </a:xfrm>
            <a:custGeom>
              <a:avLst/>
              <a:gdLst/>
              <a:ahLst/>
              <a:cxnLst/>
              <a:rect l="l" t="t" r="r" b="b"/>
              <a:pathLst>
                <a:path w="763" h="762" extrusionOk="0">
                  <a:moveTo>
                    <a:pt x="0" y="1"/>
                  </a:moveTo>
                  <a:lnTo>
                    <a:pt x="0" y="95"/>
                  </a:lnTo>
                  <a:lnTo>
                    <a:pt x="666" y="762"/>
                  </a:lnTo>
                  <a:lnTo>
                    <a:pt x="763" y="7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E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6294877" y="1956830"/>
              <a:ext cx="50163" cy="50163"/>
            </a:xfrm>
            <a:custGeom>
              <a:avLst/>
              <a:gdLst/>
              <a:ahLst/>
              <a:cxnLst/>
              <a:rect l="l" t="t" r="r" b="b"/>
              <a:pathLst>
                <a:path w="667" h="667" extrusionOk="0">
                  <a:moveTo>
                    <a:pt x="0" y="0"/>
                  </a:moveTo>
                  <a:lnTo>
                    <a:pt x="0" y="95"/>
                  </a:lnTo>
                  <a:lnTo>
                    <a:pt x="572" y="667"/>
                  </a:lnTo>
                  <a:lnTo>
                    <a:pt x="666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6294877" y="1963900"/>
              <a:ext cx="43019" cy="43094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0" y="1"/>
                  </a:moveTo>
                  <a:lnTo>
                    <a:pt x="0" y="97"/>
                  </a:lnTo>
                  <a:lnTo>
                    <a:pt x="475" y="573"/>
                  </a:lnTo>
                  <a:lnTo>
                    <a:pt x="572" y="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2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6294877" y="1971195"/>
              <a:ext cx="35799" cy="35799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0" y="0"/>
                  </a:moveTo>
                  <a:lnTo>
                    <a:pt x="0" y="95"/>
                  </a:lnTo>
                  <a:lnTo>
                    <a:pt x="381" y="476"/>
                  </a:lnTo>
                  <a:lnTo>
                    <a:pt x="475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6294877" y="1978264"/>
              <a:ext cx="28654" cy="28729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0" y="1"/>
                  </a:moveTo>
                  <a:lnTo>
                    <a:pt x="0" y="96"/>
                  </a:lnTo>
                  <a:lnTo>
                    <a:pt x="286" y="382"/>
                  </a:lnTo>
                  <a:lnTo>
                    <a:pt x="381" y="3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6294877" y="1985484"/>
              <a:ext cx="21509" cy="21509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0" y="0"/>
                  </a:moveTo>
                  <a:lnTo>
                    <a:pt x="0" y="96"/>
                  </a:lnTo>
                  <a:lnTo>
                    <a:pt x="190" y="286"/>
                  </a:lnTo>
                  <a:lnTo>
                    <a:pt x="286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6294877" y="1992629"/>
              <a:ext cx="14365" cy="14365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0" y="1"/>
                  </a:moveTo>
                  <a:lnTo>
                    <a:pt x="0" y="96"/>
                  </a:lnTo>
                  <a:lnTo>
                    <a:pt x="95" y="191"/>
                  </a:lnTo>
                  <a:lnTo>
                    <a:pt x="190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6294877" y="1999848"/>
              <a:ext cx="7145" cy="714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0" y="0"/>
                  </a:moveTo>
                  <a:lnTo>
                    <a:pt x="0" y="95"/>
                  </a:lnTo>
                  <a:lnTo>
                    <a:pt x="95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6294877" y="1913136"/>
              <a:ext cx="1733683" cy="2466881"/>
            </a:xfrm>
            <a:custGeom>
              <a:avLst/>
              <a:gdLst/>
              <a:ahLst/>
              <a:cxnLst/>
              <a:rect l="l" t="t" r="r" b="b"/>
              <a:pathLst>
                <a:path w="23052" h="32801" extrusionOk="0">
                  <a:moveTo>
                    <a:pt x="0" y="0"/>
                  </a:moveTo>
                  <a:lnTo>
                    <a:pt x="0" y="32801"/>
                  </a:lnTo>
                  <a:lnTo>
                    <a:pt x="23051" y="32801"/>
                  </a:lnTo>
                  <a:lnTo>
                    <a:pt x="230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282694" y="1901028"/>
              <a:ext cx="1757900" cy="2491098"/>
            </a:xfrm>
            <a:custGeom>
              <a:avLst/>
              <a:gdLst/>
              <a:ahLst/>
              <a:cxnLst/>
              <a:rect l="l" t="t" r="r" b="b"/>
              <a:pathLst>
                <a:path w="23374" h="33123" extrusionOk="0">
                  <a:moveTo>
                    <a:pt x="23054" y="321"/>
                  </a:moveTo>
                  <a:lnTo>
                    <a:pt x="23054" y="32801"/>
                  </a:lnTo>
                  <a:lnTo>
                    <a:pt x="323" y="32801"/>
                  </a:lnTo>
                  <a:lnTo>
                    <a:pt x="323" y="321"/>
                  </a:lnTo>
                  <a:close/>
                  <a:moveTo>
                    <a:pt x="0" y="0"/>
                  </a:moveTo>
                  <a:lnTo>
                    <a:pt x="0" y="33122"/>
                  </a:lnTo>
                  <a:lnTo>
                    <a:pt x="23373" y="33122"/>
                  </a:lnTo>
                  <a:lnTo>
                    <a:pt x="23373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6824099" y="473920"/>
              <a:ext cx="603540" cy="540892"/>
            </a:xfrm>
            <a:custGeom>
              <a:avLst/>
              <a:gdLst/>
              <a:ahLst/>
              <a:cxnLst/>
              <a:rect l="l" t="t" r="r" b="b"/>
              <a:pathLst>
                <a:path w="8025" h="7192" extrusionOk="0">
                  <a:moveTo>
                    <a:pt x="4519" y="1"/>
                  </a:moveTo>
                  <a:cubicBezTo>
                    <a:pt x="4139" y="1"/>
                    <a:pt x="3744" y="171"/>
                    <a:pt x="3425" y="397"/>
                  </a:cubicBezTo>
                  <a:cubicBezTo>
                    <a:pt x="2866" y="791"/>
                    <a:pt x="2343" y="1579"/>
                    <a:pt x="2779" y="2241"/>
                  </a:cubicBezTo>
                  <a:cubicBezTo>
                    <a:pt x="2824" y="2309"/>
                    <a:pt x="2877" y="2373"/>
                    <a:pt x="2933" y="2434"/>
                  </a:cubicBezTo>
                  <a:cubicBezTo>
                    <a:pt x="2859" y="2427"/>
                    <a:pt x="2785" y="2424"/>
                    <a:pt x="2710" y="2424"/>
                  </a:cubicBezTo>
                  <a:cubicBezTo>
                    <a:pt x="2376" y="2424"/>
                    <a:pt x="2037" y="2493"/>
                    <a:pt x="1715" y="2642"/>
                  </a:cubicBezTo>
                  <a:cubicBezTo>
                    <a:pt x="520" y="3197"/>
                    <a:pt x="0" y="4614"/>
                    <a:pt x="554" y="5809"/>
                  </a:cubicBezTo>
                  <a:cubicBezTo>
                    <a:pt x="957" y="6680"/>
                    <a:pt x="1819" y="7192"/>
                    <a:pt x="2720" y="7192"/>
                  </a:cubicBezTo>
                  <a:cubicBezTo>
                    <a:pt x="3055" y="7192"/>
                    <a:pt x="3396" y="7121"/>
                    <a:pt x="3721" y="6970"/>
                  </a:cubicBezTo>
                  <a:cubicBezTo>
                    <a:pt x="4915" y="6416"/>
                    <a:pt x="5435" y="4998"/>
                    <a:pt x="4881" y="3804"/>
                  </a:cubicBezTo>
                  <a:cubicBezTo>
                    <a:pt x="4745" y="3509"/>
                    <a:pt x="4554" y="3255"/>
                    <a:pt x="4329" y="3048"/>
                  </a:cubicBezTo>
                  <a:cubicBezTo>
                    <a:pt x="4455" y="3048"/>
                    <a:pt x="4579" y="3037"/>
                    <a:pt x="4699" y="3009"/>
                  </a:cubicBezTo>
                  <a:cubicBezTo>
                    <a:pt x="4885" y="2965"/>
                    <a:pt x="5069" y="2892"/>
                    <a:pt x="5256" y="2892"/>
                  </a:cubicBezTo>
                  <a:cubicBezTo>
                    <a:pt x="5282" y="2892"/>
                    <a:pt x="5309" y="2894"/>
                    <a:pt x="5336" y="2897"/>
                  </a:cubicBezTo>
                  <a:cubicBezTo>
                    <a:pt x="5602" y="2929"/>
                    <a:pt x="5814" y="3128"/>
                    <a:pt x="6058" y="3242"/>
                  </a:cubicBezTo>
                  <a:cubicBezTo>
                    <a:pt x="6217" y="3316"/>
                    <a:pt x="6389" y="3351"/>
                    <a:pt x="6563" y="3351"/>
                  </a:cubicBezTo>
                  <a:cubicBezTo>
                    <a:pt x="6854" y="3351"/>
                    <a:pt x="7147" y="3253"/>
                    <a:pt x="7382" y="3078"/>
                  </a:cubicBezTo>
                  <a:cubicBezTo>
                    <a:pt x="7758" y="2799"/>
                    <a:pt x="7982" y="2345"/>
                    <a:pt x="8025" y="1879"/>
                  </a:cubicBezTo>
                  <a:lnTo>
                    <a:pt x="8025" y="1879"/>
                  </a:lnTo>
                  <a:cubicBezTo>
                    <a:pt x="7897" y="1981"/>
                    <a:pt x="7749" y="2019"/>
                    <a:pt x="7595" y="2019"/>
                  </a:cubicBezTo>
                  <a:cubicBezTo>
                    <a:pt x="7409" y="2019"/>
                    <a:pt x="7216" y="1963"/>
                    <a:pt x="7046" y="1900"/>
                  </a:cubicBezTo>
                  <a:cubicBezTo>
                    <a:pt x="6611" y="1741"/>
                    <a:pt x="6285" y="1459"/>
                    <a:pt x="6001" y="1104"/>
                  </a:cubicBezTo>
                  <a:cubicBezTo>
                    <a:pt x="5709" y="738"/>
                    <a:pt x="5432" y="309"/>
                    <a:pt x="4993" y="103"/>
                  </a:cubicBezTo>
                  <a:cubicBezTo>
                    <a:pt x="4842" y="32"/>
                    <a:pt x="4682" y="1"/>
                    <a:pt x="4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6816428" y="467302"/>
              <a:ext cx="618130" cy="554129"/>
            </a:xfrm>
            <a:custGeom>
              <a:avLst/>
              <a:gdLst/>
              <a:ahLst/>
              <a:cxnLst/>
              <a:rect l="l" t="t" r="r" b="b"/>
              <a:pathLst>
                <a:path w="8219" h="7368" extrusionOk="0">
                  <a:moveTo>
                    <a:pt x="4621" y="182"/>
                  </a:moveTo>
                  <a:cubicBezTo>
                    <a:pt x="4778" y="182"/>
                    <a:pt x="4925" y="212"/>
                    <a:pt x="5057" y="274"/>
                  </a:cubicBezTo>
                  <a:cubicBezTo>
                    <a:pt x="5404" y="437"/>
                    <a:pt x="5651" y="758"/>
                    <a:pt x="5890" y="1068"/>
                  </a:cubicBezTo>
                  <a:cubicBezTo>
                    <a:pt x="5937" y="1128"/>
                    <a:pt x="5984" y="1189"/>
                    <a:pt x="6032" y="1250"/>
                  </a:cubicBezTo>
                  <a:cubicBezTo>
                    <a:pt x="6360" y="1662"/>
                    <a:pt x="6705" y="1924"/>
                    <a:pt x="7115" y="2075"/>
                  </a:cubicBezTo>
                  <a:cubicBezTo>
                    <a:pt x="7281" y="2135"/>
                    <a:pt x="7488" y="2197"/>
                    <a:pt x="7695" y="2197"/>
                  </a:cubicBezTo>
                  <a:cubicBezTo>
                    <a:pt x="7802" y="2197"/>
                    <a:pt x="7909" y="2181"/>
                    <a:pt x="8010" y="2139"/>
                  </a:cubicBezTo>
                  <a:lnTo>
                    <a:pt x="8010" y="2139"/>
                  </a:lnTo>
                  <a:cubicBezTo>
                    <a:pt x="7931" y="2528"/>
                    <a:pt x="7721" y="2877"/>
                    <a:pt x="7429" y="3095"/>
                  </a:cubicBezTo>
                  <a:cubicBezTo>
                    <a:pt x="7205" y="3262"/>
                    <a:pt x="6929" y="3348"/>
                    <a:pt x="6662" y="3348"/>
                  </a:cubicBezTo>
                  <a:cubicBezTo>
                    <a:pt x="6499" y="3348"/>
                    <a:pt x="6339" y="3316"/>
                    <a:pt x="6195" y="3249"/>
                  </a:cubicBezTo>
                  <a:cubicBezTo>
                    <a:pt x="6116" y="3213"/>
                    <a:pt x="6041" y="3166"/>
                    <a:pt x="5961" y="3118"/>
                  </a:cubicBezTo>
                  <a:cubicBezTo>
                    <a:pt x="5802" y="3020"/>
                    <a:pt x="5640" y="2920"/>
                    <a:pt x="5446" y="2897"/>
                  </a:cubicBezTo>
                  <a:cubicBezTo>
                    <a:pt x="5415" y="2893"/>
                    <a:pt x="5385" y="2891"/>
                    <a:pt x="5355" y="2891"/>
                  </a:cubicBezTo>
                  <a:cubicBezTo>
                    <a:pt x="5210" y="2891"/>
                    <a:pt x="5071" y="2930"/>
                    <a:pt x="4935" y="2968"/>
                  </a:cubicBezTo>
                  <a:cubicBezTo>
                    <a:pt x="4883" y="2983"/>
                    <a:pt x="4831" y="2998"/>
                    <a:pt x="4779" y="3010"/>
                  </a:cubicBezTo>
                  <a:cubicBezTo>
                    <a:pt x="4670" y="3035"/>
                    <a:pt x="4551" y="3047"/>
                    <a:pt x="4429" y="3047"/>
                  </a:cubicBezTo>
                  <a:cubicBezTo>
                    <a:pt x="4393" y="3047"/>
                    <a:pt x="4358" y="3069"/>
                    <a:pt x="4346" y="3104"/>
                  </a:cubicBezTo>
                  <a:cubicBezTo>
                    <a:pt x="4332" y="3139"/>
                    <a:pt x="4342" y="3178"/>
                    <a:pt x="4369" y="3203"/>
                  </a:cubicBezTo>
                  <a:cubicBezTo>
                    <a:pt x="4593" y="3408"/>
                    <a:pt x="4772" y="3652"/>
                    <a:pt x="4901" y="3929"/>
                  </a:cubicBezTo>
                  <a:cubicBezTo>
                    <a:pt x="5433" y="5077"/>
                    <a:pt x="4932" y="6445"/>
                    <a:pt x="3783" y="6976"/>
                  </a:cubicBezTo>
                  <a:cubicBezTo>
                    <a:pt x="3472" y="7121"/>
                    <a:pt x="3144" y="7189"/>
                    <a:pt x="2822" y="7189"/>
                  </a:cubicBezTo>
                  <a:cubicBezTo>
                    <a:pt x="1955" y="7189"/>
                    <a:pt x="1124" y="6696"/>
                    <a:pt x="736" y="5859"/>
                  </a:cubicBezTo>
                  <a:cubicBezTo>
                    <a:pt x="203" y="4712"/>
                    <a:pt x="705" y="3344"/>
                    <a:pt x="1853" y="2812"/>
                  </a:cubicBezTo>
                  <a:cubicBezTo>
                    <a:pt x="2154" y="2672"/>
                    <a:pt x="2482" y="2601"/>
                    <a:pt x="2812" y="2601"/>
                  </a:cubicBezTo>
                  <a:cubicBezTo>
                    <a:pt x="2883" y="2601"/>
                    <a:pt x="2954" y="2605"/>
                    <a:pt x="3025" y="2611"/>
                  </a:cubicBezTo>
                  <a:cubicBezTo>
                    <a:pt x="3028" y="2612"/>
                    <a:pt x="3031" y="2612"/>
                    <a:pt x="3034" y="2612"/>
                  </a:cubicBezTo>
                  <a:cubicBezTo>
                    <a:pt x="3067" y="2612"/>
                    <a:pt x="3098" y="2593"/>
                    <a:pt x="3113" y="2562"/>
                  </a:cubicBezTo>
                  <a:cubicBezTo>
                    <a:pt x="3130" y="2529"/>
                    <a:pt x="3123" y="2490"/>
                    <a:pt x="3098" y="2462"/>
                  </a:cubicBezTo>
                  <a:cubicBezTo>
                    <a:pt x="3038" y="2396"/>
                    <a:pt x="2992" y="2337"/>
                    <a:pt x="2953" y="2280"/>
                  </a:cubicBezTo>
                  <a:cubicBezTo>
                    <a:pt x="2532" y="1640"/>
                    <a:pt x="3095" y="900"/>
                    <a:pt x="3578" y="560"/>
                  </a:cubicBezTo>
                  <a:cubicBezTo>
                    <a:pt x="3930" y="312"/>
                    <a:pt x="4296" y="182"/>
                    <a:pt x="4621" y="182"/>
                  </a:cubicBezTo>
                  <a:close/>
                  <a:moveTo>
                    <a:pt x="4622" y="1"/>
                  </a:moveTo>
                  <a:cubicBezTo>
                    <a:pt x="4259" y="1"/>
                    <a:pt x="3856" y="141"/>
                    <a:pt x="3473" y="411"/>
                  </a:cubicBezTo>
                  <a:cubicBezTo>
                    <a:pt x="2936" y="791"/>
                    <a:pt x="2311" y="1628"/>
                    <a:pt x="2804" y="2377"/>
                  </a:cubicBezTo>
                  <a:cubicBezTo>
                    <a:pt x="2815" y="2392"/>
                    <a:pt x="2826" y="2407"/>
                    <a:pt x="2836" y="2422"/>
                  </a:cubicBezTo>
                  <a:cubicBezTo>
                    <a:pt x="2829" y="2422"/>
                    <a:pt x="2822" y="2422"/>
                    <a:pt x="2815" y="2422"/>
                  </a:cubicBezTo>
                  <a:cubicBezTo>
                    <a:pt x="2457" y="2422"/>
                    <a:pt x="2102" y="2500"/>
                    <a:pt x="1778" y="2651"/>
                  </a:cubicBezTo>
                  <a:cubicBezTo>
                    <a:pt x="540" y="3223"/>
                    <a:pt x="1" y="4697"/>
                    <a:pt x="575" y="5935"/>
                  </a:cubicBezTo>
                  <a:cubicBezTo>
                    <a:pt x="992" y="6837"/>
                    <a:pt x="1888" y="7368"/>
                    <a:pt x="2823" y="7368"/>
                  </a:cubicBezTo>
                  <a:cubicBezTo>
                    <a:pt x="3170" y="7368"/>
                    <a:pt x="3523" y="7294"/>
                    <a:pt x="3859" y="7139"/>
                  </a:cubicBezTo>
                  <a:cubicBezTo>
                    <a:pt x="5096" y="6565"/>
                    <a:pt x="5638" y="5091"/>
                    <a:pt x="5063" y="3852"/>
                  </a:cubicBezTo>
                  <a:cubicBezTo>
                    <a:pt x="4952" y="3617"/>
                    <a:pt x="4810" y="3403"/>
                    <a:pt x="4634" y="3213"/>
                  </a:cubicBezTo>
                  <a:cubicBezTo>
                    <a:pt x="4698" y="3207"/>
                    <a:pt x="4760" y="3196"/>
                    <a:pt x="4820" y="3182"/>
                  </a:cubicBezTo>
                  <a:cubicBezTo>
                    <a:pt x="4876" y="3171"/>
                    <a:pt x="4930" y="3155"/>
                    <a:pt x="4985" y="3139"/>
                  </a:cubicBezTo>
                  <a:cubicBezTo>
                    <a:pt x="5114" y="3104"/>
                    <a:pt x="5237" y="3069"/>
                    <a:pt x="5358" y="3069"/>
                  </a:cubicBezTo>
                  <a:cubicBezTo>
                    <a:pt x="5381" y="3069"/>
                    <a:pt x="5404" y="3070"/>
                    <a:pt x="5426" y="3073"/>
                  </a:cubicBezTo>
                  <a:cubicBezTo>
                    <a:pt x="5582" y="3092"/>
                    <a:pt x="5720" y="3177"/>
                    <a:pt x="5868" y="3268"/>
                  </a:cubicBezTo>
                  <a:cubicBezTo>
                    <a:pt x="5948" y="3318"/>
                    <a:pt x="6033" y="3369"/>
                    <a:pt x="6122" y="3410"/>
                  </a:cubicBezTo>
                  <a:cubicBezTo>
                    <a:pt x="6291" y="3489"/>
                    <a:pt x="6478" y="3528"/>
                    <a:pt x="6667" y="3528"/>
                  </a:cubicBezTo>
                  <a:cubicBezTo>
                    <a:pt x="6970" y="3528"/>
                    <a:pt x="7279" y="3429"/>
                    <a:pt x="7536" y="3237"/>
                  </a:cubicBezTo>
                  <a:cubicBezTo>
                    <a:pt x="7913" y="2957"/>
                    <a:pt x="8167" y="2485"/>
                    <a:pt x="8215" y="1974"/>
                  </a:cubicBezTo>
                  <a:cubicBezTo>
                    <a:pt x="8219" y="1940"/>
                    <a:pt x="8199" y="1904"/>
                    <a:pt x="8168" y="1888"/>
                  </a:cubicBezTo>
                  <a:cubicBezTo>
                    <a:pt x="8154" y="1880"/>
                    <a:pt x="8140" y="1877"/>
                    <a:pt x="8125" y="1877"/>
                  </a:cubicBezTo>
                  <a:cubicBezTo>
                    <a:pt x="8105" y="1877"/>
                    <a:pt x="8085" y="1884"/>
                    <a:pt x="8069" y="1896"/>
                  </a:cubicBezTo>
                  <a:cubicBezTo>
                    <a:pt x="7960" y="1984"/>
                    <a:pt x="7828" y="2016"/>
                    <a:pt x="7693" y="2016"/>
                  </a:cubicBezTo>
                  <a:cubicBezTo>
                    <a:pt x="7513" y="2016"/>
                    <a:pt x="7326" y="1959"/>
                    <a:pt x="7177" y="1904"/>
                  </a:cubicBezTo>
                  <a:cubicBezTo>
                    <a:pt x="6798" y="1764"/>
                    <a:pt x="6480" y="1520"/>
                    <a:pt x="6171" y="1135"/>
                  </a:cubicBezTo>
                  <a:cubicBezTo>
                    <a:pt x="6125" y="1076"/>
                    <a:pt x="6078" y="1017"/>
                    <a:pt x="6031" y="956"/>
                  </a:cubicBezTo>
                  <a:cubicBezTo>
                    <a:pt x="5780" y="629"/>
                    <a:pt x="5520" y="291"/>
                    <a:pt x="5131" y="109"/>
                  </a:cubicBezTo>
                  <a:cubicBezTo>
                    <a:pt x="4977" y="36"/>
                    <a:pt x="4804" y="1"/>
                    <a:pt x="4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6868621" y="793620"/>
              <a:ext cx="409354" cy="420936"/>
            </a:xfrm>
            <a:custGeom>
              <a:avLst/>
              <a:gdLst/>
              <a:ahLst/>
              <a:cxnLst/>
              <a:rect l="l" t="t" r="r" b="b"/>
              <a:pathLst>
                <a:path w="5443" h="5597" extrusionOk="0">
                  <a:moveTo>
                    <a:pt x="3421" y="738"/>
                  </a:moveTo>
                  <a:lnTo>
                    <a:pt x="3384" y="762"/>
                  </a:lnTo>
                  <a:cubicBezTo>
                    <a:pt x="3397" y="754"/>
                    <a:pt x="3409" y="746"/>
                    <a:pt x="3421" y="738"/>
                  </a:cubicBezTo>
                  <a:close/>
                  <a:moveTo>
                    <a:pt x="353" y="0"/>
                  </a:moveTo>
                  <a:lnTo>
                    <a:pt x="353" y="0"/>
                  </a:lnTo>
                  <a:cubicBezTo>
                    <a:pt x="402" y="1208"/>
                    <a:pt x="1" y="1527"/>
                    <a:pt x="2" y="1532"/>
                  </a:cubicBezTo>
                  <a:cubicBezTo>
                    <a:pt x="34" y="1634"/>
                    <a:pt x="43" y="1661"/>
                    <a:pt x="43" y="1661"/>
                  </a:cubicBezTo>
                  <a:cubicBezTo>
                    <a:pt x="43" y="1661"/>
                    <a:pt x="33" y="1625"/>
                    <a:pt x="35" y="1625"/>
                  </a:cubicBezTo>
                  <a:lnTo>
                    <a:pt x="35" y="1625"/>
                  </a:lnTo>
                  <a:cubicBezTo>
                    <a:pt x="37" y="1625"/>
                    <a:pt x="46" y="1647"/>
                    <a:pt x="74" y="1724"/>
                  </a:cubicBezTo>
                  <a:cubicBezTo>
                    <a:pt x="74" y="1724"/>
                    <a:pt x="626" y="3123"/>
                    <a:pt x="639" y="3152"/>
                  </a:cubicBezTo>
                  <a:cubicBezTo>
                    <a:pt x="955" y="3852"/>
                    <a:pt x="1650" y="4285"/>
                    <a:pt x="2395" y="4285"/>
                  </a:cubicBezTo>
                  <a:cubicBezTo>
                    <a:pt x="2429" y="4285"/>
                    <a:pt x="2463" y="4284"/>
                    <a:pt x="2497" y="4282"/>
                  </a:cubicBezTo>
                  <a:lnTo>
                    <a:pt x="2806" y="4888"/>
                  </a:lnTo>
                  <a:cubicBezTo>
                    <a:pt x="3034" y="5338"/>
                    <a:pt x="3489" y="5597"/>
                    <a:pt x="3961" y="5597"/>
                  </a:cubicBezTo>
                  <a:cubicBezTo>
                    <a:pt x="4160" y="5597"/>
                    <a:pt x="4361" y="5551"/>
                    <a:pt x="4550" y="5455"/>
                  </a:cubicBezTo>
                  <a:cubicBezTo>
                    <a:pt x="5188" y="5131"/>
                    <a:pt x="5442" y="4349"/>
                    <a:pt x="5116" y="3711"/>
                  </a:cubicBezTo>
                  <a:lnTo>
                    <a:pt x="4361" y="2227"/>
                  </a:lnTo>
                  <a:cubicBezTo>
                    <a:pt x="4370" y="2152"/>
                    <a:pt x="4374" y="2077"/>
                    <a:pt x="4375" y="2002"/>
                  </a:cubicBezTo>
                  <a:cubicBezTo>
                    <a:pt x="4433" y="1993"/>
                    <a:pt x="4494" y="1978"/>
                    <a:pt x="4551" y="1957"/>
                  </a:cubicBezTo>
                  <a:cubicBezTo>
                    <a:pt x="5050" y="1779"/>
                    <a:pt x="5309" y="1228"/>
                    <a:pt x="5129" y="728"/>
                  </a:cubicBezTo>
                  <a:cubicBezTo>
                    <a:pt x="4988" y="334"/>
                    <a:pt x="4618" y="90"/>
                    <a:pt x="4224" y="90"/>
                  </a:cubicBezTo>
                  <a:cubicBezTo>
                    <a:pt x="4116" y="90"/>
                    <a:pt x="4006" y="108"/>
                    <a:pt x="3899" y="146"/>
                  </a:cubicBezTo>
                  <a:cubicBezTo>
                    <a:pt x="3803" y="385"/>
                    <a:pt x="3638" y="592"/>
                    <a:pt x="3421" y="738"/>
                  </a:cubicBezTo>
                  <a:lnTo>
                    <a:pt x="3421" y="738"/>
                  </a:lnTo>
                  <a:lnTo>
                    <a:pt x="3440" y="725"/>
                  </a:lnTo>
                  <a:cubicBezTo>
                    <a:pt x="3440" y="725"/>
                    <a:pt x="3541" y="1241"/>
                    <a:pt x="3541" y="1243"/>
                  </a:cubicBezTo>
                  <a:cubicBezTo>
                    <a:pt x="3541" y="1243"/>
                    <a:pt x="3539" y="1242"/>
                    <a:pt x="3536" y="1242"/>
                  </a:cubicBezTo>
                  <a:cubicBezTo>
                    <a:pt x="3507" y="1242"/>
                    <a:pt x="3368" y="1272"/>
                    <a:pt x="3352" y="1273"/>
                  </a:cubicBezTo>
                  <a:cubicBezTo>
                    <a:pt x="3339" y="1275"/>
                    <a:pt x="3326" y="1275"/>
                    <a:pt x="3313" y="1275"/>
                  </a:cubicBezTo>
                  <a:cubicBezTo>
                    <a:pt x="3247" y="1275"/>
                    <a:pt x="3182" y="1259"/>
                    <a:pt x="3126" y="1224"/>
                  </a:cubicBezTo>
                  <a:cubicBezTo>
                    <a:pt x="2970" y="1126"/>
                    <a:pt x="2902" y="875"/>
                    <a:pt x="2825" y="715"/>
                  </a:cubicBezTo>
                  <a:cubicBezTo>
                    <a:pt x="2809" y="680"/>
                    <a:pt x="2687" y="371"/>
                    <a:pt x="2642" y="371"/>
                  </a:cubicBezTo>
                  <a:cubicBezTo>
                    <a:pt x="2640" y="371"/>
                    <a:pt x="2638" y="371"/>
                    <a:pt x="2636" y="373"/>
                  </a:cubicBezTo>
                  <a:cubicBezTo>
                    <a:pt x="2382" y="565"/>
                    <a:pt x="1990" y="751"/>
                    <a:pt x="1597" y="751"/>
                  </a:cubicBezTo>
                  <a:cubicBezTo>
                    <a:pt x="1498" y="751"/>
                    <a:pt x="1400" y="739"/>
                    <a:pt x="1303" y="713"/>
                  </a:cubicBezTo>
                  <a:cubicBezTo>
                    <a:pt x="644" y="536"/>
                    <a:pt x="492" y="360"/>
                    <a:pt x="35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6861476" y="786776"/>
              <a:ext cx="413867" cy="434323"/>
            </a:xfrm>
            <a:custGeom>
              <a:avLst/>
              <a:gdLst/>
              <a:ahLst/>
              <a:cxnLst/>
              <a:rect l="l" t="t" r="r" b="b"/>
              <a:pathLst>
                <a:path w="5503" h="5775" extrusionOk="0">
                  <a:moveTo>
                    <a:pt x="4319" y="273"/>
                  </a:moveTo>
                  <a:cubicBezTo>
                    <a:pt x="4675" y="273"/>
                    <a:pt x="5011" y="494"/>
                    <a:pt x="5139" y="849"/>
                  </a:cubicBezTo>
                  <a:cubicBezTo>
                    <a:pt x="5300" y="1300"/>
                    <a:pt x="5062" y="1802"/>
                    <a:pt x="4612" y="1963"/>
                  </a:cubicBezTo>
                  <a:cubicBezTo>
                    <a:pt x="4563" y="1981"/>
                    <a:pt x="4509" y="1994"/>
                    <a:pt x="4454" y="2004"/>
                  </a:cubicBezTo>
                  <a:cubicBezTo>
                    <a:pt x="4409" y="2011"/>
                    <a:pt x="4378" y="2047"/>
                    <a:pt x="4378" y="2092"/>
                  </a:cubicBezTo>
                  <a:cubicBezTo>
                    <a:pt x="4378" y="2161"/>
                    <a:pt x="4373" y="2234"/>
                    <a:pt x="4365" y="2307"/>
                  </a:cubicBezTo>
                  <a:cubicBezTo>
                    <a:pt x="4362" y="2323"/>
                    <a:pt x="4366" y="2342"/>
                    <a:pt x="4374" y="2358"/>
                  </a:cubicBezTo>
                  <a:lnTo>
                    <a:pt x="5129" y="3842"/>
                  </a:lnTo>
                  <a:cubicBezTo>
                    <a:pt x="5276" y="4128"/>
                    <a:pt x="5301" y="4456"/>
                    <a:pt x="5202" y="4762"/>
                  </a:cubicBezTo>
                  <a:cubicBezTo>
                    <a:pt x="5102" y="5068"/>
                    <a:pt x="4889" y="5317"/>
                    <a:pt x="4601" y="5465"/>
                  </a:cubicBezTo>
                  <a:cubicBezTo>
                    <a:pt x="4429" y="5552"/>
                    <a:pt x="4241" y="5597"/>
                    <a:pt x="4053" y="5597"/>
                  </a:cubicBezTo>
                  <a:cubicBezTo>
                    <a:pt x="3928" y="5597"/>
                    <a:pt x="3803" y="5577"/>
                    <a:pt x="3680" y="5537"/>
                  </a:cubicBezTo>
                  <a:cubicBezTo>
                    <a:pt x="3374" y="5437"/>
                    <a:pt x="3125" y="5224"/>
                    <a:pt x="2979" y="4937"/>
                  </a:cubicBezTo>
                  <a:lnTo>
                    <a:pt x="2670" y="4330"/>
                  </a:lnTo>
                  <a:cubicBezTo>
                    <a:pt x="2655" y="4300"/>
                    <a:pt x="2624" y="4282"/>
                    <a:pt x="2591" y="4282"/>
                  </a:cubicBezTo>
                  <a:cubicBezTo>
                    <a:pt x="2589" y="4282"/>
                    <a:pt x="2587" y="4282"/>
                    <a:pt x="2586" y="4282"/>
                  </a:cubicBezTo>
                  <a:cubicBezTo>
                    <a:pt x="2554" y="4283"/>
                    <a:pt x="2522" y="4284"/>
                    <a:pt x="2491" y="4284"/>
                  </a:cubicBezTo>
                  <a:cubicBezTo>
                    <a:pt x="1775" y="4284"/>
                    <a:pt x="1109" y="3860"/>
                    <a:pt x="815" y="3204"/>
                  </a:cubicBezTo>
                  <a:cubicBezTo>
                    <a:pt x="799" y="3167"/>
                    <a:pt x="402" y="2165"/>
                    <a:pt x="252" y="1783"/>
                  </a:cubicBezTo>
                  <a:cubicBezTo>
                    <a:pt x="235" y="1736"/>
                    <a:pt x="220" y="1699"/>
                    <a:pt x="205" y="1672"/>
                  </a:cubicBezTo>
                  <a:lnTo>
                    <a:pt x="199" y="1648"/>
                  </a:lnTo>
                  <a:cubicBezTo>
                    <a:pt x="315" y="1508"/>
                    <a:pt x="512" y="1169"/>
                    <a:pt x="538" y="454"/>
                  </a:cubicBezTo>
                  <a:cubicBezTo>
                    <a:pt x="684" y="641"/>
                    <a:pt x="915" y="770"/>
                    <a:pt x="1374" y="893"/>
                  </a:cubicBezTo>
                  <a:cubicBezTo>
                    <a:pt x="1480" y="922"/>
                    <a:pt x="1588" y="935"/>
                    <a:pt x="1695" y="935"/>
                  </a:cubicBezTo>
                  <a:cubicBezTo>
                    <a:pt x="2075" y="935"/>
                    <a:pt x="2450" y="774"/>
                    <a:pt x="2721" y="584"/>
                  </a:cubicBezTo>
                  <a:cubicBezTo>
                    <a:pt x="2741" y="623"/>
                    <a:pt x="2773" y="689"/>
                    <a:pt x="2821" y="803"/>
                  </a:cubicBezTo>
                  <a:cubicBezTo>
                    <a:pt x="2831" y="824"/>
                    <a:pt x="2837" y="839"/>
                    <a:pt x="2840" y="847"/>
                  </a:cubicBezTo>
                  <a:cubicBezTo>
                    <a:pt x="2857" y="881"/>
                    <a:pt x="2875" y="921"/>
                    <a:pt x="2892" y="964"/>
                  </a:cubicBezTo>
                  <a:cubicBezTo>
                    <a:pt x="2956" y="1123"/>
                    <a:pt x="3031" y="1301"/>
                    <a:pt x="3174" y="1391"/>
                  </a:cubicBezTo>
                  <a:cubicBezTo>
                    <a:pt x="3245" y="1435"/>
                    <a:pt x="3327" y="1456"/>
                    <a:pt x="3415" y="1456"/>
                  </a:cubicBezTo>
                  <a:cubicBezTo>
                    <a:pt x="3428" y="1456"/>
                    <a:pt x="3441" y="1456"/>
                    <a:pt x="3454" y="1455"/>
                  </a:cubicBezTo>
                  <a:cubicBezTo>
                    <a:pt x="3460" y="1455"/>
                    <a:pt x="3488" y="1450"/>
                    <a:pt x="3521" y="1443"/>
                  </a:cubicBezTo>
                  <a:cubicBezTo>
                    <a:pt x="3557" y="1435"/>
                    <a:pt x="3603" y="1426"/>
                    <a:pt x="3625" y="1424"/>
                  </a:cubicBezTo>
                  <a:cubicBezTo>
                    <a:pt x="3628" y="1424"/>
                    <a:pt x="3631" y="1424"/>
                    <a:pt x="3634" y="1424"/>
                  </a:cubicBezTo>
                  <a:cubicBezTo>
                    <a:pt x="3641" y="1424"/>
                    <a:pt x="3648" y="1423"/>
                    <a:pt x="3655" y="1423"/>
                  </a:cubicBezTo>
                  <a:cubicBezTo>
                    <a:pt x="3702" y="1414"/>
                    <a:pt x="3733" y="1367"/>
                    <a:pt x="3724" y="1319"/>
                  </a:cubicBezTo>
                  <a:lnTo>
                    <a:pt x="3724" y="1317"/>
                  </a:lnTo>
                  <a:lnTo>
                    <a:pt x="3634" y="857"/>
                  </a:lnTo>
                  <a:cubicBezTo>
                    <a:pt x="3820" y="715"/>
                    <a:pt x="3964" y="530"/>
                    <a:pt x="4060" y="312"/>
                  </a:cubicBezTo>
                  <a:cubicBezTo>
                    <a:pt x="4146" y="285"/>
                    <a:pt x="4233" y="273"/>
                    <a:pt x="4319" y="273"/>
                  </a:cubicBezTo>
                  <a:close/>
                  <a:moveTo>
                    <a:pt x="444" y="1"/>
                  </a:moveTo>
                  <a:cubicBezTo>
                    <a:pt x="438" y="1"/>
                    <a:pt x="432" y="2"/>
                    <a:pt x="426" y="3"/>
                  </a:cubicBezTo>
                  <a:cubicBezTo>
                    <a:pt x="382" y="12"/>
                    <a:pt x="353" y="50"/>
                    <a:pt x="354" y="93"/>
                  </a:cubicBezTo>
                  <a:cubicBezTo>
                    <a:pt x="396" y="1099"/>
                    <a:pt x="121" y="1466"/>
                    <a:pt x="35" y="1554"/>
                  </a:cubicBezTo>
                  <a:cubicBezTo>
                    <a:pt x="13" y="1577"/>
                    <a:pt x="0" y="1618"/>
                    <a:pt x="9" y="1649"/>
                  </a:cubicBezTo>
                  <a:lnTo>
                    <a:pt x="33" y="1724"/>
                  </a:lnTo>
                  <a:cubicBezTo>
                    <a:pt x="38" y="1737"/>
                    <a:pt x="42" y="1752"/>
                    <a:pt x="47" y="1765"/>
                  </a:cubicBezTo>
                  <a:cubicBezTo>
                    <a:pt x="47" y="1767"/>
                    <a:pt x="48" y="1770"/>
                    <a:pt x="48" y="1772"/>
                  </a:cubicBezTo>
                  <a:lnTo>
                    <a:pt x="49" y="1772"/>
                  </a:lnTo>
                  <a:cubicBezTo>
                    <a:pt x="55" y="1787"/>
                    <a:pt x="63" y="1799"/>
                    <a:pt x="70" y="1812"/>
                  </a:cubicBezTo>
                  <a:cubicBezTo>
                    <a:pt x="74" y="1822"/>
                    <a:pt x="77" y="1834"/>
                    <a:pt x="82" y="1848"/>
                  </a:cubicBezTo>
                  <a:cubicBezTo>
                    <a:pt x="175" y="2082"/>
                    <a:pt x="637" y="3249"/>
                    <a:pt x="650" y="3278"/>
                  </a:cubicBezTo>
                  <a:cubicBezTo>
                    <a:pt x="973" y="3997"/>
                    <a:pt x="1702" y="4463"/>
                    <a:pt x="2487" y="4463"/>
                  </a:cubicBezTo>
                  <a:cubicBezTo>
                    <a:pt x="2503" y="4463"/>
                    <a:pt x="2520" y="4463"/>
                    <a:pt x="2536" y="4462"/>
                  </a:cubicBezTo>
                  <a:lnTo>
                    <a:pt x="2819" y="5016"/>
                  </a:lnTo>
                  <a:cubicBezTo>
                    <a:pt x="2987" y="5346"/>
                    <a:pt x="3275" y="5591"/>
                    <a:pt x="3625" y="5706"/>
                  </a:cubicBezTo>
                  <a:cubicBezTo>
                    <a:pt x="3767" y="5752"/>
                    <a:pt x="3913" y="5774"/>
                    <a:pt x="4058" y="5774"/>
                  </a:cubicBezTo>
                  <a:cubicBezTo>
                    <a:pt x="4256" y="5774"/>
                    <a:pt x="4453" y="5732"/>
                    <a:pt x="4636" y="5646"/>
                  </a:cubicBezTo>
                  <a:cubicBezTo>
                    <a:pt x="4652" y="5638"/>
                    <a:pt x="4667" y="5632"/>
                    <a:pt x="4683" y="5625"/>
                  </a:cubicBezTo>
                  <a:cubicBezTo>
                    <a:pt x="5013" y="5456"/>
                    <a:pt x="5258" y="5170"/>
                    <a:pt x="5372" y="4818"/>
                  </a:cubicBezTo>
                  <a:cubicBezTo>
                    <a:pt x="5486" y="4466"/>
                    <a:pt x="5456" y="4091"/>
                    <a:pt x="5289" y="3761"/>
                  </a:cubicBezTo>
                  <a:lnTo>
                    <a:pt x="4546" y="2302"/>
                  </a:lnTo>
                  <a:cubicBezTo>
                    <a:pt x="4551" y="2256"/>
                    <a:pt x="4554" y="2212"/>
                    <a:pt x="4556" y="2167"/>
                  </a:cubicBezTo>
                  <a:cubicBezTo>
                    <a:pt x="4596" y="2156"/>
                    <a:pt x="4636" y="2146"/>
                    <a:pt x="4674" y="2131"/>
                  </a:cubicBezTo>
                  <a:cubicBezTo>
                    <a:pt x="5217" y="1935"/>
                    <a:pt x="5503" y="1332"/>
                    <a:pt x="5307" y="787"/>
                  </a:cubicBezTo>
                  <a:cubicBezTo>
                    <a:pt x="5153" y="360"/>
                    <a:pt x="4748" y="92"/>
                    <a:pt x="4317" y="92"/>
                  </a:cubicBezTo>
                  <a:cubicBezTo>
                    <a:pt x="4199" y="92"/>
                    <a:pt x="4080" y="112"/>
                    <a:pt x="3963" y="154"/>
                  </a:cubicBezTo>
                  <a:cubicBezTo>
                    <a:pt x="3937" y="164"/>
                    <a:pt x="3919" y="181"/>
                    <a:pt x="3910" y="205"/>
                  </a:cubicBezTo>
                  <a:cubicBezTo>
                    <a:pt x="3822" y="423"/>
                    <a:pt x="3676" y="607"/>
                    <a:pt x="3488" y="740"/>
                  </a:cubicBezTo>
                  <a:cubicBezTo>
                    <a:pt x="3487" y="740"/>
                    <a:pt x="3484" y="741"/>
                    <a:pt x="3483" y="742"/>
                  </a:cubicBezTo>
                  <a:lnTo>
                    <a:pt x="3427" y="778"/>
                  </a:lnTo>
                  <a:cubicBezTo>
                    <a:pt x="3386" y="806"/>
                    <a:pt x="3375" y="860"/>
                    <a:pt x="3401" y="902"/>
                  </a:cubicBezTo>
                  <a:cubicBezTo>
                    <a:pt x="3416" y="925"/>
                    <a:pt x="3441" y="938"/>
                    <a:pt x="3465" y="942"/>
                  </a:cubicBezTo>
                  <a:cubicBezTo>
                    <a:pt x="3483" y="1035"/>
                    <a:pt x="3509" y="1167"/>
                    <a:pt x="3527" y="1258"/>
                  </a:cubicBezTo>
                  <a:cubicBezTo>
                    <a:pt x="3514" y="1260"/>
                    <a:pt x="3500" y="1264"/>
                    <a:pt x="3483" y="1266"/>
                  </a:cubicBezTo>
                  <a:cubicBezTo>
                    <a:pt x="3461" y="1270"/>
                    <a:pt x="3442" y="1274"/>
                    <a:pt x="3437" y="1275"/>
                  </a:cubicBezTo>
                  <a:cubicBezTo>
                    <a:pt x="3427" y="1276"/>
                    <a:pt x="3418" y="1276"/>
                    <a:pt x="3408" y="1276"/>
                  </a:cubicBezTo>
                  <a:cubicBezTo>
                    <a:pt x="3354" y="1276"/>
                    <a:pt x="3306" y="1264"/>
                    <a:pt x="3265" y="1238"/>
                  </a:cubicBezTo>
                  <a:cubicBezTo>
                    <a:pt x="3169" y="1178"/>
                    <a:pt x="3107" y="1027"/>
                    <a:pt x="3053" y="894"/>
                  </a:cubicBezTo>
                  <a:cubicBezTo>
                    <a:pt x="3033" y="849"/>
                    <a:pt x="3015" y="806"/>
                    <a:pt x="2997" y="767"/>
                  </a:cubicBezTo>
                  <a:cubicBezTo>
                    <a:pt x="2994" y="761"/>
                    <a:pt x="2989" y="749"/>
                    <a:pt x="2981" y="731"/>
                  </a:cubicBezTo>
                  <a:cubicBezTo>
                    <a:pt x="2862" y="448"/>
                    <a:pt x="2819" y="391"/>
                    <a:pt x="2758" y="375"/>
                  </a:cubicBezTo>
                  <a:cubicBezTo>
                    <a:pt x="2751" y="374"/>
                    <a:pt x="2743" y="373"/>
                    <a:pt x="2736" y="373"/>
                  </a:cubicBezTo>
                  <a:cubicBezTo>
                    <a:pt x="2713" y="373"/>
                    <a:pt x="2689" y="380"/>
                    <a:pt x="2673" y="392"/>
                  </a:cubicBezTo>
                  <a:cubicBezTo>
                    <a:pt x="2433" y="573"/>
                    <a:pt x="2058" y="752"/>
                    <a:pt x="1686" y="752"/>
                  </a:cubicBezTo>
                  <a:cubicBezTo>
                    <a:pt x="1596" y="752"/>
                    <a:pt x="1506" y="741"/>
                    <a:pt x="1418" y="718"/>
                  </a:cubicBezTo>
                  <a:cubicBezTo>
                    <a:pt x="775" y="545"/>
                    <a:pt x="652" y="384"/>
                    <a:pt x="527" y="59"/>
                  </a:cubicBezTo>
                  <a:cubicBezTo>
                    <a:pt x="513" y="23"/>
                    <a:pt x="480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059944" y="1062105"/>
              <a:ext cx="101154" cy="108073"/>
            </a:xfrm>
            <a:custGeom>
              <a:avLst/>
              <a:gdLst/>
              <a:ahLst/>
              <a:cxnLst/>
              <a:rect l="l" t="t" r="r" b="b"/>
              <a:pathLst>
                <a:path w="1345" h="1437" extrusionOk="0">
                  <a:moveTo>
                    <a:pt x="1344" y="0"/>
                  </a:moveTo>
                  <a:lnTo>
                    <a:pt x="1344" y="0"/>
                  </a:lnTo>
                  <a:cubicBezTo>
                    <a:pt x="1120" y="280"/>
                    <a:pt x="815" y="501"/>
                    <a:pt x="447" y="621"/>
                  </a:cubicBezTo>
                  <a:cubicBezTo>
                    <a:pt x="299" y="668"/>
                    <a:pt x="150" y="695"/>
                    <a:pt x="1" y="707"/>
                  </a:cubicBezTo>
                  <a:cubicBezTo>
                    <a:pt x="143" y="965"/>
                    <a:pt x="374" y="1397"/>
                    <a:pt x="362" y="1436"/>
                  </a:cubicBezTo>
                  <a:cubicBezTo>
                    <a:pt x="362" y="1436"/>
                    <a:pt x="1228" y="1085"/>
                    <a:pt x="1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053100" y="1055337"/>
              <a:ext cx="114992" cy="121535"/>
            </a:xfrm>
            <a:custGeom>
              <a:avLst/>
              <a:gdLst/>
              <a:ahLst/>
              <a:cxnLst/>
              <a:rect l="l" t="t" r="r" b="b"/>
              <a:pathLst>
                <a:path w="1529" h="1616" extrusionOk="0">
                  <a:moveTo>
                    <a:pt x="1294" y="373"/>
                  </a:moveTo>
                  <a:lnTo>
                    <a:pt x="1294" y="373"/>
                  </a:lnTo>
                  <a:cubicBezTo>
                    <a:pt x="1128" y="999"/>
                    <a:pt x="692" y="1299"/>
                    <a:pt x="506" y="1402"/>
                  </a:cubicBezTo>
                  <a:cubicBezTo>
                    <a:pt x="465" y="1308"/>
                    <a:pt x="386" y="1152"/>
                    <a:pt x="235" y="873"/>
                  </a:cubicBezTo>
                  <a:cubicBezTo>
                    <a:pt x="350" y="856"/>
                    <a:pt x="462" y="830"/>
                    <a:pt x="566" y="797"/>
                  </a:cubicBezTo>
                  <a:cubicBezTo>
                    <a:pt x="839" y="708"/>
                    <a:pt x="1086" y="563"/>
                    <a:pt x="1294" y="373"/>
                  </a:cubicBezTo>
                  <a:close/>
                  <a:moveTo>
                    <a:pt x="1436" y="1"/>
                  </a:moveTo>
                  <a:cubicBezTo>
                    <a:pt x="1410" y="1"/>
                    <a:pt x="1384" y="13"/>
                    <a:pt x="1367" y="34"/>
                  </a:cubicBezTo>
                  <a:cubicBezTo>
                    <a:pt x="1144" y="312"/>
                    <a:pt x="848" y="516"/>
                    <a:pt x="511" y="626"/>
                  </a:cubicBezTo>
                  <a:cubicBezTo>
                    <a:pt x="377" y="669"/>
                    <a:pt x="235" y="697"/>
                    <a:pt x="85" y="709"/>
                  </a:cubicBezTo>
                  <a:cubicBezTo>
                    <a:pt x="55" y="712"/>
                    <a:pt x="28" y="729"/>
                    <a:pt x="14" y="755"/>
                  </a:cubicBezTo>
                  <a:cubicBezTo>
                    <a:pt x="0" y="783"/>
                    <a:pt x="0" y="814"/>
                    <a:pt x="14" y="841"/>
                  </a:cubicBezTo>
                  <a:cubicBezTo>
                    <a:pt x="307" y="1376"/>
                    <a:pt x="356" y="1500"/>
                    <a:pt x="365" y="1527"/>
                  </a:cubicBezTo>
                  <a:cubicBezTo>
                    <a:pt x="365" y="1552"/>
                    <a:pt x="375" y="1575"/>
                    <a:pt x="393" y="1593"/>
                  </a:cubicBezTo>
                  <a:cubicBezTo>
                    <a:pt x="410" y="1608"/>
                    <a:pt x="431" y="1616"/>
                    <a:pt x="454" y="1616"/>
                  </a:cubicBezTo>
                  <a:cubicBezTo>
                    <a:pt x="465" y="1616"/>
                    <a:pt x="477" y="1614"/>
                    <a:pt x="488" y="1609"/>
                  </a:cubicBezTo>
                  <a:cubicBezTo>
                    <a:pt x="491" y="1608"/>
                    <a:pt x="500" y="1604"/>
                    <a:pt x="515" y="1598"/>
                  </a:cubicBezTo>
                  <a:cubicBezTo>
                    <a:pt x="671" y="1525"/>
                    <a:pt x="1415" y="1128"/>
                    <a:pt x="1526" y="100"/>
                  </a:cubicBezTo>
                  <a:cubicBezTo>
                    <a:pt x="1529" y="62"/>
                    <a:pt x="1507" y="24"/>
                    <a:pt x="1471" y="8"/>
                  </a:cubicBezTo>
                  <a:cubicBezTo>
                    <a:pt x="1460" y="3"/>
                    <a:pt x="1448" y="1"/>
                    <a:pt x="1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6995418" y="938392"/>
              <a:ext cx="27075" cy="23766"/>
            </a:xfrm>
            <a:custGeom>
              <a:avLst/>
              <a:gdLst/>
              <a:ahLst/>
              <a:cxnLst/>
              <a:rect l="l" t="t" r="r" b="b"/>
              <a:pathLst>
                <a:path w="360" h="316" extrusionOk="0">
                  <a:moveTo>
                    <a:pt x="180" y="0"/>
                  </a:moveTo>
                  <a:cubicBezTo>
                    <a:pt x="150" y="0"/>
                    <a:pt x="121" y="8"/>
                    <a:pt x="95" y="25"/>
                  </a:cubicBezTo>
                  <a:cubicBezTo>
                    <a:pt x="22" y="71"/>
                    <a:pt x="0" y="169"/>
                    <a:pt x="47" y="243"/>
                  </a:cubicBezTo>
                  <a:cubicBezTo>
                    <a:pt x="77" y="290"/>
                    <a:pt x="128" y="316"/>
                    <a:pt x="180" y="316"/>
                  </a:cubicBezTo>
                  <a:cubicBezTo>
                    <a:pt x="209" y="316"/>
                    <a:pt x="239" y="308"/>
                    <a:pt x="265" y="291"/>
                  </a:cubicBezTo>
                  <a:cubicBezTo>
                    <a:pt x="339" y="244"/>
                    <a:pt x="359" y="145"/>
                    <a:pt x="313" y="73"/>
                  </a:cubicBezTo>
                  <a:cubicBezTo>
                    <a:pt x="283" y="26"/>
                    <a:pt x="232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6908705" y="971482"/>
              <a:ext cx="23991" cy="21133"/>
            </a:xfrm>
            <a:custGeom>
              <a:avLst/>
              <a:gdLst/>
              <a:ahLst/>
              <a:cxnLst/>
              <a:rect l="l" t="t" r="r" b="b"/>
              <a:pathLst>
                <a:path w="319" h="281" extrusionOk="0">
                  <a:moveTo>
                    <a:pt x="159" y="0"/>
                  </a:moveTo>
                  <a:cubicBezTo>
                    <a:pt x="133" y="0"/>
                    <a:pt x="107" y="7"/>
                    <a:pt x="84" y="22"/>
                  </a:cubicBezTo>
                  <a:cubicBezTo>
                    <a:pt x="19" y="62"/>
                    <a:pt x="0" y="150"/>
                    <a:pt x="41" y="215"/>
                  </a:cubicBezTo>
                  <a:cubicBezTo>
                    <a:pt x="68" y="257"/>
                    <a:pt x="114" y="280"/>
                    <a:pt x="160" y="280"/>
                  </a:cubicBezTo>
                  <a:cubicBezTo>
                    <a:pt x="186" y="280"/>
                    <a:pt x="212" y="273"/>
                    <a:pt x="235" y="259"/>
                  </a:cubicBezTo>
                  <a:cubicBezTo>
                    <a:pt x="299" y="216"/>
                    <a:pt x="319" y="130"/>
                    <a:pt x="277" y="65"/>
                  </a:cubicBezTo>
                  <a:cubicBezTo>
                    <a:pt x="251" y="23"/>
                    <a:pt x="205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6978571" y="874467"/>
              <a:ext cx="61445" cy="24894"/>
            </a:xfrm>
            <a:custGeom>
              <a:avLst/>
              <a:gdLst/>
              <a:ahLst/>
              <a:cxnLst/>
              <a:rect l="l" t="t" r="r" b="b"/>
              <a:pathLst>
                <a:path w="817" h="331" extrusionOk="0">
                  <a:moveTo>
                    <a:pt x="436" y="1"/>
                  </a:moveTo>
                  <a:cubicBezTo>
                    <a:pt x="417" y="1"/>
                    <a:pt x="397" y="1"/>
                    <a:pt x="377" y="3"/>
                  </a:cubicBezTo>
                  <a:cubicBezTo>
                    <a:pt x="203" y="20"/>
                    <a:pt x="81" y="107"/>
                    <a:pt x="42" y="180"/>
                  </a:cubicBezTo>
                  <a:cubicBezTo>
                    <a:pt x="0" y="252"/>
                    <a:pt x="27" y="306"/>
                    <a:pt x="75" y="322"/>
                  </a:cubicBezTo>
                  <a:cubicBezTo>
                    <a:pt x="93" y="328"/>
                    <a:pt x="113" y="330"/>
                    <a:pt x="134" y="330"/>
                  </a:cubicBezTo>
                  <a:cubicBezTo>
                    <a:pt x="169" y="330"/>
                    <a:pt x="208" y="323"/>
                    <a:pt x="246" y="319"/>
                  </a:cubicBezTo>
                  <a:cubicBezTo>
                    <a:pt x="305" y="309"/>
                    <a:pt x="366" y="300"/>
                    <a:pt x="420" y="296"/>
                  </a:cubicBezTo>
                  <a:cubicBezTo>
                    <a:pt x="473" y="291"/>
                    <a:pt x="535" y="287"/>
                    <a:pt x="595" y="286"/>
                  </a:cubicBezTo>
                  <a:cubicBezTo>
                    <a:pt x="656" y="283"/>
                    <a:pt x="718" y="283"/>
                    <a:pt x="763" y="258"/>
                  </a:cubicBezTo>
                  <a:cubicBezTo>
                    <a:pt x="805" y="233"/>
                    <a:pt x="817" y="175"/>
                    <a:pt x="754" y="111"/>
                  </a:cubicBezTo>
                  <a:cubicBezTo>
                    <a:pt x="700" y="54"/>
                    <a:pt x="583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6876442" y="918312"/>
              <a:ext cx="42868" cy="39935"/>
            </a:xfrm>
            <a:custGeom>
              <a:avLst/>
              <a:gdLst/>
              <a:ahLst/>
              <a:cxnLst/>
              <a:rect l="l" t="t" r="r" b="b"/>
              <a:pathLst>
                <a:path w="570" h="531" extrusionOk="0">
                  <a:moveTo>
                    <a:pt x="429" y="1"/>
                  </a:moveTo>
                  <a:cubicBezTo>
                    <a:pt x="354" y="1"/>
                    <a:pt x="250" y="37"/>
                    <a:pt x="156" y="123"/>
                  </a:cubicBezTo>
                  <a:cubicBezTo>
                    <a:pt x="42" y="230"/>
                    <a:pt x="1" y="359"/>
                    <a:pt x="9" y="434"/>
                  </a:cubicBezTo>
                  <a:cubicBezTo>
                    <a:pt x="15" y="501"/>
                    <a:pt x="47" y="530"/>
                    <a:pt x="82" y="530"/>
                  </a:cubicBezTo>
                  <a:cubicBezTo>
                    <a:pt x="89" y="530"/>
                    <a:pt x="96" y="529"/>
                    <a:pt x="103" y="527"/>
                  </a:cubicBezTo>
                  <a:cubicBezTo>
                    <a:pt x="147" y="512"/>
                    <a:pt x="183" y="471"/>
                    <a:pt x="221" y="433"/>
                  </a:cubicBezTo>
                  <a:cubicBezTo>
                    <a:pt x="259" y="395"/>
                    <a:pt x="296" y="356"/>
                    <a:pt x="332" y="324"/>
                  </a:cubicBezTo>
                  <a:cubicBezTo>
                    <a:pt x="365" y="292"/>
                    <a:pt x="406" y="257"/>
                    <a:pt x="448" y="224"/>
                  </a:cubicBezTo>
                  <a:cubicBezTo>
                    <a:pt x="488" y="188"/>
                    <a:pt x="532" y="154"/>
                    <a:pt x="551" y="112"/>
                  </a:cubicBezTo>
                  <a:cubicBezTo>
                    <a:pt x="569" y="70"/>
                    <a:pt x="548" y="19"/>
                    <a:pt x="472" y="6"/>
                  </a:cubicBezTo>
                  <a:cubicBezTo>
                    <a:pt x="459" y="3"/>
                    <a:pt x="445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7025199" y="977574"/>
              <a:ext cx="66183" cy="54601"/>
            </a:xfrm>
            <a:custGeom>
              <a:avLst/>
              <a:gdLst/>
              <a:ahLst/>
              <a:cxnLst/>
              <a:rect l="l" t="t" r="r" b="b"/>
              <a:pathLst>
                <a:path w="880" h="726" extrusionOk="0">
                  <a:moveTo>
                    <a:pt x="542" y="1"/>
                  </a:moveTo>
                  <a:cubicBezTo>
                    <a:pt x="493" y="1"/>
                    <a:pt x="448" y="31"/>
                    <a:pt x="426" y="77"/>
                  </a:cubicBezTo>
                  <a:cubicBezTo>
                    <a:pt x="382" y="175"/>
                    <a:pt x="273" y="359"/>
                    <a:pt x="56" y="475"/>
                  </a:cubicBezTo>
                  <a:cubicBezTo>
                    <a:pt x="3" y="505"/>
                    <a:pt x="1" y="580"/>
                    <a:pt x="45" y="622"/>
                  </a:cubicBezTo>
                  <a:cubicBezTo>
                    <a:pt x="98" y="670"/>
                    <a:pt x="184" y="725"/>
                    <a:pt x="289" y="725"/>
                  </a:cubicBezTo>
                  <a:cubicBezTo>
                    <a:pt x="379" y="725"/>
                    <a:pt x="483" y="685"/>
                    <a:pt x="591" y="565"/>
                  </a:cubicBezTo>
                  <a:cubicBezTo>
                    <a:pt x="880" y="248"/>
                    <a:pt x="716" y="32"/>
                    <a:pt x="565" y="3"/>
                  </a:cubicBezTo>
                  <a:cubicBezTo>
                    <a:pt x="558" y="2"/>
                    <a:pt x="550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7018957" y="970805"/>
              <a:ext cx="71673" cy="68063"/>
            </a:xfrm>
            <a:custGeom>
              <a:avLst/>
              <a:gdLst/>
              <a:ahLst/>
              <a:cxnLst/>
              <a:rect l="l" t="t" r="r" b="b"/>
              <a:pathLst>
                <a:path w="953" h="905" extrusionOk="0">
                  <a:moveTo>
                    <a:pt x="625" y="181"/>
                  </a:moveTo>
                  <a:cubicBezTo>
                    <a:pt x="627" y="181"/>
                    <a:pt x="630" y="181"/>
                    <a:pt x="632" y="181"/>
                  </a:cubicBezTo>
                  <a:cubicBezTo>
                    <a:pt x="669" y="190"/>
                    <a:pt x="717" y="221"/>
                    <a:pt x="735" y="276"/>
                  </a:cubicBezTo>
                  <a:cubicBezTo>
                    <a:pt x="763" y="361"/>
                    <a:pt x="720" y="475"/>
                    <a:pt x="610" y="596"/>
                  </a:cubicBezTo>
                  <a:cubicBezTo>
                    <a:pt x="522" y="692"/>
                    <a:pt x="442" y="726"/>
                    <a:pt x="370" y="726"/>
                  </a:cubicBezTo>
                  <a:cubicBezTo>
                    <a:pt x="297" y="726"/>
                    <a:pt x="233" y="690"/>
                    <a:pt x="181" y="646"/>
                  </a:cubicBezTo>
                  <a:cubicBezTo>
                    <a:pt x="421" y="517"/>
                    <a:pt x="540" y="315"/>
                    <a:pt x="591" y="206"/>
                  </a:cubicBezTo>
                  <a:cubicBezTo>
                    <a:pt x="595" y="196"/>
                    <a:pt x="603" y="188"/>
                    <a:pt x="612" y="185"/>
                  </a:cubicBezTo>
                  <a:cubicBezTo>
                    <a:pt x="616" y="182"/>
                    <a:pt x="621" y="181"/>
                    <a:pt x="625" y="181"/>
                  </a:cubicBezTo>
                  <a:close/>
                  <a:moveTo>
                    <a:pt x="626" y="1"/>
                  </a:moveTo>
                  <a:cubicBezTo>
                    <a:pt x="543" y="1"/>
                    <a:pt x="466" y="50"/>
                    <a:pt x="429" y="130"/>
                  </a:cubicBezTo>
                  <a:cubicBezTo>
                    <a:pt x="389" y="219"/>
                    <a:pt x="290" y="383"/>
                    <a:pt x="97" y="488"/>
                  </a:cubicBezTo>
                  <a:cubicBezTo>
                    <a:pt x="47" y="515"/>
                    <a:pt x="15" y="561"/>
                    <a:pt x="9" y="618"/>
                  </a:cubicBezTo>
                  <a:cubicBezTo>
                    <a:pt x="1" y="679"/>
                    <a:pt x="24" y="740"/>
                    <a:pt x="68" y="779"/>
                  </a:cubicBezTo>
                  <a:cubicBezTo>
                    <a:pt x="150" y="853"/>
                    <a:pt x="256" y="905"/>
                    <a:pt x="372" y="905"/>
                  </a:cubicBezTo>
                  <a:cubicBezTo>
                    <a:pt x="428" y="905"/>
                    <a:pt x="486" y="893"/>
                    <a:pt x="546" y="865"/>
                  </a:cubicBezTo>
                  <a:cubicBezTo>
                    <a:pt x="611" y="835"/>
                    <a:pt x="677" y="787"/>
                    <a:pt x="743" y="715"/>
                  </a:cubicBezTo>
                  <a:cubicBezTo>
                    <a:pt x="952" y="483"/>
                    <a:pt x="935" y="305"/>
                    <a:pt x="907" y="219"/>
                  </a:cubicBezTo>
                  <a:cubicBezTo>
                    <a:pt x="870" y="110"/>
                    <a:pt x="776" y="26"/>
                    <a:pt x="667" y="5"/>
                  </a:cubicBezTo>
                  <a:cubicBezTo>
                    <a:pt x="653" y="2"/>
                    <a:pt x="639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6939089" y="938768"/>
              <a:ext cx="58737" cy="89873"/>
            </a:xfrm>
            <a:custGeom>
              <a:avLst/>
              <a:gdLst/>
              <a:ahLst/>
              <a:cxnLst/>
              <a:rect l="l" t="t" r="r" b="b"/>
              <a:pathLst>
                <a:path w="781" h="1195" extrusionOk="0">
                  <a:moveTo>
                    <a:pt x="208" y="0"/>
                  </a:moveTo>
                  <a:cubicBezTo>
                    <a:pt x="197" y="0"/>
                    <a:pt x="187" y="2"/>
                    <a:pt x="176" y="6"/>
                  </a:cubicBezTo>
                  <a:cubicBezTo>
                    <a:pt x="132" y="24"/>
                    <a:pt x="107" y="74"/>
                    <a:pt x="124" y="121"/>
                  </a:cubicBezTo>
                  <a:lnTo>
                    <a:pt x="289" y="566"/>
                  </a:lnTo>
                  <a:cubicBezTo>
                    <a:pt x="289" y="567"/>
                    <a:pt x="278" y="592"/>
                    <a:pt x="278" y="593"/>
                  </a:cubicBezTo>
                  <a:lnTo>
                    <a:pt x="144" y="648"/>
                  </a:lnTo>
                  <a:cubicBezTo>
                    <a:pt x="90" y="671"/>
                    <a:pt x="46" y="714"/>
                    <a:pt x="23" y="769"/>
                  </a:cubicBezTo>
                  <a:cubicBezTo>
                    <a:pt x="0" y="824"/>
                    <a:pt x="0" y="884"/>
                    <a:pt x="23" y="939"/>
                  </a:cubicBezTo>
                  <a:cubicBezTo>
                    <a:pt x="89" y="1098"/>
                    <a:pt x="244" y="1194"/>
                    <a:pt x="408" y="1194"/>
                  </a:cubicBezTo>
                  <a:cubicBezTo>
                    <a:pt x="461" y="1194"/>
                    <a:pt x="515" y="1184"/>
                    <a:pt x="567" y="1163"/>
                  </a:cubicBezTo>
                  <a:lnTo>
                    <a:pt x="712" y="1109"/>
                  </a:lnTo>
                  <a:cubicBezTo>
                    <a:pt x="714" y="1107"/>
                    <a:pt x="715" y="1107"/>
                    <a:pt x="718" y="1106"/>
                  </a:cubicBezTo>
                  <a:cubicBezTo>
                    <a:pt x="760" y="1086"/>
                    <a:pt x="780" y="1037"/>
                    <a:pt x="765" y="991"/>
                  </a:cubicBezTo>
                  <a:cubicBezTo>
                    <a:pt x="750" y="955"/>
                    <a:pt x="716" y="933"/>
                    <a:pt x="680" y="933"/>
                  </a:cubicBezTo>
                  <a:cubicBezTo>
                    <a:pt x="669" y="933"/>
                    <a:pt x="659" y="935"/>
                    <a:pt x="649" y="939"/>
                  </a:cubicBezTo>
                  <a:lnTo>
                    <a:pt x="501" y="995"/>
                  </a:lnTo>
                  <a:cubicBezTo>
                    <a:pt x="471" y="1007"/>
                    <a:pt x="439" y="1013"/>
                    <a:pt x="408" y="1013"/>
                  </a:cubicBezTo>
                  <a:cubicBezTo>
                    <a:pt x="314" y="1013"/>
                    <a:pt x="226" y="959"/>
                    <a:pt x="189" y="868"/>
                  </a:cubicBezTo>
                  <a:cubicBezTo>
                    <a:pt x="184" y="856"/>
                    <a:pt x="186" y="844"/>
                    <a:pt x="189" y="837"/>
                  </a:cubicBezTo>
                  <a:cubicBezTo>
                    <a:pt x="193" y="825"/>
                    <a:pt x="203" y="818"/>
                    <a:pt x="214" y="813"/>
                  </a:cubicBezTo>
                  <a:lnTo>
                    <a:pt x="347" y="758"/>
                  </a:lnTo>
                  <a:cubicBezTo>
                    <a:pt x="399" y="738"/>
                    <a:pt x="435" y="700"/>
                    <a:pt x="456" y="650"/>
                  </a:cubicBezTo>
                  <a:cubicBezTo>
                    <a:pt x="475" y="602"/>
                    <a:pt x="475" y="549"/>
                    <a:pt x="458" y="504"/>
                  </a:cubicBezTo>
                  <a:lnTo>
                    <a:pt x="293" y="58"/>
                  </a:lnTo>
                  <a:cubicBezTo>
                    <a:pt x="278" y="22"/>
                    <a:pt x="244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7176061" y="841451"/>
              <a:ext cx="36852" cy="48659"/>
            </a:xfrm>
            <a:custGeom>
              <a:avLst/>
              <a:gdLst/>
              <a:ahLst/>
              <a:cxnLst/>
              <a:rect l="l" t="t" r="r" b="b"/>
              <a:pathLst>
                <a:path w="490" h="647" extrusionOk="0">
                  <a:moveTo>
                    <a:pt x="278" y="0"/>
                  </a:moveTo>
                  <a:cubicBezTo>
                    <a:pt x="245" y="0"/>
                    <a:pt x="214" y="19"/>
                    <a:pt x="198" y="50"/>
                  </a:cubicBezTo>
                  <a:lnTo>
                    <a:pt x="13" y="423"/>
                  </a:lnTo>
                  <a:cubicBezTo>
                    <a:pt x="2" y="445"/>
                    <a:pt x="1" y="473"/>
                    <a:pt x="11" y="497"/>
                  </a:cubicBezTo>
                  <a:cubicBezTo>
                    <a:pt x="22" y="522"/>
                    <a:pt x="42" y="541"/>
                    <a:pt x="67" y="548"/>
                  </a:cubicBezTo>
                  <a:lnTo>
                    <a:pt x="363" y="642"/>
                  </a:lnTo>
                  <a:cubicBezTo>
                    <a:pt x="372" y="645"/>
                    <a:pt x="381" y="646"/>
                    <a:pt x="389" y="646"/>
                  </a:cubicBezTo>
                  <a:cubicBezTo>
                    <a:pt x="403" y="646"/>
                    <a:pt x="415" y="643"/>
                    <a:pt x="427" y="637"/>
                  </a:cubicBezTo>
                  <a:cubicBezTo>
                    <a:pt x="449" y="629"/>
                    <a:pt x="467" y="609"/>
                    <a:pt x="474" y="580"/>
                  </a:cubicBezTo>
                  <a:cubicBezTo>
                    <a:pt x="490" y="534"/>
                    <a:pt x="463" y="484"/>
                    <a:pt x="416" y="469"/>
                  </a:cubicBezTo>
                  <a:lnTo>
                    <a:pt x="220" y="407"/>
                  </a:lnTo>
                  <a:lnTo>
                    <a:pt x="358" y="129"/>
                  </a:lnTo>
                  <a:cubicBezTo>
                    <a:pt x="380" y="85"/>
                    <a:pt x="361" y="32"/>
                    <a:pt x="317" y="10"/>
                  </a:cubicBezTo>
                  <a:cubicBezTo>
                    <a:pt x="305" y="3"/>
                    <a:pt x="291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7205692" y="893118"/>
              <a:ext cx="69341" cy="67386"/>
            </a:xfrm>
            <a:custGeom>
              <a:avLst/>
              <a:gdLst/>
              <a:ahLst/>
              <a:cxnLst/>
              <a:rect l="l" t="t" r="r" b="b"/>
              <a:pathLst>
                <a:path w="922" h="896" extrusionOk="0">
                  <a:moveTo>
                    <a:pt x="457" y="178"/>
                  </a:moveTo>
                  <a:cubicBezTo>
                    <a:pt x="471" y="178"/>
                    <a:pt x="486" y="179"/>
                    <a:pt x="500" y="182"/>
                  </a:cubicBezTo>
                  <a:cubicBezTo>
                    <a:pt x="572" y="192"/>
                    <a:pt x="634" y="230"/>
                    <a:pt x="677" y="287"/>
                  </a:cubicBezTo>
                  <a:cubicBezTo>
                    <a:pt x="718" y="346"/>
                    <a:pt x="737" y="415"/>
                    <a:pt x="727" y="487"/>
                  </a:cubicBezTo>
                  <a:cubicBezTo>
                    <a:pt x="714" y="559"/>
                    <a:pt x="678" y="621"/>
                    <a:pt x="620" y="663"/>
                  </a:cubicBezTo>
                  <a:cubicBezTo>
                    <a:pt x="573" y="697"/>
                    <a:pt x="517" y="715"/>
                    <a:pt x="460" y="715"/>
                  </a:cubicBezTo>
                  <a:cubicBezTo>
                    <a:pt x="446" y="715"/>
                    <a:pt x="433" y="714"/>
                    <a:pt x="419" y="712"/>
                  </a:cubicBezTo>
                  <a:cubicBezTo>
                    <a:pt x="349" y="702"/>
                    <a:pt x="287" y="664"/>
                    <a:pt x="244" y="607"/>
                  </a:cubicBezTo>
                  <a:cubicBezTo>
                    <a:pt x="200" y="549"/>
                    <a:pt x="184" y="479"/>
                    <a:pt x="194" y="408"/>
                  </a:cubicBezTo>
                  <a:cubicBezTo>
                    <a:pt x="205" y="337"/>
                    <a:pt x="242" y="274"/>
                    <a:pt x="299" y="232"/>
                  </a:cubicBezTo>
                  <a:cubicBezTo>
                    <a:pt x="315" y="219"/>
                    <a:pt x="330" y="211"/>
                    <a:pt x="348" y="203"/>
                  </a:cubicBezTo>
                  <a:cubicBezTo>
                    <a:pt x="382" y="187"/>
                    <a:pt x="419" y="178"/>
                    <a:pt x="457" y="178"/>
                  </a:cubicBezTo>
                  <a:close/>
                  <a:moveTo>
                    <a:pt x="459" y="0"/>
                  </a:moveTo>
                  <a:cubicBezTo>
                    <a:pt x="367" y="0"/>
                    <a:pt x="274" y="29"/>
                    <a:pt x="194" y="88"/>
                  </a:cubicBezTo>
                  <a:cubicBezTo>
                    <a:pt x="99" y="158"/>
                    <a:pt x="36" y="264"/>
                    <a:pt x="18" y="381"/>
                  </a:cubicBezTo>
                  <a:cubicBezTo>
                    <a:pt x="0" y="499"/>
                    <a:pt x="29" y="618"/>
                    <a:pt x="101" y="713"/>
                  </a:cubicBezTo>
                  <a:cubicBezTo>
                    <a:pt x="172" y="810"/>
                    <a:pt x="276" y="872"/>
                    <a:pt x="394" y="891"/>
                  </a:cubicBezTo>
                  <a:cubicBezTo>
                    <a:pt x="416" y="894"/>
                    <a:pt x="438" y="895"/>
                    <a:pt x="460" y="895"/>
                  </a:cubicBezTo>
                  <a:cubicBezTo>
                    <a:pt x="524" y="895"/>
                    <a:pt x="588" y="882"/>
                    <a:pt x="647" y="854"/>
                  </a:cubicBezTo>
                  <a:cubicBezTo>
                    <a:pt x="675" y="841"/>
                    <a:pt x="702" y="825"/>
                    <a:pt x="728" y="808"/>
                  </a:cubicBezTo>
                  <a:cubicBezTo>
                    <a:pt x="823" y="737"/>
                    <a:pt x="885" y="632"/>
                    <a:pt x="904" y="514"/>
                  </a:cubicBezTo>
                  <a:cubicBezTo>
                    <a:pt x="922" y="396"/>
                    <a:pt x="893" y="277"/>
                    <a:pt x="821" y="182"/>
                  </a:cubicBezTo>
                  <a:cubicBezTo>
                    <a:pt x="732" y="63"/>
                    <a:pt x="596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360014" y="1075492"/>
              <a:ext cx="405519" cy="621515"/>
            </a:xfrm>
            <a:custGeom>
              <a:avLst/>
              <a:gdLst/>
              <a:ahLst/>
              <a:cxnLst/>
              <a:rect l="l" t="t" r="r" b="b"/>
              <a:pathLst>
                <a:path w="5392" h="8264" extrusionOk="0">
                  <a:moveTo>
                    <a:pt x="582" y="0"/>
                  </a:moveTo>
                  <a:cubicBezTo>
                    <a:pt x="251" y="0"/>
                    <a:pt x="1" y="12"/>
                    <a:pt x="1" y="12"/>
                  </a:cubicBezTo>
                  <a:lnTo>
                    <a:pt x="4535" y="8263"/>
                  </a:lnTo>
                  <a:cubicBezTo>
                    <a:pt x="5139" y="7154"/>
                    <a:pt x="5391" y="5233"/>
                    <a:pt x="5231" y="4684"/>
                  </a:cubicBezTo>
                  <a:cubicBezTo>
                    <a:pt x="4706" y="2880"/>
                    <a:pt x="2526" y="453"/>
                    <a:pt x="2113" y="192"/>
                  </a:cubicBezTo>
                  <a:cubicBezTo>
                    <a:pt x="1859" y="31"/>
                    <a:pt x="1115" y="0"/>
                    <a:pt x="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7359789" y="1070303"/>
              <a:ext cx="411235" cy="629111"/>
            </a:xfrm>
            <a:custGeom>
              <a:avLst/>
              <a:gdLst/>
              <a:ahLst/>
              <a:cxnLst/>
              <a:rect l="l" t="t" r="r" b="b"/>
              <a:pathLst>
                <a:path w="5468" h="8365" extrusionOk="0">
                  <a:moveTo>
                    <a:pt x="576" y="0"/>
                  </a:moveTo>
                  <a:cubicBezTo>
                    <a:pt x="264" y="0"/>
                    <a:pt x="26" y="11"/>
                    <a:pt x="1" y="11"/>
                  </a:cubicBezTo>
                  <a:lnTo>
                    <a:pt x="7" y="151"/>
                  </a:lnTo>
                  <a:cubicBezTo>
                    <a:pt x="138" y="144"/>
                    <a:pt x="332" y="139"/>
                    <a:pt x="551" y="139"/>
                  </a:cubicBezTo>
                  <a:cubicBezTo>
                    <a:pt x="1116" y="139"/>
                    <a:pt x="1846" y="174"/>
                    <a:pt x="2078" y="321"/>
                  </a:cubicBezTo>
                  <a:cubicBezTo>
                    <a:pt x="2443" y="550"/>
                    <a:pt x="4643" y="2976"/>
                    <a:pt x="5167" y="4773"/>
                  </a:cubicBezTo>
                  <a:cubicBezTo>
                    <a:pt x="5312" y="5270"/>
                    <a:pt x="5089" y="7174"/>
                    <a:pt x="4477" y="8298"/>
                  </a:cubicBezTo>
                  <a:lnTo>
                    <a:pt x="4599" y="8365"/>
                  </a:lnTo>
                  <a:cubicBezTo>
                    <a:pt x="5210" y="7243"/>
                    <a:pt x="5468" y="5307"/>
                    <a:pt x="5301" y="4733"/>
                  </a:cubicBezTo>
                  <a:cubicBezTo>
                    <a:pt x="4778" y="2942"/>
                    <a:pt x="2621" y="498"/>
                    <a:pt x="2152" y="202"/>
                  </a:cubicBezTo>
                  <a:cubicBezTo>
                    <a:pt x="1882" y="32"/>
                    <a:pt x="1118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6583667" y="1134604"/>
              <a:ext cx="931595" cy="756738"/>
            </a:xfrm>
            <a:custGeom>
              <a:avLst/>
              <a:gdLst/>
              <a:ahLst/>
              <a:cxnLst/>
              <a:rect l="l" t="t" r="r" b="b"/>
              <a:pathLst>
                <a:path w="12387" h="10062" extrusionOk="0">
                  <a:moveTo>
                    <a:pt x="1049" y="0"/>
                  </a:moveTo>
                  <a:cubicBezTo>
                    <a:pt x="763" y="0"/>
                    <a:pt x="524" y="224"/>
                    <a:pt x="508" y="511"/>
                  </a:cubicBezTo>
                  <a:lnTo>
                    <a:pt x="431" y="1853"/>
                  </a:lnTo>
                  <a:lnTo>
                    <a:pt x="21" y="8856"/>
                  </a:lnTo>
                  <a:cubicBezTo>
                    <a:pt x="1" y="9155"/>
                    <a:pt x="229" y="9412"/>
                    <a:pt x="529" y="9430"/>
                  </a:cubicBezTo>
                  <a:lnTo>
                    <a:pt x="11308" y="10061"/>
                  </a:lnTo>
                  <a:cubicBezTo>
                    <a:pt x="11318" y="10061"/>
                    <a:pt x="11328" y="10061"/>
                    <a:pt x="11338" y="10061"/>
                  </a:cubicBezTo>
                  <a:cubicBezTo>
                    <a:pt x="11625" y="10061"/>
                    <a:pt x="11865" y="9839"/>
                    <a:pt x="11881" y="9550"/>
                  </a:cubicBezTo>
                  <a:lnTo>
                    <a:pt x="11972" y="8012"/>
                  </a:lnTo>
                  <a:lnTo>
                    <a:pt x="12370" y="1205"/>
                  </a:lnTo>
                  <a:cubicBezTo>
                    <a:pt x="12387" y="905"/>
                    <a:pt x="12159" y="649"/>
                    <a:pt x="11860" y="632"/>
                  </a:cubicBezTo>
                  <a:lnTo>
                    <a:pt x="1081" y="1"/>
                  </a:lnTo>
                  <a:cubicBezTo>
                    <a:pt x="1070" y="1"/>
                    <a:pt x="1060" y="0"/>
                    <a:pt x="1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6579531" y="1130468"/>
              <a:ext cx="939793" cy="764860"/>
            </a:xfrm>
            <a:custGeom>
              <a:avLst/>
              <a:gdLst/>
              <a:ahLst/>
              <a:cxnLst/>
              <a:rect l="l" t="t" r="r" b="b"/>
              <a:pathLst>
                <a:path w="12496" h="10170" extrusionOk="0">
                  <a:moveTo>
                    <a:pt x="1103" y="107"/>
                  </a:moveTo>
                  <a:cubicBezTo>
                    <a:pt x="1113" y="107"/>
                    <a:pt x="1122" y="108"/>
                    <a:pt x="1131" y="108"/>
                  </a:cubicBezTo>
                  <a:lnTo>
                    <a:pt x="11910" y="739"/>
                  </a:lnTo>
                  <a:cubicBezTo>
                    <a:pt x="12179" y="756"/>
                    <a:pt x="12386" y="986"/>
                    <a:pt x="12370" y="1256"/>
                  </a:cubicBezTo>
                  <a:lnTo>
                    <a:pt x="11883" y="9602"/>
                  </a:lnTo>
                  <a:cubicBezTo>
                    <a:pt x="11867" y="9861"/>
                    <a:pt x="11653" y="10063"/>
                    <a:pt x="11397" y="10063"/>
                  </a:cubicBezTo>
                  <a:cubicBezTo>
                    <a:pt x="11386" y="10063"/>
                    <a:pt x="11375" y="10062"/>
                    <a:pt x="11365" y="10062"/>
                  </a:cubicBezTo>
                  <a:lnTo>
                    <a:pt x="586" y="9432"/>
                  </a:lnTo>
                  <a:cubicBezTo>
                    <a:pt x="318" y="9416"/>
                    <a:pt x="112" y="9184"/>
                    <a:pt x="128" y="8914"/>
                  </a:cubicBezTo>
                  <a:lnTo>
                    <a:pt x="613" y="569"/>
                  </a:lnTo>
                  <a:cubicBezTo>
                    <a:pt x="622" y="438"/>
                    <a:pt x="679" y="319"/>
                    <a:pt x="777" y="232"/>
                  </a:cubicBezTo>
                  <a:cubicBezTo>
                    <a:pt x="869" y="151"/>
                    <a:pt x="984" y="107"/>
                    <a:pt x="1103" y="107"/>
                  </a:cubicBezTo>
                  <a:close/>
                  <a:moveTo>
                    <a:pt x="1098" y="1"/>
                  </a:moveTo>
                  <a:cubicBezTo>
                    <a:pt x="954" y="1"/>
                    <a:pt x="816" y="54"/>
                    <a:pt x="707" y="151"/>
                  </a:cubicBezTo>
                  <a:cubicBezTo>
                    <a:pt x="589" y="258"/>
                    <a:pt x="518" y="403"/>
                    <a:pt x="508" y="563"/>
                  </a:cubicBezTo>
                  <a:lnTo>
                    <a:pt x="21" y="8908"/>
                  </a:lnTo>
                  <a:cubicBezTo>
                    <a:pt x="1" y="9236"/>
                    <a:pt x="253" y="9519"/>
                    <a:pt x="581" y="9538"/>
                  </a:cubicBezTo>
                  <a:lnTo>
                    <a:pt x="11360" y="10168"/>
                  </a:lnTo>
                  <a:cubicBezTo>
                    <a:pt x="11372" y="10170"/>
                    <a:pt x="11383" y="10170"/>
                    <a:pt x="11395" y="10170"/>
                  </a:cubicBezTo>
                  <a:cubicBezTo>
                    <a:pt x="11707" y="10170"/>
                    <a:pt x="11971" y="9925"/>
                    <a:pt x="11990" y="9608"/>
                  </a:cubicBezTo>
                  <a:lnTo>
                    <a:pt x="12477" y="1263"/>
                  </a:lnTo>
                  <a:cubicBezTo>
                    <a:pt x="12496" y="934"/>
                    <a:pt x="12245" y="652"/>
                    <a:pt x="11917" y="632"/>
                  </a:cubicBezTo>
                  <a:lnTo>
                    <a:pt x="1137" y="2"/>
                  </a:lnTo>
                  <a:cubicBezTo>
                    <a:pt x="1124" y="1"/>
                    <a:pt x="1111" y="1"/>
                    <a:pt x="1098" y="1"/>
                  </a:cubicBezTo>
                  <a:close/>
                </a:path>
              </a:pathLst>
            </a:custGeom>
            <a:solidFill>
              <a:srgbClr val="180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6575394" y="1126482"/>
              <a:ext cx="948141" cy="772832"/>
            </a:xfrm>
            <a:custGeom>
              <a:avLst/>
              <a:gdLst/>
              <a:ahLst/>
              <a:cxnLst/>
              <a:rect l="l" t="t" r="r" b="b"/>
              <a:pathLst>
                <a:path w="12607" h="10276" extrusionOk="0">
                  <a:moveTo>
                    <a:pt x="1154" y="215"/>
                  </a:moveTo>
                  <a:cubicBezTo>
                    <a:pt x="1164" y="215"/>
                    <a:pt x="1174" y="215"/>
                    <a:pt x="1184" y="216"/>
                  </a:cubicBezTo>
                  <a:lnTo>
                    <a:pt x="11963" y="846"/>
                  </a:lnTo>
                  <a:cubicBezTo>
                    <a:pt x="12202" y="861"/>
                    <a:pt x="12387" y="1067"/>
                    <a:pt x="12372" y="1307"/>
                  </a:cubicBezTo>
                  <a:lnTo>
                    <a:pt x="11885" y="9652"/>
                  </a:lnTo>
                  <a:cubicBezTo>
                    <a:pt x="11871" y="9882"/>
                    <a:pt x="11681" y="10063"/>
                    <a:pt x="11452" y="10063"/>
                  </a:cubicBezTo>
                  <a:cubicBezTo>
                    <a:pt x="11443" y="10063"/>
                    <a:pt x="11433" y="10062"/>
                    <a:pt x="11424" y="10062"/>
                  </a:cubicBezTo>
                  <a:lnTo>
                    <a:pt x="645" y="9432"/>
                  </a:lnTo>
                  <a:cubicBezTo>
                    <a:pt x="406" y="9417"/>
                    <a:pt x="221" y="9211"/>
                    <a:pt x="236" y="8971"/>
                  </a:cubicBezTo>
                  <a:lnTo>
                    <a:pt x="723" y="626"/>
                  </a:lnTo>
                  <a:cubicBezTo>
                    <a:pt x="730" y="509"/>
                    <a:pt x="781" y="403"/>
                    <a:pt x="869" y="325"/>
                  </a:cubicBezTo>
                  <a:cubicBezTo>
                    <a:pt x="948" y="255"/>
                    <a:pt x="1048" y="215"/>
                    <a:pt x="1154" y="215"/>
                  </a:cubicBezTo>
                  <a:close/>
                  <a:moveTo>
                    <a:pt x="1158" y="0"/>
                  </a:moveTo>
                  <a:cubicBezTo>
                    <a:pt x="999" y="0"/>
                    <a:pt x="847" y="59"/>
                    <a:pt x="727" y="165"/>
                  </a:cubicBezTo>
                  <a:cubicBezTo>
                    <a:pt x="598" y="280"/>
                    <a:pt x="521" y="439"/>
                    <a:pt x="511" y="613"/>
                  </a:cubicBezTo>
                  <a:lnTo>
                    <a:pt x="22" y="8957"/>
                  </a:lnTo>
                  <a:cubicBezTo>
                    <a:pt x="1" y="9314"/>
                    <a:pt x="274" y="9624"/>
                    <a:pt x="632" y="9644"/>
                  </a:cubicBezTo>
                  <a:lnTo>
                    <a:pt x="11411" y="10274"/>
                  </a:lnTo>
                  <a:cubicBezTo>
                    <a:pt x="11424" y="10275"/>
                    <a:pt x="11437" y="10275"/>
                    <a:pt x="11450" y="10275"/>
                  </a:cubicBezTo>
                  <a:cubicBezTo>
                    <a:pt x="11791" y="10275"/>
                    <a:pt x="12078" y="10010"/>
                    <a:pt x="12098" y="9663"/>
                  </a:cubicBezTo>
                  <a:lnTo>
                    <a:pt x="12586" y="1318"/>
                  </a:lnTo>
                  <a:cubicBezTo>
                    <a:pt x="12607" y="961"/>
                    <a:pt x="12333" y="653"/>
                    <a:pt x="11975" y="632"/>
                  </a:cubicBezTo>
                  <a:lnTo>
                    <a:pt x="1197" y="1"/>
                  </a:lnTo>
                  <a:cubicBezTo>
                    <a:pt x="1184" y="1"/>
                    <a:pt x="1171" y="0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7019183" y="1309383"/>
              <a:ext cx="143045" cy="163501"/>
            </a:xfrm>
            <a:custGeom>
              <a:avLst/>
              <a:gdLst/>
              <a:ahLst/>
              <a:cxnLst/>
              <a:rect l="l" t="t" r="r" b="b"/>
              <a:pathLst>
                <a:path w="1902" h="2174" extrusionOk="0">
                  <a:moveTo>
                    <a:pt x="1861" y="1"/>
                  </a:moveTo>
                  <a:cubicBezTo>
                    <a:pt x="780" y="120"/>
                    <a:pt x="1" y="1093"/>
                    <a:pt x="120" y="2174"/>
                  </a:cubicBezTo>
                  <a:lnTo>
                    <a:pt x="501" y="2131"/>
                  </a:lnTo>
                  <a:cubicBezTo>
                    <a:pt x="491" y="2044"/>
                    <a:pt x="488" y="1956"/>
                    <a:pt x="493" y="1866"/>
                  </a:cubicBezTo>
                  <a:cubicBezTo>
                    <a:pt x="537" y="1078"/>
                    <a:pt x="1144" y="460"/>
                    <a:pt x="1901" y="370"/>
                  </a:cubicBezTo>
                  <a:lnTo>
                    <a:pt x="18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7019258" y="1305021"/>
              <a:ext cx="147557" cy="172225"/>
            </a:xfrm>
            <a:custGeom>
              <a:avLst/>
              <a:gdLst/>
              <a:ahLst/>
              <a:cxnLst/>
              <a:rect l="l" t="t" r="r" b="b"/>
              <a:pathLst>
                <a:path w="1962" h="2290" extrusionOk="0">
                  <a:moveTo>
                    <a:pt x="1808" y="122"/>
                  </a:moveTo>
                  <a:lnTo>
                    <a:pt x="1835" y="377"/>
                  </a:lnTo>
                  <a:cubicBezTo>
                    <a:pt x="1065" y="496"/>
                    <a:pt x="478" y="1135"/>
                    <a:pt x="433" y="1921"/>
                  </a:cubicBezTo>
                  <a:cubicBezTo>
                    <a:pt x="428" y="1989"/>
                    <a:pt x="431" y="2061"/>
                    <a:pt x="437" y="2139"/>
                  </a:cubicBezTo>
                  <a:lnTo>
                    <a:pt x="169" y="2168"/>
                  </a:lnTo>
                  <a:cubicBezTo>
                    <a:pt x="131" y="1680"/>
                    <a:pt x="276" y="1204"/>
                    <a:pt x="583" y="821"/>
                  </a:cubicBezTo>
                  <a:cubicBezTo>
                    <a:pt x="891" y="437"/>
                    <a:pt x="1324" y="190"/>
                    <a:pt x="1808" y="122"/>
                  </a:cubicBezTo>
                  <a:close/>
                  <a:moveTo>
                    <a:pt x="1858" y="0"/>
                  </a:moveTo>
                  <a:cubicBezTo>
                    <a:pt x="1856" y="0"/>
                    <a:pt x="1854" y="1"/>
                    <a:pt x="1852" y="1"/>
                  </a:cubicBezTo>
                  <a:cubicBezTo>
                    <a:pt x="1314" y="60"/>
                    <a:pt x="831" y="325"/>
                    <a:pt x="493" y="748"/>
                  </a:cubicBezTo>
                  <a:cubicBezTo>
                    <a:pt x="156" y="1169"/>
                    <a:pt x="1" y="1699"/>
                    <a:pt x="61" y="2237"/>
                  </a:cubicBezTo>
                  <a:cubicBezTo>
                    <a:pt x="64" y="2265"/>
                    <a:pt x="88" y="2287"/>
                    <a:pt x="115" y="2289"/>
                  </a:cubicBezTo>
                  <a:lnTo>
                    <a:pt x="124" y="2289"/>
                  </a:lnTo>
                  <a:lnTo>
                    <a:pt x="505" y="2248"/>
                  </a:lnTo>
                  <a:cubicBezTo>
                    <a:pt x="536" y="2243"/>
                    <a:pt x="560" y="2214"/>
                    <a:pt x="556" y="2183"/>
                  </a:cubicBezTo>
                  <a:cubicBezTo>
                    <a:pt x="547" y="2090"/>
                    <a:pt x="543" y="2006"/>
                    <a:pt x="548" y="1927"/>
                  </a:cubicBezTo>
                  <a:cubicBezTo>
                    <a:pt x="592" y="1179"/>
                    <a:pt x="1163" y="573"/>
                    <a:pt x="1906" y="484"/>
                  </a:cubicBezTo>
                  <a:cubicBezTo>
                    <a:pt x="1937" y="480"/>
                    <a:pt x="1961" y="452"/>
                    <a:pt x="1957" y="421"/>
                  </a:cubicBezTo>
                  <a:lnTo>
                    <a:pt x="1916" y="51"/>
                  </a:lnTo>
                  <a:cubicBezTo>
                    <a:pt x="1912" y="21"/>
                    <a:pt x="1887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7028207" y="1469722"/>
              <a:ext cx="163501" cy="134997"/>
            </a:xfrm>
            <a:custGeom>
              <a:avLst/>
              <a:gdLst/>
              <a:ahLst/>
              <a:cxnLst/>
              <a:rect l="l" t="t" r="r" b="b"/>
              <a:pathLst>
                <a:path w="2174" h="1795" extrusionOk="0">
                  <a:moveTo>
                    <a:pt x="381" y="0"/>
                  </a:moveTo>
                  <a:lnTo>
                    <a:pt x="0" y="42"/>
                  </a:lnTo>
                  <a:cubicBezTo>
                    <a:pt x="111" y="1049"/>
                    <a:pt x="964" y="1794"/>
                    <a:pt x="1955" y="1794"/>
                  </a:cubicBezTo>
                  <a:cubicBezTo>
                    <a:pt x="2027" y="1794"/>
                    <a:pt x="2100" y="1790"/>
                    <a:pt x="2173" y="1782"/>
                  </a:cubicBezTo>
                  <a:lnTo>
                    <a:pt x="2133" y="1417"/>
                  </a:lnTo>
                  <a:cubicBezTo>
                    <a:pt x="2074" y="1423"/>
                    <a:pt x="2015" y="1427"/>
                    <a:pt x="1956" y="1427"/>
                  </a:cubicBezTo>
                  <a:cubicBezTo>
                    <a:pt x="1930" y="1427"/>
                    <a:pt x="1904" y="1426"/>
                    <a:pt x="1879" y="1424"/>
                  </a:cubicBezTo>
                  <a:cubicBezTo>
                    <a:pt x="1086" y="1379"/>
                    <a:pt x="463" y="763"/>
                    <a:pt x="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7023845" y="1465360"/>
              <a:ext cx="172601" cy="143722"/>
            </a:xfrm>
            <a:custGeom>
              <a:avLst/>
              <a:gdLst/>
              <a:ahLst/>
              <a:cxnLst/>
              <a:rect l="l" t="t" r="r" b="b"/>
              <a:pathLst>
                <a:path w="2295" h="1911" extrusionOk="0">
                  <a:moveTo>
                    <a:pt x="390" y="121"/>
                  </a:moveTo>
                  <a:cubicBezTo>
                    <a:pt x="500" y="901"/>
                    <a:pt x="1142" y="1494"/>
                    <a:pt x="1933" y="1539"/>
                  </a:cubicBezTo>
                  <a:cubicBezTo>
                    <a:pt x="1960" y="1541"/>
                    <a:pt x="1988" y="1542"/>
                    <a:pt x="2016" y="1542"/>
                  </a:cubicBezTo>
                  <a:cubicBezTo>
                    <a:pt x="2056" y="1542"/>
                    <a:pt x="2097" y="1540"/>
                    <a:pt x="2140" y="1537"/>
                  </a:cubicBezTo>
                  <a:lnTo>
                    <a:pt x="2167" y="1788"/>
                  </a:lnTo>
                  <a:cubicBezTo>
                    <a:pt x="2115" y="1793"/>
                    <a:pt x="2062" y="1795"/>
                    <a:pt x="2010" y="1795"/>
                  </a:cubicBezTo>
                  <a:cubicBezTo>
                    <a:pt x="1578" y="1795"/>
                    <a:pt x="1162" y="1650"/>
                    <a:pt x="820" y="1374"/>
                  </a:cubicBezTo>
                  <a:cubicBezTo>
                    <a:pt x="436" y="1067"/>
                    <a:pt x="189" y="634"/>
                    <a:pt x="121" y="150"/>
                  </a:cubicBezTo>
                  <a:lnTo>
                    <a:pt x="390" y="121"/>
                  </a:lnTo>
                  <a:close/>
                  <a:moveTo>
                    <a:pt x="442" y="1"/>
                  </a:moveTo>
                  <a:cubicBezTo>
                    <a:pt x="439" y="1"/>
                    <a:pt x="436" y="1"/>
                    <a:pt x="434" y="1"/>
                  </a:cubicBezTo>
                  <a:lnTo>
                    <a:pt x="53" y="43"/>
                  </a:lnTo>
                  <a:cubicBezTo>
                    <a:pt x="37" y="44"/>
                    <a:pt x="23" y="51"/>
                    <a:pt x="14" y="64"/>
                  </a:cubicBezTo>
                  <a:cubicBezTo>
                    <a:pt x="3" y="76"/>
                    <a:pt x="0" y="91"/>
                    <a:pt x="1" y="106"/>
                  </a:cubicBezTo>
                  <a:cubicBezTo>
                    <a:pt x="60" y="645"/>
                    <a:pt x="325" y="1127"/>
                    <a:pt x="748" y="1466"/>
                  </a:cubicBezTo>
                  <a:cubicBezTo>
                    <a:pt x="1080" y="1730"/>
                    <a:pt x="1477" y="1882"/>
                    <a:pt x="1894" y="1907"/>
                  </a:cubicBezTo>
                  <a:cubicBezTo>
                    <a:pt x="1936" y="1909"/>
                    <a:pt x="1979" y="1910"/>
                    <a:pt x="2022" y="1910"/>
                  </a:cubicBezTo>
                  <a:cubicBezTo>
                    <a:pt x="2093" y="1910"/>
                    <a:pt x="2166" y="1907"/>
                    <a:pt x="2240" y="1901"/>
                  </a:cubicBezTo>
                  <a:cubicBezTo>
                    <a:pt x="2271" y="1896"/>
                    <a:pt x="2295" y="1867"/>
                    <a:pt x="2290" y="1836"/>
                  </a:cubicBezTo>
                  <a:lnTo>
                    <a:pt x="2250" y="1471"/>
                  </a:lnTo>
                  <a:cubicBezTo>
                    <a:pt x="2247" y="1442"/>
                    <a:pt x="2222" y="1420"/>
                    <a:pt x="2194" y="1420"/>
                  </a:cubicBezTo>
                  <a:cubicBezTo>
                    <a:pt x="2191" y="1420"/>
                    <a:pt x="2189" y="1420"/>
                    <a:pt x="2187" y="1420"/>
                  </a:cubicBezTo>
                  <a:cubicBezTo>
                    <a:pt x="2129" y="1426"/>
                    <a:pt x="2075" y="1429"/>
                    <a:pt x="2024" y="1429"/>
                  </a:cubicBezTo>
                  <a:cubicBezTo>
                    <a:pt x="1996" y="1429"/>
                    <a:pt x="1968" y="1428"/>
                    <a:pt x="1942" y="1426"/>
                  </a:cubicBezTo>
                  <a:cubicBezTo>
                    <a:pt x="1185" y="1383"/>
                    <a:pt x="579" y="806"/>
                    <a:pt x="498" y="53"/>
                  </a:cubicBezTo>
                  <a:cubicBezTo>
                    <a:pt x="496" y="38"/>
                    <a:pt x="489" y="23"/>
                    <a:pt x="477" y="14"/>
                  </a:cubicBezTo>
                  <a:cubicBezTo>
                    <a:pt x="467" y="5"/>
                    <a:pt x="455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7159065" y="1308405"/>
              <a:ext cx="164704" cy="295340"/>
            </a:xfrm>
            <a:custGeom>
              <a:avLst/>
              <a:gdLst/>
              <a:ahLst/>
              <a:cxnLst/>
              <a:rect l="l" t="t" r="r" b="b"/>
              <a:pathLst>
                <a:path w="2190" h="3927" extrusionOk="0">
                  <a:moveTo>
                    <a:pt x="219" y="1"/>
                  </a:moveTo>
                  <a:cubicBezTo>
                    <a:pt x="147" y="1"/>
                    <a:pt x="74" y="5"/>
                    <a:pt x="1" y="13"/>
                  </a:cubicBezTo>
                  <a:lnTo>
                    <a:pt x="41" y="382"/>
                  </a:lnTo>
                  <a:cubicBezTo>
                    <a:pt x="109" y="375"/>
                    <a:pt x="177" y="370"/>
                    <a:pt x="246" y="370"/>
                  </a:cubicBezTo>
                  <a:cubicBezTo>
                    <a:pt x="271" y="370"/>
                    <a:pt x="297" y="370"/>
                    <a:pt x="322" y="372"/>
                  </a:cubicBezTo>
                  <a:cubicBezTo>
                    <a:pt x="1204" y="423"/>
                    <a:pt x="1879" y="1180"/>
                    <a:pt x="1828" y="2062"/>
                  </a:cubicBezTo>
                  <a:cubicBezTo>
                    <a:pt x="1783" y="2858"/>
                    <a:pt x="1162" y="3482"/>
                    <a:pt x="393" y="3560"/>
                  </a:cubicBezTo>
                  <a:lnTo>
                    <a:pt x="432" y="3926"/>
                  </a:lnTo>
                  <a:cubicBezTo>
                    <a:pt x="1244" y="3837"/>
                    <a:pt x="1884" y="3267"/>
                    <a:pt x="2103" y="2532"/>
                  </a:cubicBezTo>
                  <a:cubicBezTo>
                    <a:pt x="2139" y="2410"/>
                    <a:pt x="2164" y="2282"/>
                    <a:pt x="2178" y="2152"/>
                  </a:cubicBezTo>
                  <a:cubicBezTo>
                    <a:pt x="2189" y="2022"/>
                    <a:pt x="2188" y="1889"/>
                    <a:pt x="2174" y="1753"/>
                  </a:cubicBezTo>
                  <a:cubicBezTo>
                    <a:pt x="2062" y="746"/>
                    <a:pt x="1210" y="1"/>
                    <a:pt x="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154402" y="1304118"/>
              <a:ext cx="173955" cy="304440"/>
            </a:xfrm>
            <a:custGeom>
              <a:avLst/>
              <a:gdLst/>
              <a:ahLst/>
              <a:cxnLst/>
              <a:rect l="l" t="t" r="r" b="b"/>
              <a:pathLst>
                <a:path w="2313" h="4048" extrusionOk="0">
                  <a:moveTo>
                    <a:pt x="278" y="115"/>
                  </a:moveTo>
                  <a:cubicBezTo>
                    <a:pt x="1239" y="115"/>
                    <a:pt x="2069" y="840"/>
                    <a:pt x="2178" y="1816"/>
                  </a:cubicBezTo>
                  <a:cubicBezTo>
                    <a:pt x="2191" y="1946"/>
                    <a:pt x="2193" y="2078"/>
                    <a:pt x="2182" y="2205"/>
                  </a:cubicBezTo>
                  <a:cubicBezTo>
                    <a:pt x="2169" y="2329"/>
                    <a:pt x="2146" y="2453"/>
                    <a:pt x="2110" y="2573"/>
                  </a:cubicBezTo>
                  <a:cubicBezTo>
                    <a:pt x="1896" y="3291"/>
                    <a:pt x="1285" y="3816"/>
                    <a:pt x="545" y="3920"/>
                  </a:cubicBezTo>
                  <a:lnTo>
                    <a:pt x="518" y="3669"/>
                  </a:lnTo>
                  <a:cubicBezTo>
                    <a:pt x="1305" y="3563"/>
                    <a:pt x="1903" y="2922"/>
                    <a:pt x="1948" y="2123"/>
                  </a:cubicBezTo>
                  <a:cubicBezTo>
                    <a:pt x="2000" y="1209"/>
                    <a:pt x="1301" y="425"/>
                    <a:pt x="387" y="372"/>
                  </a:cubicBezTo>
                  <a:cubicBezTo>
                    <a:pt x="356" y="370"/>
                    <a:pt x="324" y="369"/>
                    <a:pt x="292" y="369"/>
                  </a:cubicBezTo>
                  <a:cubicBezTo>
                    <a:pt x="247" y="369"/>
                    <a:pt x="202" y="371"/>
                    <a:pt x="154" y="375"/>
                  </a:cubicBezTo>
                  <a:lnTo>
                    <a:pt x="125" y="121"/>
                  </a:lnTo>
                  <a:cubicBezTo>
                    <a:pt x="176" y="117"/>
                    <a:pt x="227" y="115"/>
                    <a:pt x="278" y="115"/>
                  </a:cubicBezTo>
                  <a:close/>
                  <a:moveTo>
                    <a:pt x="283" y="0"/>
                  </a:moveTo>
                  <a:cubicBezTo>
                    <a:pt x="208" y="0"/>
                    <a:pt x="133" y="4"/>
                    <a:pt x="57" y="13"/>
                  </a:cubicBezTo>
                  <a:lnTo>
                    <a:pt x="0" y="19"/>
                  </a:lnTo>
                  <a:lnTo>
                    <a:pt x="54" y="504"/>
                  </a:lnTo>
                  <a:lnTo>
                    <a:pt x="111" y="497"/>
                  </a:lnTo>
                  <a:cubicBezTo>
                    <a:pt x="179" y="490"/>
                    <a:pt x="243" y="486"/>
                    <a:pt x="306" y="486"/>
                  </a:cubicBezTo>
                  <a:cubicBezTo>
                    <a:pt x="332" y="486"/>
                    <a:pt x="357" y="487"/>
                    <a:pt x="382" y="488"/>
                  </a:cubicBezTo>
                  <a:cubicBezTo>
                    <a:pt x="1232" y="538"/>
                    <a:pt x="1883" y="1268"/>
                    <a:pt x="1834" y="2117"/>
                  </a:cubicBezTo>
                  <a:cubicBezTo>
                    <a:pt x="1789" y="2878"/>
                    <a:pt x="1208" y="3485"/>
                    <a:pt x="450" y="3562"/>
                  </a:cubicBezTo>
                  <a:lnTo>
                    <a:pt x="392" y="3568"/>
                  </a:lnTo>
                  <a:lnTo>
                    <a:pt x="444" y="4048"/>
                  </a:lnTo>
                  <a:lnTo>
                    <a:pt x="504" y="4041"/>
                  </a:lnTo>
                  <a:cubicBezTo>
                    <a:pt x="1316" y="3951"/>
                    <a:pt x="1991" y="3388"/>
                    <a:pt x="2224" y="2605"/>
                  </a:cubicBezTo>
                  <a:cubicBezTo>
                    <a:pt x="2262" y="2477"/>
                    <a:pt x="2288" y="2346"/>
                    <a:pt x="2299" y="2214"/>
                  </a:cubicBezTo>
                  <a:cubicBezTo>
                    <a:pt x="2312" y="2079"/>
                    <a:pt x="2311" y="1941"/>
                    <a:pt x="2296" y="1804"/>
                  </a:cubicBezTo>
                  <a:cubicBezTo>
                    <a:pt x="2181" y="769"/>
                    <a:pt x="130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6848616" y="1335780"/>
              <a:ext cx="134321" cy="477868"/>
            </a:xfrm>
            <a:custGeom>
              <a:avLst/>
              <a:gdLst/>
              <a:ahLst/>
              <a:cxnLst/>
              <a:rect l="l" t="t" r="r" b="b"/>
              <a:pathLst>
                <a:path w="1786" h="6354" extrusionOk="0">
                  <a:moveTo>
                    <a:pt x="363" y="1"/>
                  </a:moveTo>
                  <a:lnTo>
                    <a:pt x="0" y="6272"/>
                  </a:lnTo>
                  <a:lnTo>
                    <a:pt x="1423" y="6354"/>
                  </a:lnTo>
                  <a:lnTo>
                    <a:pt x="1785" y="84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6844330" y="1331493"/>
              <a:ext cx="143045" cy="486593"/>
            </a:xfrm>
            <a:custGeom>
              <a:avLst/>
              <a:gdLst/>
              <a:ahLst/>
              <a:cxnLst/>
              <a:rect l="l" t="t" r="r" b="b"/>
              <a:pathLst>
                <a:path w="1902" h="6470" extrusionOk="0">
                  <a:moveTo>
                    <a:pt x="474" y="119"/>
                  </a:moveTo>
                  <a:lnTo>
                    <a:pt x="1781" y="195"/>
                  </a:lnTo>
                  <a:lnTo>
                    <a:pt x="1425" y="6350"/>
                  </a:lnTo>
                  <a:lnTo>
                    <a:pt x="118" y="6275"/>
                  </a:lnTo>
                  <a:lnTo>
                    <a:pt x="474" y="119"/>
                  </a:lnTo>
                  <a:close/>
                  <a:moveTo>
                    <a:pt x="422" y="1"/>
                  </a:moveTo>
                  <a:cubicBezTo>
                    <a:pt x="390" y="1"/>
                    <a:pt x="364" y="24"/>
                    <a:pt x="363" y="56"/>
                  </a:cubicBezTo>
                  <a:lnTo>
                    <a:pt x="1" y="6327"/>
                  </a:lnTo>
                  <a:cubicBezTo>
                    <a:pt x="0" y="6359"/>
                    <a:pt x="23" y="6386"/>
                    <a:pt x="55" y="6387"/>
                  </a:cubicBezTo>
                  <a:lnTo>
                    <a:pt x="1477" y="6469"/>
                  </a:lnTo>
                  <a:cubicBezTo>
                    <a:pt x="1478" y="6469"/>
                    <a:pt x="1478" y="6469"/>
                    <a:pt x="1479" y="6469"/>
                  </a:cubicBezTo>
                  <a:cubicBezTo>
                    <a:pt x="1509" y="6469"/>
                    <a:pt x="1536" y="6446"/>
                    <a:pt x="1538" y="6414"/>
                  </a:cubicBezTo>
                  <a:lnTo>
                    <a:pt x="1900" y="144"/>
                  </a:lnTo>
                  <a:cubicBezTo>
                    <a:pt x="1901" y="112"/>
                    <a:pt x="1879" y="84"/>
                    <a:pt x="1845" y="83"/>
                  </a:cubicBezTo>
                  <a:lnTo>
                    <a:pt x="424" y="1"/>
                  </a:lnTo>
                  <a:cubicBezTo>
                    <a:pt x="423" y="1"/>
                    <a:pt x="422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7001359" y="1517252"/>
              <a:ext cx="123716" cy="305192"/>
            </a:xfrm>
            <a:custGeom>
              <a:avLst/>
              <a:gdLst/>
              <a:ahLst/>
              <a:cxnLst/>
              <a:rect l="l" t="t" r="r" b="b"/>
              <a:pathLst>
                <a:path w="1645" h="4058" extrusionOk="0">
                  <a:moveTo>
                    <a:pt x="230" y="0"/>
                  </a:moveTo>
                  <a:lnTo>
                    <a:pt x="0" y="3975"/>
                  </a:lnTo>
                  <a:lnTo>
                    <a:pt x="1415" y="4057"/>
                  </a:lnTo>
                  <a:lnTo>
                    <a:pt x="1644" y="82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6996997" y="1512965"/>
              <a:ext cx="132516" cy="313916"/>
            </a:xfrm>
            <a:custGeom>
              <a:avLst/>
              <a:gdLst/>
              <a:ahLst/>
              <a:cxnLst/>
              <a:rect l="l" t="t" r="r" b="b"/>
              <a:pathLst>
                <a:path w="1762" h="4174" extrusionOk="0">
                  <a:moveTo>
                    <a:pt x="343" y="119"/>
                  </a:moveTo>
                  <a:lnTo>
                    <a:pt x="1641" y="194"/>
                  </a:lnTo>
                  <a:lnTo>
                    <a:pt x="1418" y="4055"/>
                  </a:lnTo>
                  <a:lnTo>
                    <a:pt x="119" y="3979"/>
                  </a:lnTo>
                  <a:lnTo>
                    <a:pt x="343" y="119"/>
                  </a:lnTo>
                  <a:close/>
                  <a:moveTo>
                    <a:pt x="290" y="0"/>
                  </a:moveTo>
                  <a:cubicBezTo>
                    <a:pt x="258" y="0"/>
                    <a:pt x="232" y="24"/>
                    <a:pt x="230" y="55"/>
                  </a:cubicBezTo>
                  <a:lnTo>
                    <a:pt x="1" y="4030"/>
                  </a:lnTo>
                  <a:cubicBezTo>
                    <a:pt x="0" y="4062"/>
                    <a:pt x="23" y="4090"/>
                    <a:pt x="56" y="4091"/>
                  </a:cubicBezTo>
                  <a:lnTo>
                    <a:pt x="1470" y="4173"/>
                  </a:lnTo>
                  <a:cubicBezTo>
                    <a:pt x="1470" y="4173"/>
                    <a:pt x="1471" y="4173"/>
                    <a:pt x="1472" y="4173"/>
                  </a:cubicBezTo>
                  <a:cubicBezTo>
                    <a:pt x="1502" y="4173"/>
                    <a:pt x="1528" y="4150"/>
                    <a:pt x="1531" y="4118"/>
                  </a:cubicBezTo>
                  <a:lnTo>
                    <a:pt x="1760" y="144"/>
                  </a:lnTo>
                  <a:cubicBezTo>
                    <a:pt x="1761" y="111"/>
                    <a:pt x="1738" y="83"/>
                    <a:pt x="1706" y="82"/>
                  </a:cubicBezTo>
                  <a:lnTo>
                    <a:pt x="292" y="0"/>
                  </a:lnTo>
                  <a:cubicBezTo>
                    <a:pt x="291" y="0"/>
                    <a:pt x="290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7151845" y="1656082"/>
              <a:ext cx="116346" cy="175083"/>
            </a:xfrm>
            <a:custGeom>
              <a:avLst/>
              <a:gdLst/>
              <a:ahLst/>
              <a:cxnLst/>
              <a:rect l="l" t="t" r="r" b="b"/>
              <a:pathLst>
                <a:path w="1547" h="2328" extrusionOk="0">
                  <a:moveTo>
                    <a:pt x="130" y="1"/>
                  </a:moveTo>
                  <a:lnTo>
                    <a:pt x="0" y="2245"/>
                  </a:lnTo>
                  <a:lnTo>
                    <a:pt x="1417" y="2327"/>
                  </a:lnTo>
                  <a:lnTo>
                    <a:pt x="1546" y="82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7147333" y="1651720"/>
              <a:ext cx="125296" cy="183807"/>
            </a:xfrm>
            <a:custGeom>
              <a:avLst/>
              <a:gdLst/>
              <a:ahLst/>
              <a:cxnLst/>
              <a:rect l="l" t="t" r="r" b="b"/>
              <a:pathLst>
                <a:path w="1666" h="2444" extrusionOk="0">
                  <a:moveTo>
                    <a:pt x="245" y="120"/>
                  </a:moveTo>
                  <a:lnTo>
                    <a:pt x="1546" y="195"/>
                  </a:lnTo>
                  <a:lnTo>
                    <a:pt x="1423" y="2325"/>
                  </a:lnTo>
                  <a:lnTo>
                    <a:pt x="122" y="2251"/>
                  </a:lnTo>
                  <a:lnTo>
                    <a:pt x="245" y="120"/>
                  </a:lnTo>
                  <a:close/>
                  <a:moveTo>
                    <a:pt x="191" y="1"/>
                  </a:moveTo>
                  <a:cubicBezTo>
                    <a:pt x="160" y="1"/>
                    <a:pt x="134" y="23"/>
                    <a:pt x="132" y="56"/>
                  </a:cubicBezTo>
                  <a:lnTo>
                    <a:pt x="2" y="2300"/>
                  </a:lnTo>
                  <a:cubicBezTo>
                    <a:pt x="1" y="2334"/>
                    <a:pt x="25" y="2361"/>
                    <a:pt x="57" y="2362"/>
                  </a:cubicBezTo>
                  <a:lnTo>
                    <a:pt x="1474" y="2444"/>
                  </a:lnTo>
                  <a:cubicBezTo>
                    <a:pt x="1475" y="2444"/>
                    <a:pt x="1476" y="2444"/>
                    <a:pt x="1477" y="2444"/>
                  </a:cubicBezTo>
                  <a:cubicBezTo>
                    <a:pt x="1508" y="2444"/>
                    <a:pt x="1534" y="2420"/>
                    <a:pt x="1535" y="2389"/>
                  </a:cubicBezTo>
                  <a:lnTo>
                    <a:pt x="1664" y="144"/>
                  </a:lnTo>
                  <a:cubicBezTo>
                    <a:pt x="1665" y="111"/>
                    <a:pt x="1643" y="84"/>
                    <a:pt x="1609" y="83"/>
                  </a:cubicBezTo>
                  <a:lnTo>
                    <a:pt x="193" y="1"/>
                  </a:lnTo>
                  <a:cubicBezTo>
                    <a:pt x="192" y="1"/>
                    <a:pt x="191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6839742" y="1335253"/>
              <a:ext cx="133343" cy="467114"/>
            </a:xfrm>
            <a:custGeom>
              <a:avLst/>
              <a:gdLst/>
              <a:ahLst/>
              <a:cxnLst/>
              <a:rect l="l" t="t" r="r" b="b"/>
              <a:pathLst>
                <a:path w="1773" h="6211" extrusionOk="0">
                  <a:moveTo>
                    <a:pt x="355" y="0"/>
                  </a:moveTo>
                  <a:lnTo>
                    <a:pt x="1" y="6129"/>
                  </a:lnTo>
                  <a:lnTo>
                    <a:pt x="1418" y="6211"/>
                  </a:lnTo>
                  <a:lnTo>
                    <a:pt x="1772" y="82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6835305" y="1330816"/>
              <a:ext cx="142368" cy="476214"/>
            </a:xfrm>
            <a:custGeom>
              <a:avLst/>
              <a:gdLst/>
              <a:ahLst/>
              <a:cxnLst/>
              <a:rect l="l" t="t" r="r" b="b"/>
              <a:pathLst>
                <a:path w="1893" h="6332" extrusionOk="0">
                  <a:moveTo>
                    <a:pt x="470" y="122"/>
                  </a:moveTo>
                  <a:lnTo>
                    <a:pt x="1772" y="196"/>
                  </a:lnTo>
                  <a:lnTo>
                    <a:pt x="1425" y="6209"/>
                  </a:lnTo>
                  <a:lnTo>
                    <a:pt x="122" y="6135"/>
                  </a:lnTo>
                  <a:lnTo>
                    <a:pt x="470" y="122"/>
                  </a:lnTo>
                  <a:close/>
                  <a:moveTo>
                    <a:pt x="361" y="0"/>
                  </a:moveTo>
                  <a:lnTo>
                    <a:pt x="1" y="6244"/>
                  </a:lnTo>
                  <a:lnTo>
                    <a:pt x="1533" y="6332"/>
                  </a:lnTo>
                  <a:lnTo>
                    <a:pt x="1893" y="88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6991883" y="1516650"/>
              <a:ext cx="123340" cy="294513"/>
            </a:xfrm>
            <a:custGeom>
              <a:avLst/>
              <a:gdLst/>
              <a:ahLst/>
              <a:cxnLst/>
              <a:rect l="l" t="t" r="r" b="b"/>
              <a:pathLst>
                <a:path w="1640" h="3916" extrusionOk="0">
                  <a:moveTo>
                    <a:pt x="222" y="0"/>
                  </a:moveTo>
                  <a:lnTo>
                    <a:pt x="1" y="3834"/>
                  </a:lnTo>
                  <a:lnTo>
                    <a:pt x="1417" y="3916"/>
                  </a:lnTo>
                  <a:lnTo>
                    <a:pt x="1639" y="8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6987371" y="1512288"/>
              <a:ext cx="132516" cy="303537"/>
            </a:xfrm>
            <a:custGeom>
              <a:avLst/>
              <a:gdLst/>
              <a:ahLst/>
              <a:cxnLst/>
              <a:rect l="l" t="t" r="r" b="b"/>
              <a:pathLst>
                <a:path w="1762" h="4036" extrusionOk="0">
                  <a:moveTo>
                    <a:pt x="337" y="120"/>
                  </a:moveTo>
                  <a:lnTo>
                    <a:pt x="1639" y="195"/>
                  </a:lnTo>
                  <a:lnTo>
                    <a:pt x="1424" y="3914"/>
                  </a:lnTo>
                  <a:lnTo>
                    <a:pt x="122" y="3838"/>
                  </a:lnTo>
                  <a:lnTo>
                    <a:pt x="337" y="120"/>
                  </a:lnTo>
                  <a:close/>
                  <a:moveTo>
                    <a:pt x="229" y="0"/>
                  </a:moveTo>
                  <a:lnTo>
                    <a:pt x="0" y="3947"/>
                  </a:lnTo>
                  <a:lnTo>
                    <a:pt x="1533" y="4035"/>
                  </a:lnTo>
                  <a:lnTo>
                    <a:pt x="1762" y="8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7142520" y="1655480"/>
              <a:ext cx="115820" cy="164328"/>
            </a:xfrm>
            <a:custGeom>
              <a:avLst/>
              <a:gdLst/>
              <a:ahLst/>
              <a:cxnLst/>
              <a:rect l="l" t="t" r="r" b="b"/>
              <a:pathLst>
                <a:path w="1540" h="2185" extrusionOk="0">
                  <a:moveTo>
                    <a:pt x="123" y="0"/>
                  </a:moveTo>
                  <a:lnTo>
                    <a:pt x="1" y="2103"/>
                  </a:lnTo>
                  <a:lnTo>
                    <a:pt x="1418" y="2185"/>
                  </a:lnTo>
                  <a:lnTo>
                    <a:pt x="1540" y="8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138007" y="1650968"/>
              <a:ext cx="124920" cy="173579"/>
            </a:xfrm>
            <a:custGeom>
              <a:avLst/>
              <a:gdLst/>
              <a:ahLst/>
              <a:cxnLst/>
              <a:rect l="l" t="t" r="r" b="b"/>
              <a:pathLst>
                <a:path w="1661" h="2308" extrusionOk="0">
                  <a:moveTo>
                    <a:pt x="238" y="123"/>
                  </a:moveTo>
                  <a:lnTo>
                    <a:pt x="1540" y="197"/>
                  </a:lnTo>
                  <a:lnTo>
                    <a:pt x="1425" y="2185"/>
                  </a:lnTo>
                  <a:lnTo>
                    <a:pt x="123" y="2110"/>
                  </a:lnTo>
                  <a:lnTo>
                    <a:pt x="238" y="123"/>
                  </a:lnTo>
                  <a:close/>
                  <a:moveTo>
                    <a:pt x="129" y="0"/>
                  </a:moveTo>
                  <a:lnTo>
                    <a:pt x="0" y="2219"/>
                  </a:lnTo>
                  <a:lnTo>
                    <a:pt x="1533" y="2307"/>
                  </a:lnTo>
                  <a:lnTo>
                    <a:pt x="1661" y="8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6839968" y="1335404"/>
              <a:ext cx="133268" cy="467114"/>
            </a:xfrm>
            <a:custGeom>
              <a:avLst/>
              <a:gdLst/>
              <a:ahLst/>
              <a:cxnLst/>
              <a:rect l="l" t="t" r="r" b="b"/>
              <a:pathLst>
                <a:path w="1772" h="6211" extrusionOk="0">
                  <a:moveTo>
                    <a:pt x="354" y="0"/>
                  </a:moveTo>
                  <a:lnTo>
                    <a:pt x="0" y="6129"/>
                  </a:lnTo>
                  <a:lnTo>
                    <a:pt x="1417" y="6211"/>
                  </a:lnTo>
                  <a:lnTo>
                    <a:pt x="1772" y="82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6835380" y="1330967"/>
              <a:ext cx="142142" cy="475763"/>
            </a:xfrm>
            <a:custGeom>
              <a:avLst/>
              <a:gdLst/>
              <a:ahLst/>
              <a:cxnLst/>
              <a:rect l="l" t="t" r="r" b="b"/>
              <a:pathLst>
                <a:path w="1890" h="6326" extrusionOk="0">
                  <a:moveTo>
                    <a:pt x="469" y="120"/>
                  </a:moveTo>
                  <a:lnTo>
                    <a:pt x="1771" y="194"/>
                  </a:lnTo>
                  <a:lnTo>
                    <a:pt x="1424" y="6207"/>
                  </a:lnTo>
                  <a:lnTo>
                    <a:pt x="121" y="6133"/>
                  </a:lnTo>
                  <a:lnTo>
                    <a:pt x="469" y="120"/>
                  </a:lnTo>
                  <a:close/>
                  <a:moveTo>
                    <a:pt x="415" y="0"/>
                  </a:moveTo>
                  <a:cubicBezTo>
                    <a:pt x="384" y="0"/>
                    <a:pt x="357" y="23"/>
                    <a:pt x="356" y="54"/>
                  </a:cubicBezTo>
                  <a:lnTo>
                    <a:pt x="2" y="6183"/>
                  </a:lnTo>
                  <a:cubicBezTo>
                    <a:pt x="1" y="6216"/>
                    <a:pt x="24" y="6243"/>
                    <a:pt x="56" y="6244"/>
                  </a:cubicBezTo>
                  <a:lnTo>
                    <a:pt x="1473" y="6326"/>
                  </a:lnTo>
                  <a:cubicBezTo>
                    <a:pt x="1475" y="6326"/>
                    <a:pt x="1477" y="6326"/>
                    <a:pt x="1479" y="6326"/>
                  </a:cubicBezTo>
                  <a:cubicBezTo>
                    <a:pt x="1509" y="6326"/>
                    <a:pt x="1533" y="6302"/>
                    <a:pt x="1534" y="6271"/>
                  </a:cubicBezTo>
                  <a:lnTo>
                    <a:pt x="1889" y="142"/>
                  </a:lnTo>
                  <a:cubicBezTo>
                    <a:pt x="1890" y="110"/>
                    <a:pt x="1866" y="83"/>
                    <a:pt x="1834" y="82"/>
                  </a:cubicBezTo>
                  <a:lnTo>
                    <a:pt x="417" y="0"/>
                  </a:lnTo>
                  <a:cubicBezTo>
                    <a:pt x="416" y="0"/>
                    <a:pt x="416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6671131" y="1242449"/>
              <a:ext cx="139059" cy="561048"/>
            </a:xfrm>
            <a:custGeom>
              <a:avLst/>
              <a:gdLst/>
              <a:ahLst/>
              <a:cxnLst/>
              <a:rect l="l" t="t" r="r" b="b"/>
              <a:pathLst>
                <a:path w="1849" h="7460" extrusionOk="0">
                  <a:moveTo>
                    <a:pt x="427" y="0"/>
                  </a:moveTo>
                  <a:lnTo>
                    <a:pt x="0" y="7377"/>
                  </a:lnTo>
                  <a:lnTo>
                    <a:pt x="1422" y="7459"/>
                  </a:lnTo>
                  <a:lnTo>
                    <a:pt x="1849" y="82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6667897" y="1239215"/>
              <a:ext cx="145752" cy="567441"/>
            </a:xfrm>
            <a:custGeom>
              <a:avLst/>
              <a:gdLst/>
              <a:ahLst/>
              <a:cxnLst/>
              <a:rect l="l" t="t" r="r" b="b"/>
              <a:pathLst>
                <a:path w="1938" h="7545" extrusionOk="0">
                  <a:moveTo>
                    <a:pt x="511" y="88"/>
                  </a:moveTo>
                  <a:lnTo>
                    <a:pt x="1848" y="166"/>
                  </a:lnTo>
                  <a:lnTo>
                    <a:pt x="1426" y="7456"/>
                  </a:lnTo>
                  <a:lnTo>
                    <a:pt x="90" y="7379"/>
                  </a:lnTo>
                  <a:lnTo>
                    <a:pt x="511" y="88"/>
                  </a:lnTo>
                  <a:close/>
                  <a:moveTo>
                    <a:pt x="472" y="1"/>
                  </a:moveTo>
                  <a:cubicBezTo>
                    <a:pt x="449" y="1"/>
                    <a:pt x="429" y="18"/>
                    <a:pt x="428" y="41"/>
                  </a:cubicBezTo>
                  <a:lnTo>
                    <a:pt x="2" y="7417"/>
                  </a:lnTo>
                  <a:cubicBezTo>
                    <a:pt x="1" y="7441"/>
                    <a:pt x="18" y="7462"/>
                    <a:pt x="42" y="7463"/>
                  </a:cubicBezTo>
                  <a:lnTo>
                    <a:pt x="1464" y="7545"/>
                  </a:lnTo>
                  <a:cubicBezTo>
                    <a:pt x="1465" y="7545"/>
                    <a:pt x="1467" y="7545"/>
                    <a:pt x="1468" y="7545"/>
                  </a:cubicBezTo>
                  <a:cubicBezTo>
                    <a:pt x="1490" y="7545"/>
                    <a:pt x="1508" y="7528"/>
                    <a:pt x="1509" y="7504"/>
                  </a:cubicBezTo>
                  <a:lnTo>
                    <a:pt x="1936" y="129"/>
                  </a:lnTo>
                  <a:cubicBezTo>
                    <a:pt x="1937" y="105"/>
                    <a:pt x="1919" y="84"/>
                    <a:pt x="1896" y="83"/>
                  </a:cubicBezTo>
                  <a:lnTo>
                    <a:pt x="474" y="1"/>
                  </a:lnTo>
                  <a:cubicBezTo>
                    <a:pt x="473" y="1"/>
                    <a:pt x="473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6662332" y="1243201"/>
              <a:ext cx="137931" cy="548864"/>
            </a:xfrm>
            <a:custGeom>
              <a:avLst/>
              <a:gdLst/>
              <a:ahLst/>
              <a:cxnLst/>
              <a:rect l="l" t="t" r="r" b="b"/>
              <a:pathLst>
                <a:path w="1834" h="7298" extrusionOk="0">
                  <a:moveTo>
                    <a:pt x="417" y="1"/>
                  </a:moveTo>
                  <a:lnTo>
                    <a:pt x="0" y="7216"/>
                  </a:lnTo>
                  <a:lnTo>
                    <a:pt x="1417" y="7298"/>
                  </a:lnTo>
                  <a:lnTo>
                    <a:pt x="1834" y="83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657820" y="1238764"/>
              <a:ext cx="147256" cy="558040"/>
            </a:xfrm>
            <a:custGeom>
              <a:avLst/>
              <a:gdLst/>
              <a:ahLst/>
              <a:cxnLst/>
              <a:rect l="l" t="t" r="r" b="b"/>
              <a:pathLst>
                <a:path w="1958" h="7420" extrusionOk="0">
                  <a:moveTo>
                    <a:pt x="531" y="122"/>
                  </a:moveTo>
                  <a:lnTo>
                    <a:pt x="1834" y="198"/>
                  </a:lnTo>
                  <a:lnTo>
                    <a:pt x="1424" y="7297"/>
                  </a:lnTo>
                  <a:lnTo>
                    <a:pt x="121" y="7223"/>
                  </a:lnTo>
                  <a:lnTo>
                    <a:pt x="531" y="122"/>
                  </a:lnTo>
                  <a:close/>
                  <a:moveTo>
                    <a:pt x="425" y="1"/>
                  </a:moveTo>
                  <a:lnTo>
                    <a:pt x="1" y="7332"/>
                  </a:lnTo>
                  <a:lnTo>
                    <a:pt x="1533" y="7420"/>
                  </a:lnTo>
                  <a:lnTo>
                    <a:pt x="1957" y="89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991958" y="1516801"/>
              <a:ext cx="123340" cy="294437"/>
            </a:xfrm>
            <a:custGeom>
              <a:avLst/>
              <a:gdLst/>
              <a:ahLst/>
              <a:cxnLst/>
              <a:rect l="l" t="t" r="r" b="b"/>
              <a:pathLst>
                <a:path w="1640" h="3915" extrusionOk="0">
                  <a:moveTo>
                    <a:pt x="223" y="0"/>
                  </a:moveTo>
                  <a:lnTo>
                    <a:pt x="1" y="3833"/>
                  </a:lnTo>
                  <a:lnTo>
                    <a:pt x="1417" y="3915"/>
                  </a:lnTo>
                  <a:lnTo>
                    <a:pt x="1639" y="82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987371" y="1512288"/>
              <a:ext cx="132516" cy="303537"/>
            </a:xfrm>
            <a:custGeom>
              <a:avLst/>
              <a:gdLst/>
              <a:ahLst/>
              <a:cxnLst/>
              <a:rect l="l" t="t" r="r" b="b"/>
              <a:pathLst>
                <a:path w="1762" h="4036" extrusionOk="0">
                  <a:moveTo>
                    <a:pt x="337" y="120"/>
                  </a:moveTo>
                  <a:lnTo>
                    <a:pt x="1639" y="195"/>
                  </a:lnTo>
                  <a:lnTo>
                    <a:pt x="1424" y="3914"/>
                  </a:lnTo>
                  <a:lnTo>
                    <a:pt x="122" y="3838"/>
                  </a:lnTo>
                  <a:lnTo>
                    <a:pt x="337" y="120"/>
                  </a:lnTo>
                  <a:close/>
                  <a:moveTo>
                    <a:pt x="229" y="0"/>
                  </a:moveTo>
                  <a:lnTo>
                    <a:pt x="0" y="3947"/>
                  </a:lnTo>
                  <a:lnTo>
                    <a:pt x="1533" y="4035"/>
                  </a:lnTo>
                  <a:lnTo>
                    <a:pt x="1762" y="8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7142520" y="1655480"/>
              <a:ext cx="115820" cy="164328"/>
            </a:xfrm>
            <a:custGeom>
              <a:avLst/>
              <a:gdLst/>
              <a:ahLst/>
              <a:cxnLst/>
              <a:rect l="l" t="t" r="r" b="b"/>
              <a:pathLst>
                <a:path w="1540" h="2185" extrusionOk="0">
                  <a:moveTo>
                    <a:pt x="123" y="0"/>
                  </a:moveTo>
                  <a:lnTo>
                    <a:pt x="1" y="2103"/>
                  </a:lnTo>
                  <a:lnTo>
                    <a:pt x="1418" y="2185"/>
                  </a:lnTo>
                  <a:lnTo>
                    <a:pt x="1540" y="8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138007" y="1650968"/>
              <a:ext cx="124920" cy="173579"/>
            </a:xfrm>
            <a:custGeom>
              <a:avLst/>
              <a:gdLst/>
              <a:ahLst/>
              <a:cxnLst/>
              <a:rect l="l" t="t" r="r" b="b"/>
              <a:pathLst>
                <a:path w="1661" h="2308" extrusionOk="0">
                  <a:moveTo>
                    <a:pt x="238" y="123"/>
                  </a:moveTo>
                  <a:lnTo>
                    <a:pt x="1540" y="197"/>
                  </a:lnTo>
                  <a:lnTo>
                    <a:pt x="1425" y="2185"/>
                  </a:lnTo>
                  <a:lnTo>
                    <a:pt x="123" y="2110"/>
                  </a:lnTo>
                  <a:lnTo>
                    <a:pt x="238" y="123"/>
                  </a:lnTo>
                  <a:close/>
                  <a:moveTo>
                    <a:pt x="129" y="0"/>
                  </a:moveTo>
                  <a:lnTo>
                    <a:pt x="0" y="2219"/>
                  </a:lnTo>
                  <a:lnTo>
                    <a:pt x="1533" y="2307"/>
                  </a:lnTo>
                  <a:lnTo>
                    <a:pt x="1661" y="8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303460" y="1765206"/>
              <a:ext cx="110555" cy="75433"/>
            </a:xfrm>
            <a:custGeom>
              <a:avLst/>
              <a:gdLst/>
              <a:ahLst/>
              <a:cxnLst/>
              <a:rect l="l" t="t" r="r" b="b"/>
              <a:pathLst>
                <a:path w="1470" h="1003" extrusionOk="0">
                  <a:moveTo>
                    <a:pt x="53" y="1"/>
                  </a:moveTo>
                  <a:lnTo>
                    <a:pt x="0" y="920"/>
                  </a:lnTo>
                  <a:lnTo>
                    <a:pt x="1417" y="1002"/>
                  </a:lnTo>
                  <a:lnTo>
                    <a:pt x="1470" y="8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299098" y="1760919"/>
              <a:ext cx="119505" cy="84082"/>
            </a:xfrm>
            <a:custGeom>
              <a:avLst/>
              <a:gdLst/>
              <a:ahLst/>
              <a:cxnLst/>
              <a:rect l="l" t="t" r="r" b="b"/>
              <a:pathLst>
                <a:path w="1589" h="1118" extrusionOk="0">
                  <a:moveTo>
                    <a:pt x="166" y="120"/>
                  </a:moveTo>
                  <a:lnTo>
                    <a:pt x="1469" y="195"/>
                  </a:lnTo>
                  <a:lnTo>
                    <a:pt x="1422" y="999"/>
                  </a:lnTo>
                  <a:lnTo>
                    <a:pt x="120" y="924"/>
                  </a:lnTo>
                  <a:lnTo>
                    <a:pt x="166" y="120"/>
                  </a:lnTo>
                  <a:close/>
                  <a:moveTo>
                    <a:pt x="113" y="0"/>
                  </a:moveTo>
                  <a:cubicBezTo>
                    <a:pt x="82" y="0"/>
                    <a:pt x="56" y="23"/>
                    <a:pt x="54" y="54"/>
                  </a:cubicBezTo>
                  <a:lnTo>
                    <a:pt x="1" y="975"/>
                  </a:lnTo>
                  <a:cubicBezTo>
                    <a:pt x="0" y="1007"/>
                    <a:pt x="24" y="1034"/>
                    <a:pt x="56" y="1035"/>
                  </a:cubicBezTo>
                  <a:lnTo>
                    <a:pt x="1473" y="1117"/>
                  </a:lnTo>
                  <a:cubicBezTo>
                    <a:pt x="1474" y="1117"/>
                    <a:pt x="1474" y="1117"/>
                    <a:pt x="1475" y="1117"/>
                  </a:cubicBezTo>
                  <a:cubicBezTo>
                    <a:pt x="1506" y="1117"/>
                    <a:pt x="1532" y="1095"/>
                    <a:pt x="1534" y="1063"/>
                  </a:cubicBezTo>
                  <a:lnTo>
                    <a:pt x="1587" y="143"/>
                  </a:lnTo>
                  <a:cubicBezTo>
                    <a:pt x="1588" y="110"/>
                    <a:pt x="1564" y="83"/>
                    <a:pt x="1532" y="82"/>
                  </a:cubicBezTo>
                  <a:lnTo>
                    <a:pt x="116" y="0"/>
                  </a:lnTo>
                  <a:cubicBezTo>
                    <a:pt x="115" y="0"/>
                    <a:pt x="114" y="0"/>
                    <a:pt x="113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293909" y="1764679"/>
              <a:ext cx="110405" cy="70620"/>
            </a:xfrm>
            <a:custGeom>
              <a:avLst/>
              <a:gdLst/>
              <a:ahLst/>
              <a:cxnLst/>
              <a:rect l="l" t="t" r="r" b="b"/>
              <a:pathLst>
                <a:path w="1468" h="939" extrusionOk="0">
                  <a:moveTo>
                    <a:pt x="51" y="0"/>
                  </a:moveTo>
                  <a:lnTo>
                    <a:pt x="1" y="856"/>
                  </a:lnTo>
                  <a:lnTo>
                    <a:pt x="1417" y="938"/>
                  </a:lnTo>
                  <a:lnTo>
                    <a:pt x="1467" y="8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7289396" y="1760167"/>
              <a:ext cx="119505" cy="79720"/>
            </a:xfrm>
            <a:custGeom>
              <a:avLst/>
              <a:gdLst/>
              <a:ahLst/>
              <a:cxnLst/>
              <a:rect l="l" t="t" r="r" b="b"/>
              <a:pathLst>
                <a:path w="1589" h="1060" extrusionOk="0">
                  <a:moveTo>
                    <a:pt x="166" y="122"/>
                  </a:moveTo>
                  <a:lnTo>
                    <a:pt x="1468" y="197"/>
                  </a:lnTo>
                  <a:lnTo>
                    <a:pt x="1426" y="938"/>
                  </a:lnTo>
                  <a:lnTo>
                    <a:pt x="123" y="863"/>
                  </a:lnTo>
                  <a:lnTo>
                    <a:pt x="166" y="122"/>
                  </a:lnTo>
                  <a:close/>
                  <a:moveTo>
                    <a:pt x="57" y="0"/>
                  </a:moveTo>
                  <a:lnTo>
                    <a:pt x="1" y="971"/>
                  </a:lnTo>
                  <a:lnTo>
                    <a:pt x="1533" y="1060"/>
                  </a:lnTo>
                  <a:lnTo>
                    <a:pt x="1588" y="8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398144" y="1764755"/>
              <a:ext cx="6242" cy="6167"/>
            </a:xfrm>
            <a:custGeom>
              <a:avLst/>
              <a:gdLst/>
              <a:ahLst/>
              <a:cxnLst/>
              <a:rect l="l" t="t" r="r" b="b"/>
              <a:pathLst>
                <a:path w="83" h="82" extrusionOk="0">
                  <a:moveTo>
                    <a:pt x="0" y="0"/>
                  </a:moveTo>
                  <a:lnTo>
                    <a:pt x="82" y="8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397015" y="1764755"/>
              <a:ext cx="7370" cy="7220"/>
            </a:xfrm>
            <a:custGeom>
              <a:avLst/>
              <a:gdLst/>
              <a:ahLst/>
              <a:cxnLst/>
              <a:rect l="l" t="t" r="r" b="b"/>
              <a:pathLst>
                <a:path w="98" h="96" extrusionOk="0">
                  <a:moveTo>
                    <a:pt x="1" y="0"/>
                  </a:moveTo>
                  <a:lnTo>
                    <a:pt x="97" y="96"/>
                  </a:lnTo>
                  <a:lnTo>
                    <a:pt x="97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7395963" y="1764755"/>
              <a:ext cx="8423" cy="8348"/>
            </a:xfrm>
            <a:custGeom>
              <a:avLst/>
              <a:gdLst/>
              <a:ahLst/>
              <a:cxnLst/>
              <a:rect l="l" t="t" r="r" b="b"/>
              <a:pathLst>
                <a:path w="112" h="111" extrusionOk="0">
                  <a:moveTo>
                    <a:pt x="0" y="0"/>
                  </a:moveTo>
                  <a:lnTo>
                    <a:pt x="111" y="110"/>
                  </a:lnTo>
                  <a:lnTo>
                    <a:pt x="111" y="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394985" y="1764755"/>
              <a:ext cx="9401" cy="9251"/>
            </a:xfrm>
            <a:custGeom>
              <a:avLst/>
              <a:gdLst/>
              <a:ahLst/>
              <a:cxnLst/>
              <a:rect l="l" t="t" r="r" b="b"/>
              <a:pathLst>
                <a:path w="125" h="123" extrusionOk="0">
                  <a:moveTo>
                    <a:pt x="1" y="0"/>
                  </a:moveTo>
                  <a:lnTo>
                    <a:pt x="124" y="123"/>
                  </a:lnTo>
                  <a:lnTo>
                    <a:pt x="124" y="11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393932" y="1764755"/>
              <a:ext cx="10454" cy="10379"/>
            </a:xfrm>
            <a:custGeom>
              <a:avLst/>
              <a:gdLst/>
              <a:ahLst/>
              <a:cxnLst/>
              <a:rect l="l" t="t" r="r" b="b"/>
              <a:pathLst>
                <a:path w="139" h="138" extrusionOk="0">
                  <a:moveTo>
                    <a:pt x="0" y="0"/>
                  </a:moveTo>
                  <a:lnTo>
                    <a:pt x="138" y="137"/>
                  </a:lnTo>
                  <a:lnTo>
                    <a:pt x="138" y="12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7392804" y="1764755"/>
              <a:ext cx="11582" cy="11432"/>
            </a:xfrm>
            <a:custGeom>
              <a:avLst/>
              <a:gdLst/>
              <a:ahLst/>
              <a:cxnLst/>
              <a:rect l="l" t="t" r="r" b="b"/>
              <a:pathLst>
                <a:path w="154" h="152" extrusionOk="0">
                  <a:moveTo>
                    <a:pt x="1" y="0"/>
                  </a:moveTo>
                  <a:lnTo>
                    <a:pt x="153" y="152"/>
                  </a:lnTo>
                  <a:lnTo>
                    <a:pt x="153" y="1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7391826" y="1764755"/>
              <a:ext cx="12560" cy="12560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0" y="0"/>
                  </a:moveTo>
                  <a:lnTo>
                    <a:pt x="166" y="166"/>
                  </a:lnTo>
                  <a:lnTo>
                    <a:pt x="166" y="15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7390698" y="1764755"/>
              <a:ext cx="13688" cy="13537"/>
            </a:xfrm>
            <a:custGeom>
              <a:avLst/>
              <a:gdLst/>
              <a:ahLst/>
              <a:cxnLst/>
              <a:rect l="l" t="t" r="r" b="b"/>
              <a:pathLst>
                <a:path w="182" h="180" extrusionOk="0">
                  <a:moveTo>
                    <a:pt x="1" y="0"/>
                  </a:moveTo>
                  <a:lnTo>
                    <a:pt x="181" y="180"/>
                  </a:lnTo>
                  <a:lnTo>
                    <a:pt x="181" y="16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7389721" y="1764755"/>
              <a:ext cx="14665" cy="1459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0" y="0"/>
                  </a:moveTo>
                  <a:lnTo>
                    <a:pt x="194" y="193"/>
                  </a:lnTo>
                  <a:lnTo>
                    <a:pt x="194" y="18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7388668" y="1764755"/>
              <a:ext cx="15718" cy="15643"/>
            </a:xfrm>
            <a:custGeom>
              <a:avLst/>
              <a:gdLst/>
              <a:ahLst/>
              <a:cxnLst/>
              <a:rect l="l" t="t" r="r" b="b"/>
              <a:pathLst>
                <a:path w="209" h="208" extrusionOk="0">
                  <a:moveTo>
                    <a:pt x="1" y="0"/>
                  </a:moveTo>
                  <a:lnTo>
                    <a:pt x="208" y="208"/>
                  </a:lnTo>
                  <a:lnTo>
                    <a:pt x="208" y="19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B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387615" y="1764755"/>
              <a:ext cx="16771" cy="16696"/>
            </a:xfrm>
            <a:custGeom>
              <a:avLst/>
              <a:gdLst/>
              <a:ahLst/>
              <a:cxnLst/>
              <a:rect l="l" t="t" r="r" b="b"/>
              <a:pathLst>
                <a:path w="223" h="222" extrusionOk="0">
                  <a:moveTo>
                    <a:pt x="0" y="0"/>
                  </a:moveTo>
                  <a:lnTo>
                    <a:pt x="222" y="221"/>
                  </a:lnTo>
                  <a:lnTo>
                    <a:pt x="222" y="20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B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386487" y="1764755"/>
              <a:ext cx="17899" cy="17749"/>
            </a:xfrm>
            <a:custGeom>
              <a:avLst/>
              <a:gdLst/>
              <a:ahLst/>
              <a:cxnLst/>
              <a:rect l="l" t="t" r="r" b="b"/>
              <a:pathLst>
                <a:path w="238" h="236" extrusionOk="0">
                  <a:moveTo>
                    <a:pt x="1" y="0"/>
                  </a:moveTo>
                  <a:lnTo>
                    <a:pt x="237" y="236"/>
                  </a:lnTo>
                  <a:lnTo>
                    <a:pt x="237" y="22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7385434" y="1764755"/>
              <a:ext cx="18952" cy="18877"/>
            </a:xfrm>
            <a:custGeom>
              <a:avLst/>
              <a:gdLst/>
              <a:ahLst/>
              <a:cxnLst/>
              <a:rect l="l" t="t" r="r" b="b"/>
              <a:pathLst>
                <a:path w="252" h="251" extrusionOk="0">
                  <a:moveTo>
                    <a:pt x="0" y="0"/>
                  </a:moveTo>
                  <a:lnTo>
                    <a:pt x="251" y="250"/>
                  </a:lnTo>
                  <a:lnTo>
                    <a:pt x="251" y="2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7384456" y="1764755"/>
              <a:ext cx="19930" cy="19780"/>
            </a:xfrm>
            <a:custGeom>
              <a:avLst/>
              <a:gdLst/>
              <a:ahLst/>
              <a:cxnLst/>
              <a:rect l="l" t="t" r="r" b="b"/>
              <a:pathLst>
                <a:path w="265" h="263" extrusionOk="0">
                  <a:moveTo>
                    <a:pt x="1" y="0"/>
                  </a:moveTo>
                  <a:lnTo>
                    <a:pt x="264" y="263"/>
                  </a:lnTo>
                  <a:lnTo>
                    <a:pt x="264" y="25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E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7383403" y="1764755"/>
              <a:ext cx="20983" cy="20908"/>
            </a:xfrm>
            <a:custGeom>
              <a:avLst/>
              <a:gdLst/>
              <a:ahLst/>
              <a:cxnLst/>
              <a:rect l="l" t="t" r="r" b="b"/>
              <a:pathLst>
                <a:path w="279" h="278" extrusionOk="0">
                  <a:moveTo>
                    <a:pt x="0" y="0"/>
                  </a:moveTo>
                  <a:lnTo>
                    <a:pt x="278" y="277"/>
                  </a:lnTo>
                  <a:lnTo>
                    <a:pt x="278" y="26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7382275" y="1764755"/>
              <a:ext cx="22111" cy="21961"/>
            </a:xfrm>
            <a:custGeom>
              <a:avLst/>
              <a:gdLst/>
              <a:ahLst/>
              <a:cxnLst/>
              <a:rect l="l" t="t" r="r" b="b"/>
              <a:pathLst>
                <a:path w="294" h="292" extrusionOk="0">
                  <a:moveTo>
                    <a:pt x="1" y="0"/>
                  </a:moveTo>
                  <a:lnTo>
                    <a:pt x="293" y="292"/>
                  </a:lnTo>
                  <a:lnTo>
                    <a:pt x="293" y="27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7381297" y="1764755"/>
              <a:ext cx="23089" cy="23089"/>
            </a:xfrm>
            <a:custGeom>
              <a:avLst/>
              <a:gdLst/>
              <a:ahLst/>
              <a:cxnLst/>
              <a:rect l="l" t="t" r="r" b="b"/>
              <a:pathLst>
                <a:path w="307" h="307" extrusionOk="0">
                  <a:moveTo>
                    <a:pt x="0" y="0"/>
                  </a:moveTo>
                  <a:lnTo>
                    <a:pt x="306" y="306"/>
                  </a:lnTo>
                  <a:lnTo>
                    <a:pt x="306" y="29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E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380169" y="1764755"/>
              <a:ext cx="24217" cy="24066"/>
            </a:xfrm>
            <a:custGeom>
              <a:avLst/>
              <a:gdLst/>
              <a:ahLst/>
              <a:cxnLst/>
              <a:rect l="l" t="t" r="r" b="b"/>
              <a:pathLst>
                <a:path w="322" h="320" extrusionOk="0">
                  <a:moveTo>
                    <a:pt x="1" y="0"/>
                  </a:moveTo>
                  <a:lnTo>
                    <a:pt x="321" y="320"/>
                  </a:lnTo>
                  <a:lnTo>
                    <a:pt x="321" y="30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379192" y="1764755"/>
              <a:ext cx="25195" cy="25119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0" y="0"/>
                  </a:moveTo>
                  <a:lnTo>
                    <a:pt x="334" y="333"/>
                  </a:lnTo>
                  <a:lnTo>
                    <a:pt x="334" y="32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EF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7378139" y="1764755"/>
              <a:ext cx="26247" cy="26172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" y="0"/>
                  </a:moveTo>
                  <a:lnTo>
                    <a:pt x="348" y="348"/>
                  </a:lnTo>
                  <a:lnTo>
                    <a:pt x="348" y="33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EF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7377086" y="1764755"/>
              <a:ext cx="27300" cy="27225"/>
            </a:xfrm>
            <a:custGeom>
              <a:avLst/>
              <a:gdLst/>
              <a:ahLst/>
              <a:cxnLst/>
              <a:rect l="l" t="t" r="r" b="b"/>
              <a:pathLst>
                <a:path w="363" h="362" extrusionOk="0">
                  <a:moveTo>
                    <a:pt x="0" y="0"/>
                  </a:moveTo>
                  <a:lnTo>
                    <a:pt x="362" y="361"/>
                  </a:lnTo>
                  <a:lnTo>
                    <a:pt x="362" y="34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7375958" y="1764755"/>
              <a:ext cx="28428" cy="28353"/>
            </a:xfrm>
            <a:custGeom>
              <a:avLst/>
              <a:gdLst/>
              <a:ahLst/>
              <a:cxnLst/>
              <a:rect l="l" t="t" r="r" b="b"/>
              <a:pathLst>
                <a:path w="378" h="377" extrusionOk="0">
                  <a:moveTo>
                    <a:pt x="1" y="0"/>
                  </a:moveTo>
                  <a:lnTo>
                    <a:pt x="377" y="376"/>
                  </a:lnTo>
                  <a:lnTo>
                    <a:pt x="377" y="36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7374905" y="1764755"/>
              <a:ext cx="29481" cy="29406"/>
            </a:xfrm>
            <a:custGeom>
              <a:avLst/>
              <a:gdLst/>
              <a:ahLst/>
              <a:cxnLst/>
              <a:rect l="l" t="t" r="r" b="b"/>
              <a:pathLst>
                <a:path w="392" h="391" extrusionOk="0">
                  <a:moveTo>
                    <a:pt x="0" y="0"/>
                  </a:moveTo>
                  <a:lnTo>
                    <a:pt x="391" y="391"/>
                  </a:lnTo>
                  <a:lnTo>
                    <a:pt x="391" y="37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7373927" y="1764755"/>
              <a:ext cx="30459" cy="30309"/>
            </a:xfrm>
            <a:custGeom>
              <a:avLst/>
              <a:gdLst/>
              <a:ahLst/>
              <a:cxnLst/>
              <a:rect l="l" t="t" r="r" b="b"/>
              <a:pathLst>
                <a:path w="405" h="403" extrusionOk="0">
                  <a:moveTo>
                    <a:pt x="1" y="0"/>
                  </a:moveTo>
                  <a:lnTo>
                    <a:pt x="404" y="403"/>
                  </a:lnTo>
                  <a:lnTo>
                    <a:pt x="404" y="39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EF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372874" y="1764755"/>
              <a:ext cx="31512" cy="31437"/>
            </a:xfrm>
            <a:custGeom>
              <a:avLst/>
              <a:gdLst/>
              <a:ahLst/>
              <a:cxnLst/>
              <a:rect l="l" t="t" r="r" b="b"/>
              <a:pathLst>
                <a:path w="419" h="418" extrusionOk="0">
                  <a:moveTo>
                    <a:pt x="0" y="0"/>
                  </a:moveTo>
                  <a:lnTo>
                    <a:pt x="418" y="418"/>
                  </a:lnTo>
                  <a:lnTo>
                    <a:pt x="418" y="40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7371746" y="1764755"/>
              <a:ext cx="32640" cy="32565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1" y="0"/>
                  </a:moveTo>
                  <a:lnTo>
                    <a:pt x="433" y="432"/>
                  </a:lnTo>
                  <a:lnTo>
                    <a:pt x="433" y="41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7370769" y="1764755"/>
              <a:ext cx="33618" cy="33618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0" y="0"/>
                  </a:moveTo>
                  <a:lnTo>
                    <a:pt x="446" y="447"/>
                  </a:lnTo>
                  <a:lnTo>
                    <a:pt x="446" y="43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EF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7369641" y="1764755"/>
              <a:ext cx="34746" cy="34671"/>
            </a:xfrm>
            <a:custGeom>
              <a:avLst/>
              <a:gdLst/>
              <a:ahLst/>
              <a:cxnLst/>
              <a:rect l="l" t="t" r="r" b="b"/>
              <a:pathLst>
                <a:path w="462" h="461" extrusionOk="0">
                  <a:moveTo>
                    <a:pt x="1" y="0"/>
                  </a:moveTo>
                  <a:lnTo>
                    <a:pt x="461" y="460"/>
                  </a:lnTo>
                  <a:lnTo>
                    <a:pt x="461" y="44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7368663" y="1764755"/>
              <a:ext cx="35724" cy="35648"/>
            </a:xfrm>
            <a:custGeom>
              <a:avLst/>
              <a:gdLst/>
              <a:ahLst/>
              <a:cxnLst/>
              <a:rect l="l" t="t" r="r" b="b"/>
              <a:pathLst>
                <a:path w="475" h="474" extrusionOk="0">
                  <a:moveTo>
                    <a:pt x="0" y="0"/>
                  </a:moveTo>
                  <a:lnTo>
                    <a:pt x="474" y="474"/>
                  </a:lnTo>
                  <a:lnTo>
                    <a:pt x="474" y="46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EF3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7367610" y="1764755"/>
              <a:ext cx="36776" cy="36776"/>
            </a:xfrm>
            <a:custGeom>
              <a:avLst/>
              <a:gdLst/>
              <a:ahLst/>
              <a:cxnLst/>
              <a:rect l="l" t="t" r="r" b="b"/>
              <a:pathLst>
                <a:path w="489" h="489" extrusionOk="0">
                  <a:moveTo>
                    <a:pt x="1" y="0"/>
                  </a:moveTo>
                  <a:lnTo>
                    <a:pt x="488" y="488"/>
                  </a:lnTo>
                  <a:lnTo>
                    <a:pt x="488" y="47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EF2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7366482" y="1764755"/>
              <a:ext cx="37905" cy="37754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1" y="0"/>
                  </a:moveTo>
                  <a:lnTo>
                    <a:pt x="503" y="502"/>
                  </a:lnTo>
                  <a:lnTo>
                    <a:pt x="503" y="48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EF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7365429" y="1764755"/>
              <a:ext cx="38957" cy="38882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0" y="0"/>
                  </a:moveTo>
                  <a:lnTo>
                    <a:pt x="517" y="516"/>
                  </a:lnTo>
                  <a:lnTo>
                    <a:pt x="517" y="50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7364301" y="1764755"/>
              <a:ext cx="40086" cy="39935"/>
            </a:xfrm>
            <a:custGeom>
              <a:avLst/>
              <a:gdLst/>
              <a:ahLst/>
              <a:cxnLst/>
              <a:rect l="l" t="t" r="r" b="b"/>
              <a:pathLst>
                <a:path w="533" h="531" extrusionOk="0">
                  <a:moveTo>
                    <a:pt x="1" y="0"/>
                  </a:moveTo>
                  <a:lnTo>
                    <a:pt x="532" y="531"/>
                  </a:lnTo>
                  <a:lnTo>
                    <a:pt x="532" y="5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7363399" y="1764755"/>
              <a:ext cx="40988" cy="40913"/>
            </a:xfrm>
            <a:custGeom>
              <a:avLst/>
              <a:gdLst/>
              <a:ahLst/>
              <a:cxnLst/>
              <a:rect l="l" t="t" r="r" b="b"/>
              <a:pathLst>
                <a:path w="545" h="544" extrusionOk="0">
                  <a:moveTo>
                    <a:pt x="0" y="0"/>
                  </a:moveTo>
                  <a:lnTo>
                    <a:pt x="544" y="543"/>
                  </a:lnTo>
                  <a:lnTo>
                    <a:pt x="544" y="53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EF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7362270" y="1764755"/>
              <a:ext cx="42116" cy="41966"/>
            </a:xfrm>
            <a:custGeom>
              <a:avLst/>
              <a:gdLst/>
              <a:ahLst/>
              <a:cxnLst/>
              <a:rect l="l" t="t" r="r" b="b"/>
              <a:pathLst>
                <a:path w="560" h="558" extrusionOk="0">
                  <a:moveTo>
                    <a:pt x="1" y="0"/>
                  </a:moveTo>
                  <a:lnTo>
                    <a:pt x="559" y="558"/>
                  </a:lnTo>
                  <a:lnTo>
                    <a:pt x="559" y="54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F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361218" y="1764755"/>
              <a:ext cx="43169" cy="43094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0" y="0"/>
                  </a:moveTo>
                  <a:lnTo>
                    <a:pt x="573" y="572"/>
                  </a:lnTo>
                  <a:lnTo>
                    <a:pt x="573" y="55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E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7360165" y="1764755"/>
              <a:ext cx="44222" cy="44147"/>
            </a:xfrm>
            <a:custGeom>
              <a:avLst/>
              <a:gdLst/>
              <a:ahLst/>
              <a:cxnLst/>
              <a:rect l="l" t="t" r="r" b="b"/>
              <a:pathLst>
                <a:path w="588" h="587" extrusionOk="0">
                  <a:moveTo>
                    <a:pt x="1" y="0"/>
                  </a:moveTo>
                  <a:lnTo>
                    <a:pt x="587" y="587"/>
                  </a:lnTo>
                  <a:lnTo>
                    <a:pt x="587" y="57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E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7359112" y="1764755"/>
              <a:ext cx="45275" cy="45200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0" y="0"/>
                  </a:moveTo>
                  <a:lnTo>
                    <a:pt x="601" y="600"/>
                  </a:lnTo>
                  <a:lnTo>
                    <a:pt x="601" y="5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358059" y="1764755"/>
              <a:ext cx="46328" cy="46177"/>
            </a:xfrm>
            <a:custGeom>
              <a:avLst/>
              <a:gdLst/>
              <a:ahLst/>
              <a:cxnLst/>
              <a:rect l="l" t="t" r="r" b="b"/>
              <a:pathLst>
                <a:path w="616" h="614" extrusionOk="0">
                  <a:moveTo>
                    <a:pt x="1" y="0"/>
                  </a:moveTo>
                  <a:lnTo>
                    <a:pt x="615" y="614"/>
                  </a:lnTo>
                  <a:lnTo>
                    <a:pt x="615" y="60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E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7357081" y="1764755"/>
              <a:ext cx="47306" cy="4730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0" y="0"/>
                  </a:moveTo>
                  <a:lnTo>
                    <a:pt x="628" y="628"/>
                  </a:lnTo>
                  <a:lnTo>
                    <a:pt x="628" y="6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E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7355953" y="1764755"/>
              <a:ext cx="48434" cy="48283"/>
            </a:xfrm>
            <a:custGeom>
              <a:avLst/>
              <a:gdLst/>
              <a:ahLst/>
              <a:cxnLst/>
              <a:rect l="l" t="t" r="r" b="b"/>
              <a:pathLst>
                <a:path w="644" h="642" extrusionOk="0">
                  <a:moveTo>
                    <a:pt x="1" y="0"/>
                  </a:moveTo>
                  <a:lnTo>
                    <a:pt x="643" y="642"/>
                  </a:lnTo>
                  <a:lnTo>
                    <a:pt x="643" y="62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7354900" y="1764755"/>
              <a:ext cx="49487" cy="49411"/>
            </a:xfrm>
            <a:custGeom>
              <a:avLst/>
              <a:gdLst/>
              <a:ahLst/>
              <a:cxnLst/>
              <a:rect l="l" t="t" r="r" b="b"/>
              <a:pathLst>
                <a:path w="658" h="657" extrusionOk="0">
                  <a:moveTo>
                    <a:pt x="0" y="0"/>
                  </a:moveTo>
                  <a:lnTo>
                    <a:pt x="657" y="656"/>
                  </a:lnTo>
                  <a:lnTo>
                    <a:pt x="657" y="64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7353923" y="1764755"/>
              <a:ext cx="50464" cy="50464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" y="0"/>
                  </a:moveTo>
                  <a:lnTo>
                    <a:pt x="670" y="671"/>
                  </a:lnTo>
                  <a:lnTo>
                    <a:pt x="670" y="65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DEC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7352870" y="1764755"/>
              <a:ext cx="51517" cy="51442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0" y="0"/>
                  </a:moveTo>
                  <a:lnTo>
                    <a:pt x="684" y="683"/>
                  </a:lnTo>
                  <a:lnTo>
                    <a:pt x="684" y="67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C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7351742" y="1764755"/>
              <a:ext cx="52645" cy="52495"/>
            </a:xfrm>
            <a:custGeom>
              <a:avLst/>
              <a:gdLst/>
              <a:ahLst/>
              <a:cxnLst/>
              <a:rect l="l" t="t" r="r" b="b"/>
              <a:pathLst>
                <a:path w="700" h="698" extrusionOk="0">
                  <a:moveTo>
                    <a:pt x="1" y="0"/>
                  </a:moveTo>
                  <a:lnTo>
                    <a:pt x="699" y="698"/>
                  </a:lnTo>
                  <a:lnTo>
                    <a:pt x="699" y="68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B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7350689" y="1764755"/>
              <a:ext cx="53698" cy="53623"/>
            </a:xfrm>
            <a:custGeom>
              <a:avLst/>
              <a:gdLst/>
              <a:ahLst/>
              <a:cxnLst/>
              <a:rect l="l" t="t" r="r" b="b"/>
              <a:pathLst>
                <a:path w="714" h="713" extrusionOk="0">
                  <a:moveTo>
                    <a:pt x="0" y="0"/>
                  </a:moveTo>
                  <a:lnTo>
                    <a:pt x="713" y="712"/>
                  </a:lnTo>
                  <a:lnTo>
                    <a:pt x="713" y="69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7349636" y="1764755"/>
              <a:ext cx="54751" cy="54676"/>
            </a:xfrm>
            <a:custGeom>
              <a:avLst/>
              <a:gdLst/>
              <a:ahLst/>
              <a:cxnLst/>
              <a:rect l="l" t="t" r="r" b="b"/>
              <a:pathLst>
                <a:path w="728" h="727" extrusionOk="0">
                  <a:moveTo>
                    <a:pt x="1" y="0"/>
                  </a:moveTo>
                  <a:lnTo>
                    <a:pt x="727" y="727"/>
                  </a:lnTo>
                  <a:lnTo>
                    <a:pt x="727" y="71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7348658" y="1764755"/>
              <a:ext cx="55729" cy="55729"/>
            </a:xfrm>
            <a:custGeom>
              <a:avLst/>
              <a:gdLst/>
              <a:ahLst/>
              <a:cxnLst/>
              <a:rect l="l" t="t" r="r" b="b"/>
              <a:pathLst>
                <a:path w="741" h="741" extrusionOk="0">
                  <a:moveTo>
                    <a:pt x="0" y="0"/>
                  </a:moveTo>
                  <a:lnTo>
                    <a:pt x="740" y="740"/>
                  </a:lnTo>
                  <a:lnTo>
                    <a:pt x="740" y="7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E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7347530" y="1764755"/>
              <a:ext cx="56857" cy="56706"/>
            </a:xfrm>
            <a:custGeom>
              <a:avLst/>
              <a:gdLst/>
              <a:ahLst/>
              <a:cxnLst/>
              <a:rect l="l" t="t" r="r" b="b"/>
              <a:pathLst>
                <a:path w="756" h="754" extrusionOk="0">
                  <a:moveTo>
                    <a:pt x="1" y="0"/>
                  </a:moveTo>
                  <a:lnTo>
                    <a:pt x="755" y="754"/>
                  </a:lnTo>
                  <a:lnTo>
                    <a:pt x="755" y="74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A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346552" y="1764755"/>
              <a:ext cx="57835" cy="57835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768" y="768"/>
                  </a:lnTo>
                  <a:lnTo>
                    <a:pt x="768" y="75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E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345424" y="1764755"/>
              <a:ext cx="58963" cy="58812"/>
            </a:xfrm>
            <a:custGeom>
              <a:avLst/>
              <a:gdLst/>
              <a:ahLst/>
              <a:cxnLst/>
              <a:rect l="l" t="t" r="r" b="b"/>
              <a:pathLst>
                <a:path w="784" h="782" extrusionOk="0">
                  <a:moveTo>
                    <a:pt x="1" y="0"/>
                  </a:moveTo>
                  <a:lnTo>
                    <a:pt x="783" y="782"/>
                  </a:lnTo>
                  <a:lnTo>
                    <a:pt x="783" y="76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9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7344372" y="1764755"/>
              <a:ext cx="60016" cy="59940"/>
            </a:xfrm>
            <a:custGeom>
              <a:avLst/>
              <a:gdLst/>
              <a:ahLst/>
              <a:cxnLst/>
              <a:rect l="l" t="t" r="r" b="b"/>
              <a:pathLst>
                <a:path w="798" h="797" extrusionOk="0">
                  <a:moveTo>
                    <a:pt x="0" y="0"/>
                  </a:moveTo>
                  <a:lnTo>
                    <a:pt x="797" y="796"/>
                  </a:lnTo>
                  <a:lnTo>
                    <a:pt x="797" y="78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8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343394" y="1764755"/>
              <a:ext cx="60993" cy="60918"/>
            </a:xfrm>
            <a:custGeom>
              <a:avLst/>
              <a:gdLst/>
              <a:ahLst/>
              <a:cxnLst/>
              <a:rect l="l" t="t" r="r" b="b"/>
              <a:pathLst>
                <a:path w="811" h="810" extrusionOk="0">
                  <a:moveTo>
                    <a:pt x="1" y="0"/>
                  </a:moveTo>
                  <a:lnTo>
                    <a:pt x="810" y="810"/>
                  </a:lnTo>
                  <a:lnTo>
                    <a:pt x="810" y="79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DE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342341" y="1764755"/>
              <a:ext cx="62046" cy="61971"/>
            </a:xfrm>
            <a:custGeom>
              <a:avLst/>
              <a:gdLst/>
              <a:ahLst/>
              <a:cxnLst/>
              <a:rect l="l" t="t" r="r" b="b"/>
              <a:pathLst>
                <a:path w="825" h="824" extrusionOk="0">
                  <a:moveTo>
                    <a:pt x="0" y="0"/>
                  </a:moveTo>
                  <a:lnTo>
                    <a:pt x="824" y="823"/>
                  </a:lnTo>
                  <a:lnTo>
                    <a:pt x="824" y="8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7341213" y="1764755"/>
              <a:ext cx="63174" cy="63024"/>
            </a:xfrm>
            <a:custGeom>
              <a:avLst/>
              <a:gdLst/>
              <a:ahLst/>
              <a:cxnLst/>
              <a:rect l="l" t="t" r="r" b="b"/>
              <a:pathLst>
                <a:path w="840" h="838" extrusionOk="0">
                  <a:moveTo>
                    <a:pt x="1" y="0"/>
                  </a:moveTo>
                  <a:lnTo>
                    <a:pt x="839" y="838"/>
                  </a:lnTo>
                  <a:lnTo>
                    <a:pt x="839" y="82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7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7340160" y="1764755"/>
              <a:ext cx="64227" cy="64152"/>
            </a:xfrm>
            <a:custGeom>
              <a:avLst/>
              <a:gdLst/>
              <a:ahLst/>
              <a:cxnLst/>
              <a:rect l="l" t="t" r="r" b="b"/>
              <a:pathLst>
                <a:path w="854" h="853" extrusionOk="0">
                  <a:moveTo>
                    <a:pt x="0" y="0"/>
                  </a:moveTo>
                  <a:lnTo>
                    <a:pt x="853" y="852"/>
                  </a:lnTo>
                  <a:lnTo>
                    <a:pt x="853" y="83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339107" y="1764755"/>
              <a:ext cx="65280" cy="65205"/>
            </a:xfrm>
            <a:custGeom>
              <a:avLst/>
              <a:gdLst/>
              <a:ahLst/>
              <a:cxnLst/>
              <a:rect l="l" t="t" r="r" b="b"/>
              <a:pathLst>
                <a:path w="868" h="867" extrusionOk="0">
                  <a:moveTo>
                    <a:pt x="1" y="0"/>
                  </a:moveTo>
                  <a:lnTo>
                    <a:pt x="867" y="867"/>
                  </a:lnTo>
                  <a:lnTo>
                    <a:pt x="867" y="85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E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7338129" y="1764755"/>
              <a:ext cx="66258" cy="66183"/>
            </a:xfrm>
            <a:custGeom>
              <a:avLst/>
              <a:gdLst/>
              <a:ahLst/>
              <a:cxnLst/>
              <a:rect l="l" t="t" r="r" b="b"/>
              <a:pathLst>
                <a:path w="881" h="880" extrusionOk="0">
                  <a:moveTo>
                    <a:pt x="0" y="0"/>
                  </a:moveTo>
                  <a:lnTo>
                    <a:pt x="880" y="879"/>
                  </a:lnTo>
                  <a:lnTo>
                    <a:pt x="880" y="86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E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337001" y="1764755"/>
              <a:ext cx="67386" cy="67236"/>
            </a:xfrm>
            <a:custGeom>
              <a:avLst/>
              <a:gdLst/>
              <a:ahLst/>
              <a:cxnLst/>
              <a:rect l="l" t="t" r="r" b="b"/>
              <a:pathLst>
                <a:path w="896" h="894" extrusionOk="0">
                  <a:moveTo>
                    <a:pt x="1" y="0"/>
                  </a:moveTo>
                  <a:lnTo>
                    <a:pt x="895" y="894"/>
                  </a:lnTo>
                  <a:lnTo>
                    <a:pt x="895" y="87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DE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336024" y="1764755"/>
              <a:ext cx="68364" cy="68364"/>
            </a:xfrm>
            <a:custGeom>
              <a:avLst/>
              <a:gdLst/>
              <a:ahLst/>
              <a:cxnLst/>
              <a:rect l="l" t="t" r="r" b="b"/>
              <a:pathLst>
                <a:path w="909" h="909" extrusionOk="0">
                  <a:moveTo>
                    <a:pt x="0" y="0"/>
                  </a:moveTo>
                  <a:lnTo>
                    <a:pt x="908" y="908"/>
                  </a:lnTo>
                  <a:lnTo>
                    <a:pt x="908" y="89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E5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7334896" y="1764755"/>
              <a:ext cx="69492" cy="69341"/>
            </a:xfrm>
            <a:custGeom>
              <a:avLst/>
              <a:gdLst/>
              <a:ahLst/>
              <a:cxnLst/>
              <a:rect l="l" t="t" r="r" b="b"/>
              <a:pathLst>
                <a:path w="924" h="922" extrusionOk="0">
                  <a:moveTo>
                    <a:pt x="1" y="0"/>
                  </a:moveTo>
                  <a:lnTo>
                    <a:pt x="923" y="922"/>
                  </a:lnTo>
                  <a:lnTo>
                    <a:pt x="923" y="90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E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7333843" y="1764755"/>
              <a:ext cx="70545" cy="70469"/>
            </a:xfrm>
            <a:custGeom>
              <a:avLst/>
              <a:gdLst/>
              <a:ahLst/>
              <a:cxnLst/>
              <a:rect l="l" t="t" r="r" b="b"/>
              <a:pathLst>
                <a:path w="938" h="937" extrusionOk="0">
                  <a:moveTo>
                    <a:pt x="0" y="0"/>
                  </a:moveTo>
                  <a:lnTo>
                    <a:pt x="937" y="936"/>
                  </a:lnTo>
                  <a:lnTo>
                    <a:pt x="937" y="92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E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7332865" y="1764755"/>
              <a:ext cx="71522" cy="70545"/>
            </a:xfrm>
            <a:custGeom>
              <a:avLst/>
              <a:gdLst/>
              <a:ahLst/>
              <a:cxnLst/>
              <a:rect l="l" t="t" r="r" b="b"/>
              <a:pathLst>
                <a:path w="951" h="938" extrusionOk="0">
                  <a:moveTo>
                    <a:pt x="1" y="0"/>
                  </a:moveTo>
                  <a:lnTo>
                    <a:pt x="938" y="937"/>
                  </a:lnTo>
                  <a:lnTo>
                    <a:pt x="950" y="937"/>
                  </a:lnTo>
                  <a:lnTo>
                    <a:pt x="950" y="9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CE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7331812" y="1764755"/>
              <a:ext cx="71598" cy="70545"/>
            </a:xfrm>
            <a:custGeom>
              <a:avLst/>
              <a:gdLst/>
              <a:ahLst/>
              <a:cxnLst/>
              <a:rect l="l" t="t" r="r" b="b"/>
              <a:pathLst>
                <a:path w="952" h="938" extrusionOk="0">
                  <a:moveTo>
                    <a:pt x="0" y="0"/>
                  </a:moveTo>
                  <a:lnTo>
                    <a:pt x="938" y="937"/>
                  </a:lnTo>
                  <a:lnTo>
                    <a:pt x="952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E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7330684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E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7329631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8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E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7328578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1" y="0"/>
                  </a:moveTo>
                  <a:lnTo>
                    <a:pt x="940" y="937"/>
                  </a:lnTo>
                  <a:lnTo>
                    <a:pt x="952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CE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7327601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8" y="937"/>
                  </a:lnTo>
                  <a:lnTo>
                    <a:pt x="953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CE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326473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E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7325495" y="1764755"/>
              <a:ext cx="71598" cy="70545"/>
            </a:xfrm>
            <a:custGeom>
              <a:avLst/>
              <a:gdLst/>
              <a:ahLst/>
              <a:cxnLst/>
              <a:rect l="l" t="t" r="r" b="b"/>
              <a:pathLst>
                <a:path w="952" h="938" extrusionOk="0">
                  <a:moveTo>
                    <a:pt x="0" y="0"/>
                  </a:moveTo>
                  <a:lnTo>
                    <a:pt x="937" y="937"/>
                  </a:lnTo>
                  <a:lnTo>
                    <a:pt x="952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CE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7324367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2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E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323314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E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7322336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1" y="0"/>
                  </a:moveTo>
                  <a:lnTo>
                    <a:pt x="938" y="937"/>
                  </a:lnTo>
                  <a:lnTo>
                    <a:pt x="952" y="93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CD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7321283" y="1764755"/>
              <a:ext cx="71598" cy="70545"/>
            </a:xfrm>
            <a:custGeom>
              <a:avLst/>
              <a:gdLst/>
              <a:ahLst/>
              <a:cxnLst/>
              <a:rect l="l" t="t" r="r" b="b"/>
              <a:pathLst>
                <a:path w="952" h="938" extrusionOk="0">
                  <a:moveTo>
                    <a:pt x="0" y="0"/>
                  </a:moveTo>
                  <a:lnTo>
                    <a:pt x="938" y="937"/>
                  </a:lnTo>
                  <a:lnTo>
                    <a:pt x="952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DF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7320155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DF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319102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8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DE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7318050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1" y="0"/>
                  </a:moveTo>
                  <a:lnTo>
                    <a:pt x="940" y="937"/>
                  </a:lnTo>
                  <a:lnTo>
                    <a:pt x="952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CDE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7317072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8" y="937"/>
                  </a:lnTo>
                  <a:lnTo>
                    <a:pt x="953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CD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7315944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7314966" y="1764755"/>
              <a:ext cx="71598" cy="70545"/>
            </a:xfrm>
            <a:custGeom>
              <a:avLst/>
              <a:gdLst/>
              <a:ahLst/>
              <a:cxnLst/>
              <a:rect l="l" t="t" r="r" b="b"/>
              <a:pathLst>
                <a:path w="952" h="938" extrusionOk="0">
                  <a:moveTo>
                    <a:pt x="0" y="0"/>
                  </a:moveTo>
                  <a:lnTo>
                    <a:pt x="937" y="937"/>
                  </a:lnTo>
                  <a:lnTo>
                    <a:pt x="952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CDC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7313838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9" y="937"/>
                  </a:lnTo>
                  <a:lnTo>
                    <a:pt x="952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D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7312710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1" y="0"/>
                  </a:moveTo>
                  <a:lnTo>
                    <a:pt x="940" y="937"/>
                  </a:lnTo>
                  <a:lnTo>
                    <a:pt x="954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D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7311808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1" y="0"/>
                  </a:moveTo>
                  <a:lnTo>
                    <a:pt x="938" y="937"/>
                  </a:lnTo>
                  <a:lnTo>
                    <a:pt x="952" y="93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CDB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310679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CD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309627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0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CD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7308498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4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BDA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7307521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40" y="937"/>
                  </a:lnTo>
                  <a:lnTo>
                    <a:pt x="952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BD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7306468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4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BD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7305415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0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BD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7304362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1" y="0"/>
                  </a:moveTo>
                  <a:lnTo>
                    <a:pt x="938" y="937"/>
                  </a:lnTo>
                  <a:lnTo>
                    <a:pt x="953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BD8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7303309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9" y="937"/>
                  </a:lnTo>
                  <a:lnTo>
                    <a:pt x="952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BD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7302256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BD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7301279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8" y="937"/>
                  </a:lnTo>
                  <a:lnTo>
                    <a:pt x="952" y="93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BD7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7300151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BD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7299098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0" y="0"/>
                  </a:moveTo>
                  <a:lnTo>
                    <a:pt x="939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BD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7297970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1" y="0"/>
                  </a:moveTo>
                  <a:lnTo>
                    <a:pt x="940" y="937"/>
                  </a:lnTo>
                  <a:lnTo>
                    <a:pt x="954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BD6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7297067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9" y="937"/>
                  </a:lnTo>
                  <a:lnTo>
                    <a:pt x="952" y="93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BD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7295939" y="1764755"/>
              <a:ext cx="71748" cy="70545"/>
            </a:xfrm>
            <a:custGeom>
              <a:avLst/>
              <a:gdLst/>
              <a:ahLst/>
              <a:cxnLst/>
              <a:rect l="l" t="t" r="r" b="b"/>
              <a:pathLst>
                <a:path w="954" h="938" extrusionOk="0">
                  <a:moveTo>
                    <a:pt x="1" y="0"/>
                  </a:moveTo>
                  <a:lnTo>
                    <a:pt x="939" y="937"/>
                  </a:lnTo>
                  <a:lnTo>
                    <a:pt x="954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BD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7294886" y="1764755"/>
              <a:ext cx="71673" cy="70545"/>
            </a:xfrm>
            <a:custGeom>
              <a:avLst/>
              <a:gdLst/>
              <a:ahLst/>
              <a:cxnLst/>
              <a:rect l="l" t="t" r="r" b="b"/>
              <a:pathLst>
                <a:path w="953" h="938" extrusionOk="0">
                  <a:moveTo>
                    <a:pt x="0" y="0"/>
                  </a:moveTo>
                  <a:lnTo>
                    <a:pt x="938" y="937"/>
                  </a:lnTo>
                  <a:lnTo>
                    <a:pt x="953" y="93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BD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7293984" y="1764755"/>
              <a:ext cx="71522" cy="70545"/>
            </a:xfrm>
            <a:custGeom>
              <a:avLst/>
              <a:gdLst/>
              <a:ahLst/>
              <a:cxnLst/>
              <a:rect l="l" t="t" r="r" b="b"/>
              <a:pathLst>
                <a:path w="951" h="938" extrusionOk="0">
                  <a:moveTo>
                    <a:pt x="1" y="0"/>
                  </a:moveTo>
                  <a:lnTo>
                    <a:pt x="1" y="1"/>
                  </a:lnTo>
                  <a:lnTo>
                    <a:pt x="936" y="937"/>
                  </a:lnTo>
                  <a:lnTo>
                    <a:pt x="950" y="9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BD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7293984" y="1764830"/>
              <a:ext cx="70394" cy="70469"/>
            </a:xfrm>
            <a:custGeom>
              <a:avLst/>
              <a:gdLst/>
              <a:ahLst/>
              <a:cxnLst/>
              <a:rect l="l" t="t" r="r" b="b"/>
              <a:pathLst>
                <a:path w="936" h="937" extrusionOk="0">
                  <a:moveTo>
                    <a:pt x="1" y="0"/>
                  </a:moveTo>
                  <a:lnTo>
                    <a:pt x="1" y="15"/>
                  </a:lnTo>
                  <a:lnTo>
                    <a:pt x="923" y="936"/>
                  </a:lnTo>
                  <a:lnTo>
                    <a:pt x="936" y="9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4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7293984" y="1765883"/>
              <a:ext cx="69492" cy="69417"/>
            </a:xfrm>
            <a:custGeom>
              <a:avLst/>
              <a:gdLst/>
              <a:ahLst/>
              <a:cxnLst/>
              <a:rect l="l" t="t" r="r" b="b"/>
              <a:pathLst>
                <a:path w="924" h="923" extrusionOk="0">
                  <a:moveTo>
                    <a:pt x="1" y="1"/>
                  </a:moveTo>
                  <a:lnTo>
                    <a:pt x="1" y="14"/>
                  </a:lnTo>
                  <a:lnTo>
                    <a:pt x="909" y="922"/>
                  </a:lnTo>
                  <a:lnTo>
                    <a:pt x="923" y="9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4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7293984" y="1766935"/>
              <a:ext cx="68364" cy="68364"/>
            </a:xfrm>
            <a:custGeom>
              <a:avLst/>
              <a:gdLst/>
              <a:ahLst/>
              <a:cxnLst/>
              <a:rect l="l" t="t" r="r" b="b"/>
              <a:pathLst>
                <a:path w="909" h="909" extrusionOk="0">
                  <a:moveTo>
                    <a:pt x="1" y="0"/>
                  </a:moveTo>
                  <a:lnTo>
                    <a:pt x="1" y="15"/>
                  </a:lnTo>
                  <a:lnTo>
                    <a:pt x="894" y="908"/>
                  </a:lnTo>
                  <a:lnTo>
                    <a:pt x="909" y="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7293984" y="1767988"/>
              <a:ext cx="67311" cy="67311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1" y="1"/>
                  </a:moveTo>
                  <a:lnTo>
                    <a:pt x="1" y="15"/>
                  </a:lnTo>
                  <a:lnTo>
                    <a:pt x="881" y="894"/>
                  </a:lnTo>
                  <a:lnTo>
                    <a:pt x="894" y="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7293984" y="1769116"/>
              <a:ext cx="66258" cy="66183"/>
            </a:xfrm>
            <a:custGeom>
              <a:avLst/>
              <a:gdLst/>
              <a:ahLst/>
              <a:cxnLst/>
              <a:rect l="l" t="t" r="r" b="b"/>
              <a:pathLst>
                <a:path w="881" h="880" extrusionOk="0">
                  <a:moveTo>
                    <a:pt x="1" y="0"/>
                  </a:moveTo>
                  <a:lnTo>
                    <a:pt x="1" y="13"/>
                  </a:lnTo>
                  <a:lnTo>
                    <a:pt x="866" y="879"/>
                  </a:lnTo>
                  <a:lnTo>
                    <a:pt x="881" y="8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2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7293984" y="1770019"/>
              <a:ext cx="65205" cy="65280"/>
            </a:xfrm>
            <a:custGeom>
              <a:avLst/>
              <a:gdLst/>
              <a:ahLst/>
              <a:cxnLst/>
              <a:rect l="l" t="t" r="r" b="b"/>
              <a:pathLst>
                <a:path w="867" h="868" extrusionOk="0">
                  <a:moveTo>
                    <a:pt x="1" y="1"/>
                  </a:moveTo>
                  <a:lnTo>
                    <a:pt x="1" y="15"/>
                  </a:lnTo>
                  <a:lnTo>
                    <a:pt x="853" y="867"/>
                  </a:lnTo>
                  <a:lnTo>
                    <a:pt x="866" y="8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7293984" y="1771147"/>
              <a:ext cx="64152" cy="64152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1" y="0"/>
                  </a:moveTo>
                  <a:lnTo>
                    <a:pt x="1" y="15"/>
                  </a:lnTo>
                  <a:lnTo>
                    <a:pt x="839" y="852"/>
                  </a:lnTo>
                  <a:lnTo>
                    <a:pt x="853" y="8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2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7293984" y="1772200"/>
              <a:ext cx="63174" cy="63099"/>
            </a:xfrm>
            <a:custGeom>
              <a:avLst/>
              <a:gdLst/>
              <a:ahLst/>
              <a:cxnLst/>
              <a:rect l="l" t="t" r="r" b="b"/>
              <a:pathLst>
                <a:path w="840" h="839" extrusionOk="0">
                  <a:moveTo>
                    <a:pt x="1" y="1"/>
                  </a:moveTo>
                  <a:lnTo>
                    <a:pt x="1" y="15"/>
                  </a:lnTo>
                  <a:lnTo>
                    <a:pt x="825" y="838"/>
                  </a:lnTo>
                  <a:lnTo>
                    <a:pt x="839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7293984" y="1773328"/>
              <a:ext cx="62046" cy="61971"/>
            </a:xfrm>
            <a:custGeom>
              <a:avLst/>
              <a:gdLst/>
              <a:ahLst/>
              <a:cxnLst/>
              <a:rect l="l" t="t" r="r" b="b"/>
              <a:pathLst>
                <a:path w="825" h="824" extrusionOk="0">
                  <a:moveTo>
                    <a:pt x="1" y="0"/>
                  </a:moveTo>
                  <a:lnTo>
                    <a:pt x="1" y="14"/>
                  </a:lnTo>
                  <a:lnTo>
                    <a:pt x="810" y="823"/>
                  </a:lnTo>
                  <a:lnTo>
                    <a:pt x="825" y="8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7293984" y="1774306"/>
              <a:ext cx="60993" cy="60993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1" y="1"/>
                  </a:moveTo>
                  <a:lnTo>
                    <a:pt x="1" y="14"/>
                  </a:lnTo>
                  <a:lnTo>
                    <a:pt x="796" y="810"/>
                  </a:lnTo>
                  <a:lnTo>
                    <a:pt x="810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D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7293984" y="1775359"/>
              <a:ext cx="59865" cy="59940"/>
            </a:xfrm>
            <a:custGeom>
              <a:avLst/>
              <a:gdLst/>
              <a:ahLst/>
              <a:cxnLst/>
              <a:rect l="l" t="t" r="r" b="b"/>
              <a:pathLst>
                <a:path w="796" h="797" extrusionOk="0">
                  <a:moveTo>
                    <a:pt x="1" y="0"/>
                  </a:moveTo>
                  <a:lnTo>
                    <a:pt x="1" y="15"/>
                  </a:lnTo>
                  <a:lnTo>
                    <a:pt x="783" y="796"/>
                  </a:lnTo>
                  <a:lnTo>
                    <a:pt x="796" y="7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7293984" y="1776411"/>
              <a:ext cx="58963" cy="58887"/>
            </a:xfrm>
            <a:custGeom>
              <a:avLst/>
              <a:gdLst/>
              <a:ahLst/>
              <a:cxnLst/>
              <a:rect l="l" t="t" r="r" b="b"/>
              <a:pathLst>
                <a:path w="784" h="783" extrusionOk="0">
                  <a:moveTo>
                    <a:pt x="1" y="1"/>
                  </a:moveTo>
                  <a:lnTo>
                    <a:pt x="1" y="14"/>
                  </a:lnTo>
                  <a:lnTo>
                    <a:pt x="769" y="782"/>
                  </a:lnTo>
                  <a:lnTo>
                    <a:pt x="783" y="7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D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7293984" y="1777464"/>
              <a:ext cx="57835" cy="57835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15"/>
                  </a:lnTo>
                  <a:lnTo>
                    <a:pt x="754" y="768"/>
                  </a:lnTo>
                  <a:lnTo>
                    <a:pt x="769" y="7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7293984" y="1778592"/>
              <a:ext cx="56782" cy="56706"/>
            </a:xfrm>
            <a:custGeom>
              <a:avLst/>
              <a:gdLst/>
              <a:ahLst/>
              <a:cxnLst/>
              <a:rect l="l" t="t" r="r" b="b"/>
              <a:pathLst>
                <a:path w="755" h="754" extrusionOk="0">
                  <a:moveTo>
                    <a:pt x="1" y="0"/>
                  </a:moveTo>
                  <a:lnTo>
                    <a:pt x="1" y="15"/>
                  </a:lnTo>
                  <a:lnTo>
                    <a:pt x="741" y="753"/>
                  </a:lnTo>
                  <a:lnTo>
                    <a:pt x="754" y="7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F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7293984" y="1779645"/>
              <a:ext cx="55729" cy="55654"/>
            </a:xfrm>
            <a:custGeom>
              <a:avLst/>
              <a:gdLst/>
              <a:ahLst/>
              <a:cxnLst/>
              <a:rect l="l" t="t" r="r" b="b"/>
              <a:pathLst>
                <a:path w="741" h="740" extrusionOk="0">
                  <a:moveTo>
                    <a:pt x="1" y="1"/>
                  </a:moveTo>
                  <a:lnTo>
                    <a:pt x="1" y="13"/>
                  </a:lnTo>
                  <a:lnTo>
                    <a:pt x="726" y="739"/>
                  </a:lnTo>
                  <a:lnTo>
                    <a:pt x="741" y="7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7293984" y="1780548"/>
              <a:ext cx="54676" cy="54751"/>
            </a:xfrm>
            <a:custGeom>
              <a:avLst/>
              <a:gdLst/>
              <a:ahLst/>
              <a:cxnLst/>
              <a:rect l="l" t="t" r="r" b="b"/>
              <a:pathLst>
                <a:path w="727" h="728" extrusionOk="0">
                  <a:moveTo>
                    <a:pt x="1" y="1"/>
                  </a:moveTo>
                  <a:lnTo>
                    <a:pt x="1" y="16"/>
                  </a:lnTo>
                  <a:lnTo>
                    <a:pt x="713" y="727"/>
                  </a:lnTo>
                  <a:lnTo>
                    <a:pt x="726" y="7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7293984" y="1781676"/>
              <a:ext cx="53623" cy="53623"/>
            </a:xfrm>
            <a:custGeom>
              <a:avLst/>
              <a:gdLst/>
              <a:ahLst/>
              <a:cxnLst/>
              <a:rect l="l" t="t" r="r" b="b"/>
              <a:pathLst>
                <a:path w="713" h="713" extrusionOk="0">
                  <a:moveTo>
                    <a:pt x="1" y="1"/>
                  </a:moveTo>
                  <a:lnTo>
                    <a:pt x="1" y="15"/>
                  </a:lnTo>
                  <a:lnTo>
                    <a:pt x="699" y="712"/>
                  </a:lnTo>
                  <a:lnTo>
                    <a:pt x="713" y="7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E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7293984" y="1782804"/>
              <a:ext cx="52645" cy="52495"/>
            </a:xfrm>
            <a:custGeom>
              <a:avLst/>
              <a:gdLst/>
              <a:ahLst/>
              <a:cxnLst/>
              <a:rect l="l" t="t" r="r" b="b"/>
              <a:pathLst>
                <a:path w="700" h="698" extrusionOk="0">
                  <a:moveTo>
                    <a:pt x="1" y="0"/>
                  </a:moveTo>
                  <a:lnTo>
                    <a:pt x="1" y="15"/>
                  </a:lnTo>
                  <a:lnTo>
                    <a:pt x="685" y="697"/>
                  </a:lnTo>
                  <a:lnTo>
                    <a:pt x="699" y="6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7293984" y="1783857"/>
              <a:ext cx="51517" cy="51442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1" y="1"/>
                  </a:moveTo>
                  <a:lnTo>
                    <a:pt x="1" y="14"/>
                  </a:lnTo>
                  <a:lnTo>
                    <a:pt x="670" y="683"/>
                  </a:lnTo>
                  <a:lnTo>
                    <a:pt x="685" y="6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7293984" y="1784910"/>
              <a:ext cx="50464" cy="50389"/>
            </a:xfrm>
            <a:custGeom>
              <a:avLst/>
              <a:gdLst/>
              <a:ahLst/>
              <a:cxnLst/>
              <a:rect l="l" t="t" r="r" b="b"/>
              <a:pathLst>
                <a:path w="671" h="670" extrusionOk="0">
                  <a:moveTo>
                    <a:pt x="1" y="0"/>
                  </a:moveTo>
                  <a:lnTo>
                    <a:pt x="1" y="14"/>
                  </a:lnTo>
                  <a:lnTo>
                    <a:pt x="656" y="669"/>
                  </a:lnTo>
                  <a:lnTo>
                    <a:pt x="670" y="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7293984" y="1785887"/>
              <a:ext cx="49336" cy="49411"/>
            </a:xfrm>
            <a:custGeom>
              <a:avLst/>
              <a:gdLst/>
              <a:ahLst/>
              <a:cxnLst/>
              <a:rect l="l" t="t" r="r" b="b"/>
              <a:pathLst>
                <a:path w="656" h="657" extrusionOk="0">
                  <a:moveTo>
                    <a:pt x="1" y="1"/>
                  </a:moveTo>
                  <a:lnTo>
                    <a:pt x="1" y="15"/>
                  </a:lnTo>
                  <a:lnTo>
                    <a:pt x="643" y="656"/>
                  </a:lnTo>
                  <a:lnTo>
                    <a:pt x="656" y="6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7293984" y="1787015"/>
              <a:ext cx="48434" cy="48283"/>
            </a:xfrm>
            <a:custGeom>
              <a:avLst/>
              <a:gdLst/>
              <a:ahLst/>
              <a:cxnLst/>
              <a:rect l="l" t="t" r="r" b="b"/>
              <a:pathLst>
                <a:path w="644" h="642" extrusionOk="0">
                  <a:moveTo>
                    <a:pt x="1" y="0"/>
                  </a:moveTo>
                  <a:lnTo>
                    <a:pt x="1" y="14"/>
                  </a:lnTo>
                  <a:lnTo>
                    <a:pt x="629" y="641"/>
                  </a:lnTo>
                  <a:lnTo>
                    <a:pt x="643" y="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7293984" y="1787993"/>
              <a:ext cx="47306" cy="47306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1" y="1"/>
                  </a:moveTo>
                  <a:lnTo>
                    <a:pt x="1" y="15"/>
                  </a:lnTo>
                  <a:lnTo>
                    <a:pt x="614" y="628"/>
                  </a:lnTo>
                  <a:lnTo>
                    <a:pt x="62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7293984" y="1789121"/>
              <a:ext cx="46253" cy="46177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1" y="0"/>
                  </a:moveTo>
                  <a:lnTo>
                    <a:pt x="1" y="15"/>
                  </a:lnTo>
                  <a:lnTo>
                    <a:pt x="601" y="613"/>
                  </a:lnTo>
                  <a:lnTo>
                    <a:pt x="614" y="6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7293984" y="1790174"/>
              <a:ext cx="45200" cy="45124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1" y="1"/>
                  </a:moveTo>
                  <a:lnTo>
                    <a:pt x="1" y="13"/>
                  </a:lnTo>
                  <a:lnTo>
                    <a:pt x="586" y="599"/>
                  </a:lnTo>
                  <a:lnTo>
                    <a:pt x="601" y="5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7293984" y="1791152"/>
              <a:ext cx="44147" cy="44147"/>
            </a:xfrm>
            <a:custGeom>
              <a:avLst/>
              <a:gdLst/>
              <a:ahLst/>
              <a:cxnLst/>
              <a:rect l="l" t="t" r="r" b="b"/>
              <a:pathLst>
                <a:path w="587" h="587" extrusionOk="0">
                  <a:moveTo>
                    <a:pt x="1" y="0"/>
                  </a:moveTo>
                  <a:lnTo>
                    <a:pt x="1" y="15"/>
                  </a:lnTo>
                  <a:lnTo>
                    <a:pt x="573" y="586"/>
                  </a:lnTo>
                  <a:lnTo>
                    <a:pt x="586" y="5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7293984" y="1792205"/>
              <a:ext cx="43094" cy="43094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1" y="1"/>
                  </a:moveTo>
                  <a:lnTo>
                    <a:pt x="1" y="15"/>
                  </a:lnTo>
                  <a:lnTo>
                    <a:pt x="559" y="572"/>
                  </a:lnTo>
                  <a:lnTo>
                    <a:pt x="573" y="5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7293984" y="1793333"/>
              <a:ext cx="42116" cy="41966"/>
            </a:xfrm>
            <a:custGeom>
              <a:avLst/>
              <a:gdLst/>
              <a:ahLst/>
              <a:cxnLst/>
              <a:rect l="l" t="t" r="r" b="b"/>
              <a:pathLst>
                <a:path w="560" h="558" extrusionOk="0">
                  <a:moveTo>
                    <a:pt x="1" y="0"/>
                  </a:moveTo>
                  <a:lnTo>
                    <a:pt x="1" y="15"/>
                  </a:lnTo>
                  <a:lnTo>
                    <a:pt x="545" y="557"/>
                  </a:lnTo>
                  <a:lnTo>
                    <a:pt x="559" y="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A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7293984" y="1794386"/>
              <a:ext cx="40988" cy="40913"/>
            </a:xfrm>
            <a:custGeom>
              <a:avLst/>
              <a:gdLst/>
              <a:ahLst/>
              <a:cxnLst/>
              <a:rect l="l" t="t" r="r" b="b"/>
              <a:pathLst>
                <a:path w="545" h="544" extrusionOk="0">
                  <a:moveTo>
                    <a:pt x="1" y="1"/>
                  </a:moveTo>
                  <a:lnTo>
                    <a:pt x="1" y="14"/>
                  </a:lnTo>
                  <a:lnTo>
                    <a:pt x="530" y="543"/>
                  </a:lnTo>
                  <a:lnTo>
                    <a:pt x="545" y="5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7293984" y="1795439"/>
              <a:ext cx="39935" cy="39860"/>
            </a:xfrm>
            <a:custGeom>
              <a:avLst/>
              <a:gdLst/>
              <a:ahLst/>
              <a:cxnLst/>
              <a:rect l="l" t="t" r="r" b="b"/>
              <a:pathLst>
                <a:path w="531" h="530" extrusionOk="0">
                  <a:moveTo>
                    <a:pt x="1" y="0"/>
                  </a:moveTo>
                  <a:lnTo>
                    <a:pt x="1" y="14"/>
                  </a:lnTo>
                  <a:lnTo>
                    <a:pt x="516" y="529"/>
                  </a:lnTo>
                  <a:lnTo>
                    <a:pt x="530" y="5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9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7293984" y="1796416"/>
              <a:ext cx="38807" cy="38882"/>
            </a:xfrm>
            <a:custGeom>
              <a:avLst/>
              <a:gdLst/>
              <a:ahLst/>
              <a:cxnLst/>
              <a:rect l="l" t="t" r="r" b="b"/>
              <a:pathLst>
                <a:path w="516" h="517" extrusionOk="0">
                  <a:moveTo>
                    <a:pt x="1" y="1"/>
                  </a:moveTo>
                  <a:lnTo>
                    <a:pt x="1" y="15"/>
                  </a:lnTo>
                  <a:lnTo>
                    <a:pt x="503" y="516"/>
                  </a:lnTo>
                  <a:lnTo>
                    <a:pt x="516" y="5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7293984" y="1797544"/>
              <a:ext cx="37905" cy="37754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1" y="0"/>
                  </a:moveTo>
                  <a:lnTo>
                    <a:pt x="1" y="14"/>
                  </a:lnTo>
                  <a:lnTo>
                    <a:pt x="489" y="501"/>
                  </a:lnTo>
                  <a:lnTo>
                    <a:pt x="503" y="5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7293984" y="1798522"/>
              <a:ext cx="36776" cy="36776"/>
            </a:xfrm>
            <a:custGeom>
              <a:avLst/>
              <a:gdLst/>
              <a:ahLst/>
              <a:cxnLst/>
              <a:rect l="l" t="t" r="r" b="b"/>
              <a:pathLst>
                <a:path w="489" h="489" extrusionOk="0">
                  <a:moveTo>
                    <a:pt x="1" y="1"/>
                  </a:moveTo>
                  <a:lnTo>
                    <a:pt x="1" y="15"/>
                  </a:lnTo>
                  <a:lnTo>
                    <a:pt x="474" y="488"/>
                  </a:lnTo>
                  <a:lnTo>
                    <a:pt x="489" y="4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7293984" y="1799650"/>
              <a:ext cx="35724" cy="35648"/>
            </a:xfrm>
            <a:custGeom>
              <a:avLst/>
              <a:gdLst/>
              <a:ahLst/>
              <a:cxnLst/>
              <a:rect l="l" t="t" r="r" b="b"/>
              <a:pathLst>
                <a:path w="475" h="474" extrusionOk="0">
                  <a:moveTo>
                    <a:pt x="1" y="0"/>
                  </a:moveTo>
                  <a:lnTo>
                    <a:pt x="1" y="15"/>
                  </a:lnTo>
                  <a:lnTo>
                    <a:pt x="461" y="473"/>
                  </a:lnTo>
                  <a:lnTo>
                    <a:pt x="474" y="4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293984" y="1800703"/>
              <a:ext cx="34671" cy="34595"/>
            </a:xfrm>
            <a:custGeom>
              <a:avLst/>
              <a:gdLst/>
              <a:ahLst/>
              <a:cxnLst/>
              <a:rect l="l" t="t" r="r" b="b"/>
              <a:pathLst>
                <a:path w="461" h="460" extrusionOk="0">
                  <a:moveTo>
                    <a:pt x="1" y="1"/>
                  </a:moveTo>
                  <a:lnTo>
                    <a:pt x="1" y="13"/>
                  </a:lnTo>
                  <a:lnTo>
                    <a:pt x="446" y="459"/>
                  </a:lnTo>
                  <a:lnTo>
                    <a:pt x="461" y="4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293984" y="1801681"/>
              <a:ext cx="33618" cy="33618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1" y="0"/>
                  </a:moveTo>
                  <a:lnTo>
                    <a:pt x="1" y="15"/>
                  </a:lnTo>
                  <a:lnTo>
                    <a:pt x="433" y="446"/>
                  </a:lnTo>
                  <a:lnTo>
                    <a:pt x="446" y="4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293984" y="1802734"/>
              <a:ext cx="32565" cy="32565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1" y="1"/>
                  </a:moveTo>
                  <a:lnTo>
                    <a:pt x="1" y="15"/>
                  </a:lnTo>
                  <a:lnTo>
                    <a:pt x="419" y="432"/>
                  </a:lnTo>
                  <a:lnTo>
                    <a:pt x="433" y="4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293984" y="1803862"/>
              <a:ext cx="31587" cy="31437"/>
            </a:xfrm>
            <a:custGeom>
              <a:avLst/>
              <a:gdLst/>
              <a:ahLst/>
              <a:cxnLst/>
              <a:rect l="l" t="t" r="r" b="b"/>
              <a:pathLst>
                <a:path w="420" h="418" extrusionOk="0">
                  <a:moveTo>
                    <a:pt x="1" y="0"/>
                  </a:moveTo>
                  <a:lnTo>
                    <a:pt x="1" y="15"/>
                  </a:lnTo>
                  <a:lnTo>
                    <a:pt x="405" y="417"/>
                  </a:lnTo>
                  <a:lnTo>
                    <a:pt x="419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7293984" y="1804914"/>
              <a:ext cx="30459" cy="30384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1" y="1"/>
                  </a:moveTo>
                  <a:lnTo>
                    <a:pt x="1" y="13"/>
                  </a:lnTo>
                  <a:lnTo>
                    <a:pt x="390" y="403"/>
                  </a:lnTo>
                  <a:lnTo>
                    <a:pt x="405" y="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7293984" y="1805892"/>
              <a:ext cx="29406" cy="29406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" y="0"/>
                  </a:moveTo>
                  <a:lnTo>
                    <a:pt x="1" y="15"/>
                  </a:lnTo>
                  <a:lnTo>
                    <a:pt x="376" y="390"/>
                  </a:lnTo>
                  <a:lnTo>
                    <a:pt x="390" y="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7293984" y="1806945"/>
              <a:ext cx="28278" cy="28353"/>
            </a:xfrm>
            <a:custGeom>
              <a:avLst/>
              <a:gdLst/>
              <a:ahLst/>
              <a:cxnLst/>
              <a:rect l="l" t="t" r="r" b="b"/>
              <a:pathLst>
                <a:path w="376" h="377" extrusionOk="0">
                  <a:moveTo>
                    <a:pt x="1" y="1"/>
                  </a:moveTo>
                  <a:lnTo>
                    <a:pt x="1" y="15"/>
                  </a:lnTo>
                  <a:lnTo>
                    <a:pt x="363" y="376"/>
                  </a:lnTo>
                  <a:lnTo>
                    <a:pt x="376" y="3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C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7293984" y="1808073"/>
              <a:ext cx="27376" cy="27225"/>
            </a:xfrm>
            <a:custGeom>
              <a:avLst/>
              <a:gdLst/>
              <a:ahLst/>
              <a:cxnLst/>
              <a:rect l="l" t="t" r="r" b="b"/>
              <a:pathLst>
                <a:path w="364" h="362" extrusionOk="0">
                  <a:moveTo>
                    <a:pt x="1" y="0"/>
                  </a:moveTo>
                  <a:lnTo>
                    <a:pt x="1" y="14"/>
                  </a:lnTo>
                  <a:lnTo>
                    <a:pt x="349" y="361"/>
                  </a:lnTo>
                  <a:lnTo>
                    <a:pt x="363" y="3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7293984" y="1809051"/>
              <a:ext cx="26247" cy="2624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" y="1"/>
                  </a:moveTo>
                  <a:lnTo>
                    <a:pt x="1" y="15"/>
                  </a:lnTo>
                  <a:lnTo>
                    <a:pt x="334" y="348"/>
                  </a:lnTo>
                  <a:lnTo>
                    <a:pt x="349" y="3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7293984" y="1810179"/>
              <a:ext cx="25195" cy="25119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" y="0"/>
                  </a:moveTo>
                  <a:lnTo>
                    <a:pt x="1" y="14"/>
                  </a:lnTo>
                  <a:lnTo>
                    <a:pt x="321" y="333"/>
                  </a:lnTo>
                  <a:lnTo>
                    <a:pt x="334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7293984" y="1811157"/>
              <a:ext cx="24142" cy="24142"/>
            </a:xfrm>
            <a:custGeom>
              <a:avLst/>
              <a:gdLst/>
              <a:ahLst/>
              <a:cxnLst/>
              <a:rect l="l" t="t" r="r" b="b"/>
              <a:pathLst>
                <a:path w="321" h="321" extrusionOk="0">
                  <a:moveTo>
                    <a:pt x="1" y="1"/>
                  </a:moveTo>
                  <a:lnTo>
                    <a:pt x="1" y="14"/>
                  </a:lnTo>
                  <a:lnTo>
                    <a:pt x="307" y="320"/>
                  </a:lnTo>
                  <a:lnTo>
                    <a:pt x="321" y="3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7293984" y="1812209"/>
              <a:ext cx="23164" cy="23089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1" y="0"/>
                  </a:moveTo>
                  <a:lnTo>
                    <a:pt x="1" y="15"/>
                  </a:lnTo>
                  <a:lnTo>
                    <a:pt x="293" y="306"/>
                  </a:lnTo>
                  <a:lnTo>
                    <a:pt x="307" y="3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7293984" y="1813262"/>
              <a:ext cx="22036" cy="22036"/>
            </a:xfrm>
            <a:custGeom>
              <a:avLst/>
              <a:gdLst/>
              <a:ahLst/>
              <a:cxnLst/>
              <a:rect l="l" t="t" r="r" b="b"/>
              <a:pathLst>
                <a:path w="293" h="293" extrusionOk="0">
                  <a:moveTo>
                    <a:pt x="1" y="1"/>
                  </a:moveTo>
                  <a:lnTo>
                    <a:pt x="1" y="15"/>
                  </a:lnTo>
                  <a:lnTo>
                    <a:pt x="279" y="292"/>
                  </a:lnTo>
                  <a:lnTo>
                    <a:pt x="293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293984" y="1814390"/>
              <a:ext cx="21058" cy="20908"/>
            </a:xfrm>
            <a:custGeom>
              <a:avLst/>
              <a:gdLst/>
              <a:ahLst/>
              <a:cxnLst/>
              <a:rect l="l" t="t" r="r" b="b"/>
              <a:pathLst>
                <a:path w="280" h="278" extrusionOk="0">
                  <a:moveTo>
                    <a:pt x="1" y="0"/>
                  </a:moveTo>
                  <a:lnTo>
                    <a:pt x="1" y="15"/>
                  </a:lnTo>
                  <a:lnTo>
                    <a:pt x="264" y="277"/>
                  </a:lnTo>
                  <a:lnTo>
                    <a:pt x="279" y="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293984" y="1815443"/>
              <a:ext cx="19930" cy="19855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1" y="1"/>
                  </a:moveTo>
                  <a:lnTo>
                    <a:pt x="1" y="13"/>
                  </a:lnTo>
                  <a:lnTo>
                    <a:pt x="250" y="263"/>
                  </a:lnTo>
                  <a:lnTo>
                    <a:pt x="264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293984" y="1816421"/>
              <a:ext cx="18802" cy="18877"/>
            </a:xfrm>
            <a:custGeom>
              <a:avLst/>
              <a:gdLst/>
              <a:ahLst/>
              <a:cxnLst/>
              <a:rect l="l" t="t" r="r" b="b"/>
              <a:pathLst>
                <a:path w="250" h="251" extrusionOk="0">
                  <a:moveTo>
                    <a:pt x="1" y="0"/>
                  </a:moveTo>
                  <a:lnTo>
                    <a:pt x="1" y="15"/>
                  </a:lnTo>
                  <a:lnTo>
                    <a:pt x="238" y="250"/>
                  </a:lnTo>
                  <a:lnTo>
                    <a:pt x="250" y="2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3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7293984" y="1817474"/>
              <a:ext cx="17899" cy="17824"/>
            </a:xfrm>
            <a:custGeom>
              <a:avLst/>
              <a:gdLst/>
              <a:ahLst/>
              <a:cxnLst/>
              <a:rect l="l" t="t" r="r" b="b"/>
              <a:pathLst>
                <a:path w="238" h="237" extrusionOk="0">
                  <a:moveTo>
                    <a:pt x="1" y="1"/>
                  </a:moveTo>
                  <a:lnTo>
                    <a:pt x="1" y="15"/>
                  </a:lnTo>
                  <a:lnTo>
                    <a:pt x="223" y="236"/>
                  </a:lnTo>
                  <a:lnTo>
                    <a:pt x="238" y="2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2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7293984" y="1818602"/>
              <a:ext cx="16771" cy="16696"/>
            </a:xfrm>
            <a:custGeom>
              <a:avLst/>
              <a:gdLst/>
              <a:ahLst/>
              <a:cxnLst/>
              <a:rect l="l" t="t" r="r" b="b"/>
              <a:pathLst>
                <a:path w="223" h="222" extrusionOk="0">
                  <a:moveTo>
                    <a:pt x="1" y="0"/>
                  </a:moveTo>
                  <a:lnTo>
                    <a:pt x="1" y="14"/>
                  </a:lnTo>
                  <a:lnTo>
                    <a:pt x="208" y="221"/>
                  </a:lnTo>
                  <a:lnTo>
                    <a:pt x="223" y="2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7293984" y="1819580"/>
              <a:ext cx="15718" cy="15718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" y="1"/>
                  </a:moveTo>
                  <a:lnTo>
                    <a:pt x="1" y="15"/>
                  </a:lnTo>
                  <a:lnTo>
                    <a:pt x="194" y="208"/>
                  </a:lnTo>
                  <a:lnTo>
                    <a:pt x="208" y="2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7293984" y="1820708"/>
              <a:ext cx="14590" cy="1459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1" y="0"/>
                  </a:moveTo>
                  <a:lnTo>
                    <a:pt x="1" y="14"/>
                  </a:lnTo>
                  <a:lnTo>
                    <a:pt x="180" y="193"/>
                  </a:lnTo>
                  <a:lnTo>
                    <a:pt x="194" y="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7293984" y="1821685"/>
              <a:ext cx="13613" cy="13613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" y="1"/>
                  </a:moveTo>
                  <a:lnTo>
                    <a:pt x="1" y="14"/>
                  </a:lnTo>
                  <a:lnTo>
                    <a:pt x="167" y="180"/>
                  </a:lnTo>
                  <a:lnTo>
                    <a:pt x="180" y="1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7293984" y="1822738"/>
              <a:ext cx="12560" cy="12560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0"/>
                  </a:moveTo>
                  <a:lnTo>
                    <a:pt x="1" y="15"/>
                  </a:lnTo>
                  <a:lnTo>
                    <a:pt x="152" y="166"/>
                  </a:lnTo>
                  <a:lnTo>
                    <a:pt x="167" y="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7293984" y="1823791"/>
              <a:ext cx="11507" cy="11507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" y="1"/>
                  </a:moveTo>
                  <a:lnTo>
                    <a:pt x="1" y="15"/>
                  </a:lnTo>
                  <a:lnTo>
                    <a:pt x="139" y="152"/>
                  </a:lnTo>
                  <a:lnTo>
                    <a:pt x="152" y="1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293984" y="1824919"/>
              <a:ext cx="10454" cy="10379"/>
            </a:xfrm>
            <a:custGeom>
              <a:avLst/>
              <a:gdLst/>
              <a:ahLst/>
              <a:cxnLst/>
              <a:rect l="l" t="t" r="r" b="b"/>
              <a:pathLst>
                <a:path w="139" h="138" extrusionOk="0">
                  <a:moveTo>
                    <a:pt x="1" y="0"/>
                  </a:moveTo>
                  <a:lnTo>
                    <a:pt x="1" y="15"/>
                  </a:lnTo>
                  <a:lnTo>
                    <a:pt x="124" y="137"/>
                  </a:lnTo>
                  <a:lnTo>
                    <a:pt x="139" y="1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1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293984" y="1825972"/>
              <a:ext cx="9401" cy="9326"/>
            </a:xfrm>
            <a:custGeom>
              <a:avLst/>
              <a:gdLst/>
              <a:ahLst/>
              <a:cxnLst/>
              <a:rect l="l" t="t" r="r" b="b"/>
              <a:pathLst>
                <a:path w="125" h="124" extrusionOk="0">
                  <a:moveTo>
                    <a:pt x="1" y="1"/>
                  </a:moveTo>
                  <a:lnTo>
                    <a:pt x="1" y="13"/>
                  </a:lnTo>
                  <a:lnTo>
                    <a:pt x="110" y="123"/>
                  </a:lnTo>
                  <a:lnTo>
                    <a:pt x="124" y="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293984" y="1826950"/>
              <a:ext cx="8273" cy="8348"/>
            </a:xfrm>
            <a:custGeom>
              <a:avLst/>
              <a:gdLst/>
              <a:ahLst/>
              <a:cxnLst/>
              <a:rect l="l" t="t" r="r" b="b"/>
              <a:pathLst>
                <a:path w="110" h="111" extrusionOk="0">
                  <a:moveTo>
                    <a:pt x="1" y="0"/>
                  </a:moveTo>
                  <a:lnTo>
                    <a:pt x="1" y="15"/>
                  </a:lnTo>
                  <a:lnTo>
                    <a:pt x="97" y="110"/>
                  </a:lnTo>
                  <a:lnTo>
                    <a:pt x="110" y="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7293984" y="1828003"/>
              <a:ext cx="7370" cy="7295"/>
            </a:xfrm>
            <a:custGeom>
              <a:avLst/>
              <a:gdLst/>
              <a:ahLst/>
              <a:cxnLst/>
              <a:rect l="l" t="t" r="r" b="b"/>
              <a:pathLst>
                <a:path w="98" h="97" extrusionOk="0">
                  <a:moveTo>
                    <a:pt x="1" y="1"/>
                  </a:moveTo>
                  <a:lnTo>
                    <a:pt x="1" y="16"/>
                  </a:lnTo>
                  <a:lnTo>
                    <a:pt x="83" y="96"/>
                  </a:lnTo>
                  <a:lnTo>
                    <a:pt x="97" y="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7293984" y="1829131"/>
              <a:ext cx="6242" cy="6167"/>
            </a:xfrm>
            <a:custGeom>
              <a:avLst/>
              <a:gdLst/>
              <a:ahLst/>
              <a:cxnLst/>
              <a:rect l="l" t="t" r="r" b="b"/>
              <a:pathLst>
                <a:path w="83" h="82" extrusionOk="0">
                  <a:moveTo>
                    <a:pt x="1" y="1"/>
                  </a:moveTo>
                  <a:lnTo>
                    <a:pt x="1" y="81"/>
                  </a:lnTo>
                  <a:lnTo>
                    <a:pt x="83" y="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7289547" y="1760468"/>
              <a:ext cx="119204" cy="79269"/>
            </a:xfrm>
            <a:custGeom>
              <a:avLst/>
              <a:gdLst/>
              <a:ahLst/>
              <a:cxnLst/>
              <a:rect l="l" t="t" r="r" b="b"/>
              <a:pathLst>
                <a:path w="1585" h="1054" extrusionOk="0">
                  <a:moveTo>
                    <a:pt x="164" y="118"/>
                  </a:moveTo>
                  <a:lnTo>
                    <a:pt x="1466" y="193"/>
                  </a:lnTo>
                  <a:lnTo>
                    <a:pt x="1424" y="934"/>
                  </a:lnTo>
                  <a:lnTo>
                    <a:pt x="121" y="859"/>
                  </a:lnTo>
                  <a:lnTo>
                    <a:pt x="164" y="118"/>
                  </a:lnTo>
                  <a:close/>
                  <a:moveTo>
                    <a:pt x="108" y="0"/>
                  </a:moveTo>
                  <a:cubicBezTo>
                    <a:pt x="77" y="0"/>
                    <a:pt x="52" y="23"/>
                    <a:pt x="51" y="54"/>
                  </a:cubicBezTo>
                  <a:lnTo>
                    <a:pt x="2" y="910"/>
                  </a:lnTo>
                  <a:cubicBezTo>
                    <a:pt x="1" y="943"/>
                    <a:pt x="24" y="971"/>
                    <a:pt x="56" y="972"/>
                  </a:cubicBezTo>
                  <a:lnTo>
                    <a:pt x="1472" y="1054"/>
                  </a:lnTo>
                  <a:cubicBezTo>
                    <a:pt x="1473" y="1054"/>
                    <a:pt x="1474" y="1054"/>
                    <a:pt x="1474" y="1054"/>
                  </a:cubicBezTo>
                  <a:cubicBezTo>
                    <a:pt x="1507" y="1054"/>
                    <a:pt x="1533" y="1029"/>
                    <a:pt x="1534" y="999"/>
                  </a:cubicBezTo>
                  <a:lnTo>
                    <a:pt x="1583" y="142"/>
                  </a:lnTo>
                  <a:cubicBezTo>
                    <a:pt x="1584" y="110"/>
                    <a:pt x="1561" y="82"/>
                    <a:pt x="1528" y="81"/>
                  </a:cubicBezTo>
                  <a:lnTo>
                    <a:pt x="112" y="0"/>
                  </a:lnTo>
                  <a:cubicBezTo>
                    <a:pt x="110" y="0"/>
                    <a:pt x="109" y="0"/>
                    <a:pt x="10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7392353" y="1692030"/>
              <a:ext cx="85962" cy="184785"/>
            </a:xfrm>
            <a:custGeom>
              <a:avLst/>
              <a:gdLst/>
              <a:ahLst/>
              <a:cxnLst/>
              <a:rect l="l" t="t" r="r" b="b"/>
              <a:pathLst>
                <a:path w="1143" h="2457" extrusionOk="0">
                  <a:moveTo>
                    <a:pt x="339" y="1"/>
                  </a:moveTo>
                  <a:cubicBezTo>
                    <a:pt x="327" y="1"/>
                    <a:pt x="316" y="2"/>
                    <a:pt x="306" y="4"/>
                  </a:cubicBezTo>
                  <a:cubicBezTo>
                    <a:pt x="72" y="55"/>
                    <a:pt x="1" y="644"/>
                    <a:pt x="147" y="1321"/>
                  </a:cubicBezTo>
                  <a:cubicBezTo>
                    <a:pt x="287" y="1966"/>
                    <a:pt x="574" y="2457"/>
                    <a:pt x="804" y="2457"/>
                  </a:cubicBezTo>
                  <a:cubicBezTo>
                    <a:pt x="815" y="2457"/>
                    <a:pt x="826" y="2456"/>
                    <a:pt x="837" y="2453"/>
                  </a:cubicBezTo>
                  <a:cubicBezTo>
                    <a:pt x="1070" y="2403"/>
                    <a:pt x="1142" y="1812"/>
                    <a:pt x="996" y="1136"/>
                  </a:cubicBezTo>
                  <a:cubicBezTo>
                    <a:pt x="856" y="492"/>
                    <a:pt x="568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7391601" y="1687142"/>
              <a:ext cx="87466" cy="194487"/>
            </a:xfrm>
            <a:custGeom>
              <a:avLst/>
              <a:gdLst/>
              <a:ahLst/>
              <a:cxnLst/>
              <a:rect l="l" t="t" r="r" b="b"/>
              <a:pathLst>
                <a:path w="1163" h="2586" extrusionOk="0">
                  <a:moveTo>
                    <a:pt x="350" y="129"/>
                  </a:moveTo>
                  <a:cubicBezTo>
                    <a:pt x="523" y="129"/>
                    <a:pt x="805" y="575"/>
                    <a:pt x="943" y="1215"/>
                  </a:cubicBezTo>
                  <a:cubicBezTo>
                    <a:pt x="1012" y="1536"/>
                    <a:pt x="1034" y="1845"/>
                    <a:pt x="1006" y="2087"/>
                  </a:cubicBezTo>
                  <a:cubicBezTo>
                    <a:pt x="980" y="2299"/>
                    <a:pt x="914" y="2436"/>
                    <a:pt x="833" y="2455"/>
                  </a:cubicBezTo>
                  <a:cubicBezTo>
                    <a:pt x="827" y="2457"/>
                    <a:pt x="820" y="2457"/>
                    <a:pt x="813" y="2457"/>
                  </a:cubicBezTo>
                  <a:cubicBezTo>
                    <a:pt x="640" y="2457"/>
                    <a:pt x="358" y="2011"/>
                    <a:pt x="219" y="1372"/>
                  </a:cubicBezTo>
                  <a:cubicBezTo>
                    <a:pt x="151" y="1051"/>
                    <a:pt x="129" y="742"/>
                    <a:pt x="157" y="500"/>
                  </a:cubicBezTo>
                  <a:cubicBezTo>
                    <a:pt x="183" y="287"/>
                    <a:pt x="248" y="150"/>
                    <a:pt x="330" y="132"/>
                  </a:cubicBezTo>
                  <a:cubicBezTo>
                    <a:pt x="333" y="130"/>
                    <a:pt x="337" y="130"/>
                    <a:pt x="343" y="129"/>
                  </a:cubicBezTo>
                  <a:cubicBezTo>
                    <a:pt x="345" y="129"/>
                    <a:pt x="347" y="129"/>
                    <a:pt x="350" y="129"/>
                  </a:cubicBezTo>
                  <a:close/>
                  <a:moveTo>
                    <a:pt x="350" y="1"/>
                  </a:moveTo>
                  <a:cubicBezTo>
                    <a:pt x="334" y="1"/>
                    <a:pt x="318" y="3"/>
                    <a:pt x="302" y="6"/>
                  </a:cubicBezTo>
                  <a:cubicBezTo>
                    <a:pt x="159" y="37"/>
                    <a:pt x="63" y="203"/>
                    <a:pt x="30" y="484"/>
                  </a:cubicBezTo>
                  <a:cubicBezTo>
                    <a:pt x="0" y="740"/>
                    <a:pt x="22" y="1066"/>
                    <a:pt x="95" y="1399"/>
                  </a:cubicBezTo>
                  <a:cubicBezTo>
                    <a:pt x="224" y="1992"/>
                    <a:pt x="513" y="2585"/>
                    <a:pt x="812" y="2585"/>
                  </a:cubicBezTo>
                  <a:cubicBezTo>
                    <a:pt x="818" y="2585"/>
                    <a:pt x="823" y="2585"/>
                    <a:pt x="828" y="2585"/>
                  </a:cubicBezTo>
                  <a:cubicBezTo>
                    <a:pt x="840" y="2585"/>
                    <a:pt x="850" y="2584"/>
                    <a:pt x="860" y="2581"/>
                  </a:cubicBezTo>
                  <a:cubicBezTo>
                    <a:pt x="1005" y="2550"/>
                    <a:pt x="1099" y="2384"/>
                    <a:pt x="1132" y="2102"/>
                  </a:cubicBezTo>
                  <a:cubicBezTo>
                    <a:pt x="1162" y="1846"/>
                    <a:pt x="1141" y="1521"/>
                    <a:pt x="1068" y="1187"/>
                  </a:cubicBezTo>
                  <a:cubicBezTo>
                    <a:pt x="940" y="594"/>
                    <a:pt x="65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7196066" y="1716472"/>
              <a:ext cx="313540" cy="224194"/>
            </a:xfrm>
            <a:custGeom>
              <a:avLst/>
              <a:gdLst/>
              <a:ahLst/>
              <a:cxnLst/>
              <a:rect l="l" t="t" r="r" b="b"/>
              <a:pathLst>
                <a:path w="4169" h="2981" extrusionOk="0">
                  <a:moveTo>
                    <a:pt x="2513" y="1"/>
                  </a:moveTo>
                  <a:cubicBezTo>
                    <a:pt x="2459" y="1"/>
                    <a:pt x="2406" y="2"/>
                    <a:pt x="2356" y="6"/>
                  </a:cubicBezTo>
                  <a:lnTo>
                    <a:pt x="378" y="150"/>
                  </a:lnTo>
                  <a:cubicBezTo>
                    <a:pt x="151" y="175"/>
                    <a:pt x="0" y="399"/>
                    <a:pt x="66" y="618"/>
                  </a:cubicBezTo>
                  <a:cubicBezTo>
                    <a:pt x="100" y="739"/>
                    <a:pt x="198" y="799"/>
                    <a:pt x="322" y="814"/>
                  </a:cubicBezTo>
                  <a:lnTo>
                    <a:pt x="850" y="918"/>
                  </a:lnTo>
                  <a:lnTo>
                    <a:pt x="375" y="2119"/>
                  </a:lnTo>
                  <a:cubicBezTo>
                    <a:pt x="294" y="2305"/>
                    <a:pt x="378" y="2521"/>
                    <a:pt x="561" y="2602"/>
                  </a:cubicBezTo>
                  <a:cubicBezTo>
                    <a:pt x="608" y="2622"/>
                    <a:pt x="658" y="2632"/>
                    <a:pt x="706" y="2632"/>
                  </a:cubicBezTo>
                  <a:cubicBezTo>
                    <a:pt x="842" y="2632"/>
                    <a:pt x="972" y="2555"/>
                    <a:pt x="1034" y="2425"/>
                  </a:cubicBezTo>
                  <a:lnTo>
                    <a:pt x="1034" y="2425"/>
                  </a:lnTo>
                  <a:lnTo>
                    <a:pt x="1005" y="2512"/>
                  </a:lnTo>
                  <a:cubicBezTo>
                    <a:pt x="946" y="2646"/>
                    <a:pt x="1059" y="2819"/>
                    <a:pt x="1193" y="2877"/>
                  </a:cubicBezTo>
                  <a:lnTo>
                    <a:pt x="1220" y="2889"/>
                  </a:lnTo>
                  <a:cubicBezTo>
                    <a:pt x="1255" y="2904"/>
                    <a:pt x="1291" y="2911"/>
                    <a:pt x="1328" y="2911"/>
                  </a:cubicBezTo>
                  <a:cubicBezTo>
                    <a:pt x="1413" y="2911"/>
                    <a:pt x="1495" y="2872"/>
                    <a:pt x="1547" y="2801"/>
                  </a:cubicBezTo>
                  <a:cubicBezTo>
                    <a:pt x="1656" y="2650"/>
                    <a:pt x="1821" y="2391"/>
                    <a:pt x="2014" y="1978"/>
                  </a:cubicBezTo>
                  <a:lnTo>
                    <a:pt x="2014" y="1978"/>
                  </a:lnTo>
                  <a:lnTo>
                    <a:pt x="1739" y="2653"/>
                  </a:lnTo>
                  <a:cubicBezTo>
                    <a:pt x="1691" y="2771"/>
                    <a:pt x="1745" y="2906"/>
                    <a:pt x="1862" y="2958"/>
                  </a:cubicBezTo>
                  <a:cubicBezTo>
                    <a:pt x="1896" y="2973"/>
                    <a:pt x="1931" y="2980"/>
                    <a:pt x="1966" y="2980"/>
                  </a:cubicBezTo>
                  <a:cubicBezTo>
                    <a:pt x="2050" y="2980"/>
                    <a:pt x="2131" y="2938"/>
                    <a:pt x="2179" y="2863"/>
                  </a:cubicBezTo>
                  <a:cubicBezTo>
                    <a:pt x="2260" y="2733"/>
                    <a:pt x="2377" y="2545"/>
                    <a:pt x="2496" y="2332"/>
                  </a:cubicBezTo>
                  <a:lnTo>
                    <a:pt x="2496" y="2332"/>
                  </a:lnTo>
                  <a:lnTo>
                    <a:pt x="2356" y="2635"/>
                  </a:lnTo>
                  <a:cubicBezTo>
                    <a:pt x="2279" y="2801"/>
                    <a:pt x="2414" y="2958"/>
                    <a:pt x="2572" y="2958"/>
                  </a:cubicBezTo>
                  <a:cubicBezTo>
                    <a:pt x="2606" y="2958"/>
                    <a:pt x="2642" y="2951"/>
                    <a:pt x="2677" y="2934"/>
                  </a:cubicBezTo>
                  <a:cubicBezTo>
                    <a:pt x="2735" y="2906"/>
                    <a:pt x="2783" y="2860"/>
                    <a:pt x="2827" y="2812"/>
                  </a:cubicBezTo>
                  <a:cubicBezTo>
                    <a:pt x="2933" y="2697"/>
                    <a:pt x="3024" y="2568"/>
                    <a:pt x="3104" y="2435"/>
                  </a:cubicBezTo>
                  <a:cubicBezTo>
                    <a:pt x="3167" y="2334"/>
                    <a:pt x="3265" y="2210"/>
                    <a:pt x="3300" y="2095"/>
                  </a:cubicBezTo>
                  <a:cubicBezTo>
                    <a:pt x="3363" y="1885"/>
                    <a:pt x="4168" y="1781"/>
                    <a:pt x="4168" y="1781"/>
                  </a:cubicBezTo>
                  <a:lnTo>
                    <a:pt x="3980" y="810"/>
                  </a:lnTo>
                  <a:cubicBezTo>
                    <a:pt x="4034" y="244"/>
                    <a:pt x="3137" y="1"/>
                    <a:pt x="2513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7193584" y="1711659"/>
              <a:ext cx="321211" cy="233820"/>
            </a:xfrm>
            <a:custGeom>
              <a:avLst/>
              <a:gdLst/>
              <a:ahLst/>
              <a:cxnLst/>
              <a:rect l="l" t="t" r="r" b="b"/>
              <a:pathLst>
                <a:path w="4271" h="3109" extrusionOk="0">
                  <a:moveTo>
                    <a:pt x="2550" y="130"/>
                  </a:moveTo>
                  <a:cubicBezTo>
                    <a:pt x="3009" y="130"/>
                    <a:pt x="3566" y="265"/>
                    <a:pt x="3816" y="520"/>
                  </a:cubicBezTo>
                  <a:cubicBezTo>
                    <a:pt x="3918" y="621"/>
                    <a:pt x="3961" y="740"/>
                    <a:pt x="3950" y="869"/>
                  </a:cubicBezTo>
                  <a:cubicBezTo>
                    <a:pt x="3950" y="875"/>
                    <a:pt x="3950" y="881"/>
                    <a:pt x="3951" y="888"/>
                  </a:cubicBezTo>
                  <a:lnTo>
                    <a:pt x="4126" y="1792"/>
                  </a:lnTo>
                  <a:cubicBezTo>
                    <a:pt x="4008" y="1808"/>
                    <a:pt x="3826" y="1841"/>
                    <a:pt x="3659" y="1893"/>
                  </a:cubicBezTo>
                  <a:cubicBezTo>
                    <a:pt x="3473" y="1950"/>
                    <a:pt x="3306" y="2031"/>
                    <a:pt x="3272" y="2142"/>
                  </a:cubicBezTo>
                  <a:cubicBezTo>
                    <a:pt x="3251" y="2215"/>
                    <a:pt x="3194" y="2302"/>
                    <a:pt x="3143" y="2378"/>
                  </a:cubicBezTo>
                  <a:cubicBezTo>
                    <a:pt x="3122" y="2409"/>
                    <a:pt x="3101" y="2438"/>
                    <a:pt x="3085" y="2467"/>
                  </a:cubicBezTo>
                  <a:cubicBezTo>
                    <a:pt x="2991" y="2620"/>
                    <a:pt x="2906" y="2737"/>
                    <a:pt x="2815" y="2835"/>
                  </a:cubicBezTo>
                  <a:cubicBezTo>
                    <a:pt x="2778" y="2873"/>
                    <a:pt x="2733" y="2918"/>
                    <a:pt x="2683" y="2942"/>
                  </a:cubicBezTo>
                  <a:cubicBezTo>
                    <a:pt x="2656" y="2955"/>
                    <a:pt x="2630" y="2960"/>
                    <a:pt x="2606" y="2960"/>
                  </a:cubicBezTo>
                  <a:cubicBezTo>
                    <a:pt x="2554" y="2960"/>
                    <a:pt x="2509" y="2936"/>
                    <a:pt x="2481" y="2909"/>
                  </a:cubicBezTo>
                  <a:cubicBezTo>
                    <a:pt x="2430" y="2859"/>
                    <a:pt x="2418" y="2791"/>
                    <a:pt x="2447" y="2727"/>
                  </a:cubicBezTo>
                  <a:lnTo>
                    <a:pt x="2587" y="2425"/>
                  </a:lnTo>
                  <a:cubicBezTo>
                    <a:pt x="2602" y="2394"/>
                    <a:pt x="2591" y="2355"/>
                    <a:pt x="2559" y="2340"/>
                  </a:cubicBezTo>
                  <a:cubicBezTo>
                    <a:pt x="2551" y="2335"/>
                    <a:pt x="2541" y="2333"/>
                    <a:pt x="2532" y="2333"/>
                  </a:cubicBezTo>
                  <a:cubicBezTo>
                    <a:pt x="2509" y="2333"/>
                    <a:pt x="2487" y="2345"/>
                    <a:pt x="2475" y="2366"/>
                  </a:cubicBezTo>
                  <a:cubicBezTo>
                    <a:pt x="2351" y="2586"/>
                    <a:pt x="2234" y="2775"/>
                    <a:pt x="2159" y="2894"/>
                  </a:cubicBezTo>
                  <a:cubicBezTo>
                    <a:pt x="2123" y="2951"/>
                    <a:pt x="2063" y="2982"/>
                    <a:pt x="2001" y="2982"/>
                  </a:cubicBezTo>
                  <a:cubicBezTo>
                    <a:pt x="1975" y="2982"/>
                    <a:pt x="1948" y="2977"/>
                    <a:pt x="1922" y="2966"/>
                  </a:cubicBezTo>
                  <a:cubicBezTo>
                    <a:pt x="1837" y="2926"/>
                    <a:pt x="1798" y="2830"/>
                    <a:pt x="1833" y="2742"/>
                  </a:cubicBezTo>
                  <a:lnTo>
                    <a:pt x="2108" y="2068"/>
                  </a:lnTo>
                  <a:cubicBezTo>
                    <a:pt x="2120" y="2036"/>
                    <a:pt x="2107" y="1999"/>
                    <a:pt x="2074" y="1985"/>
                  </a:cubicBezTo>
                  <a:cubicBezTo>
                    <a:pt x="2066" y="1981"/>
                    <a:pt x="2057" y="1979"/>
                    <a:pt x="2048" y="1979"/>
                  </a:cubicBezTo>
                  <a:cubicBezTo>
                    <a:pt x="2024" y="1979"/>
                    <a:pt x="2001" y="1993"/>
                    <a:pt x="1991" y="2016"/>
                  </a:cubicBezTo>
                  <a:cubicBezTo>
                    <a:pt x="1798" y="2430"/>
                    <a:pt x="1633" y="2686"/>
                    <a:pt x="1531" y="2828"/>
                  </a:cubicBezTo>
                  <a:cubicBezTo>
                    <a:pt x="1491" y="2883"/>
                    <a:pt x="1430" y="2913"/>
                    <a:pt x="1366" y="2913"/>
                  </a:cubicBezTo>
                  <a:cubicBezTo>
                    <a:pt x="1338" y="2913"/>
                    <a:pt x="1309" y="2907"/>
                    <a:pt x="1282" y="2895"/>
                  </a:cubicBezTo>
                  <a:lnTo>
                    <a:pt x="1256" y="2884"/>
                  </a:lnTo>
                  <a:cubicBezTo>
                    <a:pt x="1201" y="2861"/>
                    <a:pt x="1150" y="2812"/>
                    <a:pt x="1119" y="2757"/>
                  </a:cubicBezTo>
                  <a:cubicBezTo>
                    <a:pt x="1101" y="2724"/>
                    <a:pt x="1074" y="2660"/>
                    <a:pt x="1100" y="2602"/>
                  </a:cubicBezTo>
                  <a:lnTo>
                    <a:pt x="1131" y="2511"/>
                  </a:lnTo>
                  <a:cubicBezTo>
                    <a:pt x="1142" y="2479"/>
                    <a:pt x="1126" y="2444"/>
                    <a:pt x="1095" y="2431"/>
                  </a:cubicBezTo>
                  <a:cubicBezTo>
                    <a:pt x="1087" y="2428"/>
                    <a:pt x="1078" y="2426"/>
                    <a:pt x="1070" y="2426"/>
                  </a:cubicBezTo>
                  <a:cubicBezTo>
                    <a:pt x="1046" y="2426"/>
                    <a:pt x="1024" y="2439"/>
                    <a:pt x="1013" y="2462"/>
                  </a:cubicBezTo>
                  <a:cubicBezTo>
                    <a:pt x="961" y="2570"/>
                    <a:pt x="856" y="2633"/>
                    <a:pt x="744" y="2633"/>
                  </a:cubicBezTo>
                  <a:cubicBezTo>
                    <a:pt x="704" y="2633"/>
                    <a:pt x="663" y="2625"/>
                    <a:pt x="624" y="2608"/>
                  </a:cubicBezTo>
                  <a:cubicBezTo>
                    <a:pt x="550" y="2575"/>
                    <a:pt x="494" y="2516"/>
                    <a:pt x="464" y="2442"/>
                  </a:cubicBezTo>
                  <a:cubicBezTo>
                    <a:pt x="436" y="2366"/>
                    <a:pt x="437" y="2285"/>
                    <a:pt x="469" y="2210"/>
                  </a:cubicBezTo>
                  <a:cubicBezTo>
                    <a:pt x="469" y="2209"/>
                    <a:pt x="470" y="2209"/>
                    <a:pt x="470" y="2208"/>
                  </a:cubicBezTo>
                  <a:lnTo>
                    <a:pt x="946" y="1006"/>
                  </a:lnTo>
                  <a:cubicBezTo>
                    <a:pt x="952" y="989"/>
                    <a:pt x="951" y="969"/>
                    <a:pt x="942" y="952"/>
                  </a:cubicBezTo>
                  <a:cubicBezTo>
                    <a:pt x="932" y="936"/>
                    <a:pt x="916" y="923"/>
                    <a:pt x="898" y="920"/>
                  </a:cubicBezTo>
                  <a:lnTo>
                    <a:pt x="370" y="815"/>
                  </a:lnTo>
                  <a:cubicBezTo>
                    <a:pt x="255" y="802"/>
                    <a:pt x="187" y="753"/>
                    <a:pt x="161" y="666"/>
                  </a:cubicBezTo>
                  <a:cubicBezTo>
                    <a:pt x="135" y="579"/>
                    <a:pt x="149" y="486"/>
                    <a:pt x="200" y="412"/>
                  </a:cubicBezTo>
                  <a:cubicBezTo>
                    <a:pt x="249" y="336"/>
                    <a:pt x="329" y="288"/>
                    <a:pt x="418" y="279"/>
                  </a:cubicBezTo>
                  <a:lnTo>
                    <a:pt x="2394" y="136"/>
                  </a:lnTo>
                  <a:cubicBezTo>
                    <a:pt x="2445" y="132"/>
                    <a:pt x="2497" y="130"/>
                    <a:pt x="2550" y="130"/>
                  </a:cubicBezTo>
                  <a:close/>
                  <a:moveTo>
                    <a:pt x="2550" y="0"/>
                  </a:moveTo>
                  <a:cubicBezTo>
                    <a:pt x="2493" y="0"/>
                    <a:pt x="2438" y="2"/>
                    <a:pt x="2385" y="6"/>
                  </a:cubicBezTo>
                  <a:lnTo>
                    <a:pt x="407" y="149"/>
                  </a:lnTo>
                  <a:cubicBezTo>
                    <a:pt x="277" y="164"/>
                    <a:pt x="163" y="232"/>
                    <a:pt x="92" y="339"/>
                  </a:cubicBezTo>
                  <a:cubicBezTo>
                    <a:pt x="21" y="445"/>
                    <a:pt x="0" y="577"/>
                    <a:pt x="37" y="699"/>
                  </a:cubicBezTo>
                  <a:cubicBezTo>
                    <a:pt x="76" y="837"/>
                    <a:pt x="187" y="921"/>
                    <a:pt x="348" y="940"/>
                  </a:cubicBezTo>
                  <a:lnTo>
                    <a:pt x="795" y="1029"/>
                  </a:lnTo>
                  <a:lnTo>
                    <a:pt x="349" y="2157"/>
                  </a:lnTo>
                  <a:cubicBezTo>
                    <a:pt x="303" y="2263"/>
                    <a:pt x="301" y="2379"/>
                    <a:pt x="343" y="2486"/>
                  </a:cubicBezTo>
                  <a:cubicBezTo>
                    <a:pt x="385" y="2593"/>
                    <a:pt x="465" y="2678"/>
                    <a:pt x="571" y="2723"/>
                  </a:cubicBezTo>
                  <a:cubicBezTo>
                    <a:pt x="627" y="2748"/>
                    <a:pt x="686" y="2760"/>
                    <a:pt x="743" y="2760"/>
                  </a:cubicBezTo>
                  <a:cubicBezTo>
                    <a:pt x="821" y="2760"/>
                    <a:pt x="897" y="2738"/>
                    <a:pt x="962" y="2699"/>
                  </a:cubicBezTo>
                  <a:cubicBezTo>
                    <a:pt x="983" y="2824"/>
                    <a:pt x="1083" y="2946"/>
                    <a:pt x="1202" y="2998"/>
                  </a:cubicBezTo>
                  <a:lnTo>
                    <a:pt x="1230" y="3010"/>
                  </a:lnTo>
                  <a:cubicBezTo>
                    <a:pt x="1274" y="3029"/>
                    <a:pt x="1320" y="3039"/>
                    <a:pt x="1365" y="3039"/>
                  </a:cubicBezTo>
                  <a:cubicBezTo>
                    <a:pt x="1469" y="3039"/>
                    <a:pt x="1569" y="2990"/>
                    <a:pt x="1633" y="2901"/>
                  </a:cubicBezTo>
                  <a:cubicBezTo>
                    <a:pt x="1650" y="2876"/>
                    <a:pt x="1671" y="2847"/>
                    <a:pt x="1692" y="2816"/>
                  </a:cubicBezTo>
                  <a:cubicBezTo>
                    <a:pt x="1695" y="2928"/>
                    <a:pt x="1760" y="3032"/>
                    <a:pt x="1869" y="3080"/>
                  </a:cubicBezTo>
                  <a:cubicBezTo>
                    <a:pt x="1912" y="3099"/>
                    <a:pt x="1956" y="3108"/>
                    <a:pt x="2000" y="3108"/>
                  </a:cubicBezTo>
                  <a:cubicBezTo>
                    <a:pt x="2106" y="3108"/>
                    <a:pt x="2206" y="3055"/>
                    <a:pt x="2266" y="2960"/>
                  </a:cubicBezTo>
                  <a:cubicBezTo>
                    <a:pt x="2281" y="2936"/>
                    <a:pt x="2299" y="2909"/>
                    <a:pt x="2317" y="2878"/>
                  </a:cubicBezTo>
                  <a:cubicBezTo>
                    <a:pt x="2331" y="2923"/>
                    <a:pt x="2356" y="2964"/>
                    <a:pt x="2390" y="2998"/>
                  </a:cubicBezTo>
                  <a:cubicBezTo>
                    <a:pt x="2448" y="3055"/>
                    <a:pt x="2522" y="3085"/>
                    <a:pt x="2599" y="3085"/>
                  </a:cubicBezTo>
                  <a:cubicBezTo>
                    <a:pt x="2631" y="3085"/>
                    <a:pt x="2664" y="3079"/>
                    <a:pt x="2696" y="3068"/>
                  </a:cubicBezTo>
                  <a:cubicBezTo>
                    <a:pt x="2711" y="3064"/>
                    <a:pt x="2727" y="3058"/>
                    <a:pt x="2741" y="3052"/>
                  </a:cubicBezTo>
                  <a:cubicBezTo>
                    <a:pt x="2811" y="3017"/>
                    <a:pt x="2867" y="2965"/>
                    <a:pt x="2911" y="2917"/>
                  </a:cubicBezTo>
                  <a:cubicBezTo>
                    <a:pt x="3008" y="2814"/>
                    <a:pt x="3098" y="2691"/>
                    <a:pt x="3197" y="2530"/>
                  </a:cubicBezTo>
                  <a:cubicBezTo>
                    <a:pt x="3212" y="2504"/>
                    <a:pt x="3231" y="2476"/>
                    <a:pt x="3251" y="2446"/>
                  </a:cubicBezTo>
                  <a:cubicBezTo>
                    <a:pt x="3306" y="2363"/>
                    <a:pt x="3369" y="2269"/>
                    <a:pt x="3396" y="2176"/>
                  </a:cubicBezTo>
                  <a:cubicBezTo>
                    <a:pt x="3427" y="2071"/>
                    <a:pt x="3843" y="1954"/>
                    <a:pt x="4212" y="1907"/>
                  </a:cubicBezTo>
                  <a:cubicBezTo>
                    <a:pt x="4230" y="1906"/>
                    <a:pt x="4246" y="1896"/>
                    <a:pt x="4256" y="1881"/>
                  </a:cubicBezTo>
                  <a:cubicBezTo>
                    <a:pt x="4267" y="1867"/>
                    <a:pt x="4271" y="1849"/>
                    <a:pt x="4267" y="1832"/>
                  </a:cubicBezTo>
                  <a:lnTo>
                    <a:pt x="4080" y="869"/>
                  </a:lnTo>
                  <a:cubicBezTo>
                    <a:pt x="4092" y="704"/>
                    <a:pt x="4034" y="556"/>
                    <a:pt x="3909" y="427"/>
                  </a:cubicBezTo>
                  <a:cubicBezTo>
                    <a:pt x="3625" y="138"/>
                    <a:pt x="3032" y="0"/>
                    <a:pt x="2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7271272" y="1824092"/>
              <a:ext cx="37754" cy="80021"/>
            </a:xfrm>
            <a:custGeom>
              <a:avLst/>
              <a:gdLst/>
              <a:ahLst/>
              <a:cxnLst/>
              <a:rect l="l" t="t" r="r" b="b"/>
              <a:pathLst>
                <a:path w="502" h="1064" extrusionOk="0">
                  <a:moveTo>
                    <a:pt x="501" y="0"/>
                  </a:moveTo>
                  <a:lnTo>
                    <a:pt x="1" y="106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7265631" y="1819279"/>
              <a:ext cx="48810" cy="89723"/>
            </a:xfrm>
            <a:custGeom>
              <a:avLst/>
              <a:gdLst/>
              <a:ahLst/>
              <a:cxnLst/>
              <a:rect l="l" t="t" r="r" b="b"/>
              <a:pathLst>
                <a:path w="649" h="1193" extrusionOk="0">
                  <a:moveTo>
                    <a:pt x="575" y="1"/>
                  </a:moveTo>
                  <a:cubicBezTo>
                    <a:pt x="551" y="1"/>
                    <a:pt x="528" y="14"/>
                    <a:pt x="517" y="38"/>
                  </a:cubicBezTo>
                  <a:lnTo>
                    <a:pt x="16" y="1102"/>
                  </a:lnTo>
                  <a:cubicBezTo>
                    <a:pt x="0" y="1134"/>
                    <a:pt x="15" y="1171"/>
                    <a:pt x="47" y="1187"/>
                  </a:cubicBezTo>
                  <a:cubicBezTo>
                    <a:pt x="56" y="1191"/>
                    <a:pt x="66" y="1192"/>
                    <a:pt x="75" y="1192"/>
                  </a:cubicBezTo>
                  <a:cubicBezTo>
                    <a:pt x="82" y="1192"/>
                    <a:pt x="88" y="1191"/>
                    <a:pt x="94" y="1190"/>
                  </a:cubicBezTo>
                  <a:cubicBezTo>
                    <a:pt x="111" y="1184"/>
                    <a:pt x="125" y="1172"/>
                    <a:pt x="133" y="1156"/>
                  </a:cubicBezTo>
                  <a:lnTo>
                    <a:pt x="633" y="92"/>
                  </a:lnTo>
                  <a:cubicBezTo>
                    <a:pt x="649" y="60"/>
                    <a:pt x="634" y="23"/>
                    <a:pt x="602" y="7"/>
                  </a:cubicBezTo>
                  <a:cubicBezTo>
                    <a:pt x="593" y="3"/>
                    <a:pt x="5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7326924" y="1846879"/>
              <a:ext cx="29331" cy="60617"/>
            </a:xfrm>
            <a:custGeom>
              <a:avLst/>
              <a:gdLst/>
              <a:ahLst/>
              <a:cxnLst/>
              <a:rect l="l" t="t" r="r" b="b"/>
              <a:pathLst>
                <a:path w="390" h="806" extrusionOk="0">
                  <a:moveTo>
                    <a:pt x="390" y="0"/>
                  </a:moveTo>
                  <a:lnTo>
                    <a:pt x="1" y="8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7321434" y="1842066"/>
              <a:ext cx="40462" cy="70244"/>
            </a:xfrm>
            <a:custGeom>
              <a:avLst/>
              <a:gdLst/>
              <a:ahLst/>
              <a:cxnLst/>
              <a:rect l="l" t="t" r="r" b="b"/>
              <a:pathLst>
                <a:path w="538" h="934" extrusionOk="0">
                  <a:moveTo>
                    <a:pt x="464" y="1"/>
                  </a:moveTo>
                  <a:cubicBezTo>
                    <a:pt x="440" y="1"/>
                    <a:pt x="417" y="14"/>
                    <a:pt x="407" y="37"/>
                  </a:cubicBezTo>
                  <a:lnTo>
                    <a:pt x="16" y="841"/>
                  </a:lnTo>
                  <a:cubicBezTo>
                    <a:pt x="0" y="874"/>
                    <a:pt x="14" y="911"/>
                    <a:pt x="46" y="926"/>
                  </a:cubicBezTo>
                  <a:cubicBezTo>
                    <a:pt x="55" y="931"/>
                    <a:pt x="64" y="933"/>
                    <a:pt x="73" y="933"/>
                  </a:cubicBezTo>
                  <a:cubicBezTo>
                    <a:pt x="80" y="933"/>
                    <a:pt x="86" y="932"/>
                    <a:pt x="93" y="931"/>
                  </a:cubicBezTo>
                  <a:cubicBezTo>
                    <a:pt x="109" y="925"/>
                    <a:pt x="124" y="914"/>
                    <a:pt x="132" y="897"/>
                  </a:cubicBezTo>
                  <a:lnTo>
                    <a:pt x="522" y="93"/>
                  </a:lnTo>
                  <a:cubicBezTo>
                    <a:pt x="538" y="60"/>
                    <a:pt x="524" y="23"/>
                    <a:pt x="492" y="7"/>
                  </a:cubicBezTo>
                  <a:cubicBezTo>
                    <a:pt x="483" y="3"/>
                    <a:pt x="47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7371521" y="1869140"/>
              <a:ext cx="24367" cy="46328"/>
            </a:xfrm>
            <a:custGeom>
              <a:avLst/>
              <a:gdLst/>
              <a:ahLst/>
              <a:cxnLst/>
              <a:rect l="l" t="t" r="r" b="b"/>
              <a:pathLst>
                <a:path w="324" h="616" extrusionOk="0">
                  <a:moveTo>
                    <a:pt x="323" y="1"/>
                  </a:moveTo>
                  <a:lnTo>
                    <a:pt x="0" y="6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7365880" y="1864327"/>
              <a:ext cx="35423" cy="55879"/>
            </a:xfrm>
            <a:custGeom>
              <a:avLst/>
              <a:gdLst/>
              <a:ahLst/>
              <a:cxnLst/>
              <a:rect l="l" t="t" r="r" b="b"/>
              <a:pathLst>
                <a:path w="471" h="743" extrusionOk="0">
                  <a:moveTo>
                    <a:pt x="397" y="1"/>
                  </a:moveTo>
                  <a:cubicBezTo>
                    <a:pt x="374" y="1"/>
                    <a:pt x="352" y="14"/>
                    <a:pt x="340" y="35"/>
                  </a:cubicBezTo>
                  <a:lnTo>
                    <a:pt x="18" y="649"/>
                  </a:lnTo>
                  <a:cubicBezTo>
                    <a:pt x="1" y="680"/>
                    <a:pt x="14" y="719"/>
                    <a:pt x="45" y="735"/>
                  </a:cubicBezTo>
                  <a:cubicBezTo>
                    <a:pt x="55" y="740"/>
                    <a:pt x="65" y="743"/>
                    <a:pt x="75" y="743"/>
                  </a:cubicBezTo>
                  <a:cubicBezTo>
                    <a:pt x="81" y="743"/>
                    <a:pt x="88" y="742"/>
                    <a:pt x="94" y="739"/>
                  </a:cubicBezTo>
                  <a:cubicBezTo>
                    <a:pt x="110" y="734"/>
                    <a:pt x="124" y="724"/>
                    <a:pt x="132" y="708"/>
                  </a:cubicBezTo>
                  <a:lnTo>
                    <a:pt x="454" y="95"/>
                  </a:lnTo>
                  <a:cubicBezTo>
                    <a:pt x="471" y="64"/>
                    <a:pt x="457" y="24"/>
                    <a:pt x="426" y="8"/>
                  </a:cubicBezTo>
                  <a:cubicBezTo>
                    <a:pt x="417" y="3"/>
                    <a:pt x="407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7254050" y="1765131"/>
              <a:ext cx="16170" cy="35272"/>
            </a:xfrm>
            <a:custGeom>
              <a:avLst/>
              <a:gdLst/>
              <a:ahLst/>
              <a:cxnLst/>
              <a:rect l="l" t="t" r="r" b="b"/>
              <a:pathLst>
                <a:path w="215" h="469" extrusionOk="0">
                  <a:moveTo>
                    <a:pt x="214" y="1"/>
                  </a:moveTo>
                  <a:lnTo>
                    <a:pt x="1" y="4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7248635" y="1760242"/>
              <a:ext cx="26999" cy="44974"/>
            </a:xfrm>
            <a:custGeom>
              <a:avLst/>
              <a:gdLst/>
              <a:ahLst/>
              <a:cxnLst/>
              <a:rect l="l" t="t" r="r" b="b"/>
              <a:pathLst>
                <a:path w="359" h="598" extrusionOk="0">
                  <a:moveTo>
                    <a:pt x="287" y="1"/>
                  </a:moveTo>
                  <a:cubicBezTo>
                    <a:pt x="263" y="1"/>
                    <a:pt x="240" y="14"/>
                    <a:pt x="229" y="37"/>
                  </a:cubicBezTo>
                  <a:lnTo>
                    <a:pt x="15" y="507"/>
                  </a:lnTo>
                  <a:cubicBezTo>
                    <a:pt x="1" y="539"/>
                    <a:pt x="15" y="576"/>
                    <a:pt x="47" y="591"/>
                  </a:cubicBezTo>
                  <a:cubicBezTo>
                    <a:pt x="55" y="595"/>
                    <a:pt x="65" y="598"/>
                    <a:pt x="75" y="598"/>
                  </a:cubicBezTo>
                  <a:cubicBezTo>
                    <a:pt x="80" y="598"/>
                    <a:pt x="86" y="597"/>
                    <a:pt x="91" y="595"/>
                  </a:cubicBezTo>
                  <a:cubicBezTo>
                    <a:pt x="109" y="590"/>
                    <a:pt x="122" y="577"/>
                    <a:pt x="131" y="560"/>
                  </a:cubicBezTo>
                  <a:lnTo>
                    <a:pt x="344" y="91"/>
                  </a:lnTo>
                  <a:cubicBezTo>
                    <a:pt x="359" y="58"/>
                    <a:pt x="344" y="21"/>
                    <a:pt x="313" y="6"/>
                  </a:cubicBezTo>
                  <a:cubicBezTo>
                    <a:pt x="305" y="3"/>
                    <a:pt x="296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7419126" y="1387371"/>
              <a:ext cx="417176" cy="489150"/>
            </a:xfrm>
            <a:custGeom>
              <a:avLst/>
              <a:gdLst/>
              <a:ahLst/>
              <a:cxnLst/>
              <a:rect l="l" t="t" r="r" b="b"/>
              <a:pathLst>
                <a:path w="5547" h="6504" extrusionOk="0">
                  <a:moveTo>
                    <a:pt x="4253" y="1"/>
                  </a:moveTo>
                  <a:lnTo>
                    <a:pt x="1428" y="427"/>
                  </a:lnTo>
                  <a:lnTo>
                    <a:pt x="2103" y="3617"/>
                  </a:lnTo>
                  <a:cubicBezTo>
                    <a:pt x="2105" y="3628"/>
                    <a:pt x="531" y="3936"/>
                    <a:pt x="14" y="4036"/>
                  </a:cubicBezTo>
                  <a:cubicBezTo>
                    <a:pt x="0" y="4039"/>
                    <a:pt x="9" y="4065"/>
                    <a:pt x="33" y="4105"/>
                  </a:cubicBezTo>
                  <a:cubicBezTo>
                    <a:pt x="402" y="4713"/>
                    <a:pt x="600" y="5409"/>
                    <a:pt x="580" y="6115"/>
                  </a:cubicBezTo>
                  <a:cubicBezTo>
                    <a:pt x="576" y="6246"/>
                    <a:pt x="553" y="6378"/>
                    <a:pt x="515" y="6503"/>
                  </a:cubicBezTo>
                  <a:lnTo>
                    <a:pt x="3285" y="6469"/>
                  </a:lnTo>
                  <a:cubicBezTo>
                    <a:pt x="4054" y="6453"/>
                    <a:pt x="4776" y="6054"/>
                    <a:pt x="5169" y="5392"/>
                  </a:cubicBezTo>
                  <a:cubicBezTo>
                    <a:pt x="5436" y="4937"/>
                    <a:pt x="5546" y="4386"/>
                    <a:pt x="5436" y="3826"/>
                  </a:cubicBezTo>
                  <a:lnTo>
                    <a:pt x="4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7414238" y="1382483"/>
              <a:ext cx="426803" cy="499002"/>
            </a:xfrm>
            <a:custGeom>
              <a:avLst/>
              <a:gdLst/>
              <a:ahLst/>
              <a:cxnLst/>
              <a:rect l="l" t="t" r="r" b="b"/>
              <a:pathLst>
                <a:path w="5675" h="6635" extrusionOk="0">
                  <a:moveTo>
                    <a:pt x="4319" y="0"/>
                  </a:moveTo>
                  <a:cubicBezTo>
                    <a:pt x="4313" y="0"/>
                    <a:pt x="4307" y="1"/>
                    <a:pt x="4301" y="3"/>
                  </a:cubicBezTo>
                  <a:cubicBezTo>
                    <a:pt x="4266" y="14"/>
                    <a:pt x="4248" y="50"/>
                    <a:pt x="4258" y="83"/>
                  </a:cubicBezTo>
                  <a:lnTo>
                    <a:pt x="5441" y="3909"/>
                  </a:lnTo>
                  <a:cubicBezTo>
                    <a:pt x="5542" y="4425"/>
                    <a:pt x="5448" y="4966"/>
                    <a:pt x="5178" y="5424"/>
                  </a:cubicBezTo>
                  <a:cubicBezTo>
                    <a:pt x="4805" y="6052"/>
                    <a:pt x="4105" y="6454"/>
                    <a:pt x="3347" y="6471"/>
                  </a:cubicBezTo>
                  <a:lnTo>
                    <a:pt x="663" y="6503"/>
                  </a:lnTo>
                  <a:cubicBezTo>
                    <a:pt x="690" y="6396"/>
                    <a:pt x="705" y="6288"/>
                    <a:pt x="708" y="6183"/>
                  </a:cubicBezTo>
                  <a:cubicBezTo>
                    <a:pt x="729" y="5484"/>
                    <a:pt x="540" y="4782"/>
                    <a:pt x="161" y="4151"/>
                  </a:cubicBezTo>
                  <a:cubicBezTo>
                    <a:pt x="2197" y="3755"/>
                    <a:pt x="2200" y="3751"/>
                    <a:pt x="2221" y="3719"/>
                  </a:cubicBezTo>
                  <a:cubicBezTo>
                    <a:pt x="2230" y="3704"/>
                    <a:pt x="2233" y="3687"/>
                    <a:pt x="2230" y="3670"/>
                  </a:cubicBezTo>
                  <a:lnTo>
                    <a:pt x="1556" y="481"/>
                  </a:lnTo>
                  <a:cubicBezTo>
                    <a:pt x="1548" y="450"/>
                    <a:pt x="1523" y="430"/>
                    <a:pt x="1493" y="430"/>
                  </a:cubicBezTo>
                  <a:cubicBezTo>
                    <a:pt x="1489" y="430"/>
                    <a:pt x="1485" y="430"/>
                    <a:pt x="1480" y="431"/>
                  </a:cubicBezTo>
                  <a:cubicBezTo>
                    <a:pt x="1445" y="439"/>
                    <a:pt x="1423" y="472"/>
                    <a:pt x="1431" y="507"/>
                  </a:cubicBezTo>
                  <a:lnTo>
                    <a:pt x="2092" y="3637"/>
                  </a:lnTo>
                  <a:cubicBezTo>
                    <a:pt x="1890" y="3680"/>
                    <a:pt x="1146" y="3830"/>
                    <a:pt x="68" y="4040"/>
                  </a:cubicBezTo>
                  <a:cubicBezTo>
                    <a:pt x="47" y="4043"/>
                    <a:pt x="24" y="4062"/>
                    <a:pt x="16" y="4082"/>
                  </a:cubicBezTo>
                  <a:cubicBezTo>
                    <a:pt x="0" y="4118"/>
                    <a:pt x="15" y="4156"/>
                    <a:pt x="45" y="4204"/>
                  </a:cubicBezTo>
                  <a:cubicBezTo>
                    <a:pt x="416" y="4817"/>
                    <a:pt x="602" y="5501"/>
                    <a:pt x="582" y="6180"/>
                  </a:cubicBezTo>
                  <a:cubicBezTo>
                    <a:pt x="579" y="6303"/>
                    <a:pt x="558" y="6427"/>
                    <a:pt x="520" y="6552"/>
                  </a:cubicBezTo>
                  <a:cubicBezTo>
                    <a:pt x="514" y="6570"/>
                    <a:pt x="518" y="6591"/>
                    <a:pt x="530" y="6609"/>
                  </a:cubicBezTo>
                  <a:cubicBezTo>
                    <a:pt x="543" y="6625"/>
                    <a:pt x="562" y="6635"/>
                    <a:pt x="582" y="6635"/>
                  </a:cubicBezTo>
                  <a:lnTo>
                    <a:pt x="3352" y="6601"/>
                  </a:lnTo>
                  <a:cubicBezTo>
                    <a:pt x="3388" y="6596"/>
                    <a:pt x="3428" y="6595"/>
                    <a:pt x="3465" y="6593"/>
                  </a:cubicBezTo>
                  <a:cubicBezTo>
                    <a:pt x="4223" y="6539"/>
                    <a:pt x="4913" y="6123"/>
                    <a:pt x="5289" y="5489"/>
                  </a:cubicBezTo>
                  <a:cubicBezTo>
                    <a:pt x="5576" y="5003"/>
                    <a:pt x="5675" y="4432"/>
                    <a:pt x="5566" y="3877"/>
                  </a:cubicBezTo>
                  <a:lnTo>
                    <a:pt x="4381" y="46"/>
                  </a:lnTo>
                  <a:cubicBezTo>
                    <a:pt x="4372" y="18"/>
                    <a:pt x="4347" y="0"/>
                    <a:pt x="4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7519225" y="1789347"/>
              <a:ext cx="22337" cy="89873"/>
            </a:xfrm>
            <a:custGeom>
              <a:avLst/>
              <a:gdLst/>
              <a:ahLst/>
              <a:cxnLst/>
              <a:rect l="l" t="t" r="r" b="b"/>
              <a:pathLst>
                <a:path w="297" h="1195" extrusionOk="0">
                  <a:moveTo>
                    <a:pt x="82" y="1"/>
                  </a:moveTo>
                  <a:cubicBezTo>
                    <a:pt x="77" y="1"/>
                    <a:pt x="73" y="1"/>
                    <a:pt x="68" y="2"/>
                  </a:cubicBezTo>
                  <a:cubicBezTo>
                    <a:pt x="34" y="11"/>
                    <a:pt x="11" y="44"/>
                    <a:pt x="20" y="78"/>
                  </a:cubicBezTo>
                  <a:cubicBezTo>
                    <a:pt x="162" y="771"/>
                    <a:pt x="17" y="1101"/>
                    <a:pt x="15" y="1105"/>
                  </a:cubicBezTo>
                  <a:cubicBezTo>
                    <a:pt x="1" y="1138"/>
                    <a:pt x="14" y="1175"/>
                    <a:pt x="47" y="1190"/>
                  </a:cubicBezTo>
                  <a:cubicBezTo>
                    <a:pt x="56" y="1194"/>
                    <a:pt x="67" y="1195"/>
                    <a:pt x="78" y="1195"/>
                  </a:cubicBezTo>
                  <a:cubicBezTo>
                    <a:pt x="100" y="1194"/>
                    <a:pt x="120" y="1180"/>
                    <a:pt x="131" y="1158"/>
                  </a:cubicBezTo>
                  <a:cubicBezTo>
                    <a:pt x="138" y="1144"/>
                    <a:pt x="297" y="791"/>
                    <a:pt x="144" y="52"/>
                  </a:cubicBezTo>
                  <a:cubicBezTo>
                    <a:pt x="139" y="21"/>
                    <a:pt x="11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7564950" y="1629910"/>
              <a:ext cx="77464" cy="31963"/>
            </a:xfrm>
            <a:custGeom>
              <a:avLst/>
              <a:gdLst/>
              <a:ahLst/>
              <a:cxnLst/>
              <a:rect l="l" t="t" r="r" b="b"/>
              <a:pathLst>
                <a:path w="1030" h="425" extrusionOk="0">
                  <a:moveTo>
                    <a:pt x="72" y="0"/>
                  </a:moveTo>
                  <a:lnTo>
                    <a:pt x="164" y="392"/>
                  </a:lnTo>
                  <a:lnTo>
                    <a:pt x="0" y="424"/>
                  </a:lnTo>
                  <a:lnTo>
                    <a:pt x="164" y="403"/>
                  </a:lnTo>
                  <a:lnTo>
                    <a:pt x="1030" y="28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6529669" y="1273810"/>
              <a:ext cx="152972" cy="74380"/>
            </a:xfrm>
            <a:custGeom>
              <a:avLst/>
              <a:gdLst/>
              <a:ahLst/>
              <a:cxnLst/>
              <a:rect l="l" t="t" r="r" b="b"/>
              <a:pathLst>
                <a:path w="2034" h="989" extrusionOk="0">
                  <a:moveTo>
                    <a:pt x="396" y="0"/>
                  </a:moveTo>
                  <a:cubicBezTo>
                    <a:pt x="213" y="0"/>
                    <a:pt x="0" y="69"/>
                    <a:pt x="25" y="393"/>
                  </a:cubicBezTo>
                  <a:cubicBezTo>
                    <a:pt x="59" y="836"/>
                    <a:pt x="467" y="905"/>
                    <a:pt x="1182" y="972"/>
                  </a:cubicBezTo>
                  <a:cubicBezTo>
                    <a:pt x="1300" y="983"/>
                    <a:pt x="1404" y="989"/>
                    <a:pt x="1493" y="989"/>
                  </a:cubicBezTo>
                  <a:cubicBezTo>
                    <a:pt x="1943" y="989"/>
                    <a:pt x="2033" y="847"/>
                    <a:pt x="1863" y="563"/>
                  </a:cubicBezTo>
                  <a:cubicBezTo>
                    <a:pt x="1659" y="222"/>
                    <a:pt x="570" y="18"/>
                    <a:pt x="570" y="18"/>
                  </a:cubicBezTo>
                  <a:cubicBezTo>
                    <a:pt x="524" y="9"/>
                    <a:pt x="462" y="0"/>
                    <a:pt x="39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6526661" y="1269824"/>
              <a:ext cx="155153" cy="82503"/>
            </a:xfrm>
            <a:custGeom>
              <a:avLst/>
              <a:gdLst/>
              <a:ahLst/>
              <a:cxnLst/>
              <a:rect l="l" t="t" r="r" b="b"/>
              <a:pathLst>
                <a:path w="2063" h="1097" extrusionOk="0">
                  <a:moveTo>
                    <a:pt x="434" y="108"/>
                  </a:moveTo>
                  <a:cubicBezTo>
                    <a:pt x="501" y="108"/>
                    <a:pt x="562" y="117"/>
                    <a:pt x="599" y="124"/>
                  </a:cubicBezTo>
                  <a:cubicBezTo>
                    <a:pt x="896" y="180"/>
                    <a:pt x="1700" y="383"/>
                    <a:pt x="1858" y="645"/>
                  </a:cubicBezTo>
                  <a:cubicBezTo>
                    <a:pt x="1928" y="760"/>
                    <a:pt x="1947" y="844"/>
                    <a:pt x="1916" y="894"/>
                  </a:cubicBezTo>
                  <a:cubicBezTo>
                    <a:pt x="1886" y="941"/>
                    <a:pt x="1792" y="990"/>
                    <a:pt x="1532" y="990"/>
                  </a:cubicBezTo>
                  <a:cubicBezTo>
                    <a:pt x="1449" y="990"/>
                    <a:pt x="1348" y="985"/>
                    <a:pt x="1227" y="973"/>
                  </a:cubicBezTo>
                  <a:cubicBezTo>
                    <a:pt x="479" y="901"/>
                    <a:pt x="148" y="830"/>
                    <a:pt x="118" y="444"/>
                  </a:cubicBezTo>
                  <a:cubicBezTo>
                    <a:pt x="109" y="321"/>
                    <a:pt x="135" y="233"/>
                    <a:pt x="195" y="179"/>
                  </a:cubicBezTo>
                  <a:cubicBezTo>
                    <a:pt x="258" y="123"/>
                    <a:pt x="350" y="108"/>
                    <a:pt x="434" y="108"/>
                  </a:cubicBezTo>
                  <a:close/>
                  <a:moveTo>
                    <a:pt x="437" y="0"/>
                  </a:moveTo>
                  <a:cubicBezTo>
                    <a:pt x="330" y="0"/>
                    <a:pt x="212" y="22"/>
                    <a:pt x="126" y="98"/>
                  </a:cubicBezTo>
                  <a:cubicBezTo>
                    <a:pt x="38" y="176"/>
                    <a:pt x="0" y="294"/>
                    <a:pt x="12" y="451"/>
                  </a:cubicBezTo>
                  <a:cubicBezTo>
                    <a:pt x="49" y="934"/>
                    <a:pt x="493" y="1010"/>
                    <a:pt x="1218" y="1079"/>
                  </a:cubicBezTo>
                  <a:cubicBezTo>
                    <a:pt x="1337" y="1091"/>
                    <a:pt x="1443" y="1097"/>
                    <a:pt x="1534" y="1097"/>
                  </a:cubicBezTo>
                  <a:cubicBezTo>
                    <a:pt x="1796" y="1097"/>
                    <a:pt x="1944" y="1048"/>
                    <a:pt x="2006" y="951"/>
                  </a:cubicBezTo>
                  <a:cubicBezTo>
                    <a:pt x="2062" y="862"/>
                    <a:pt x="2043" y="745"/>
                    <a:pt x="1949" y="589"/>
                  </a:cubicBezTo>
                  <a:cubicBezTo>
                    <a:pt x="1736" y="233"/>
                    <a:pt x="671" y="29"/>
                    <a:pt x="620" y="19"/>
                  </a:cubicBezTo>
                  <a:cubicBezTo>
                    <a:pt x="571" y="10"/>
                    <a:pt x="506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6498309" y="1323446"/>
              <a:ext cx="185763" cy="78065"/>
            </a:xfrm>
            <a:custGeom>
              <a:avLst/>
              <a:gdLst/>
              <a:ahLst/>
              <a:cxnLst/>
              <a:rect l="l" t="t" r="r" b="b"/>
              <a:pathLst>
                <a:path w="2470" h="1038" extrusionOk="0">
                  <a:moveTo>
                    <a:pt x="446" y="1"/>
                  </a:moveTo>
                  <a:cubicBezTo>
                    <a:pt x="446" y="1"/>
                    <a:pt x="1" y="379"/>
                    <a:pt x="201" y="713"/>
                  </a:cubicBezTo>
                  <a:cubicBezTo>
                    <a:pt x="333" y="933"/>
                    <a:pt x="973" y="1037"/>
                    <a:pt x="1493" y="1037"/>
                  </a:cubicBezTo>
                  <a:cubicBezTo>
                    <a:pt x="1759" y="1037"/>
                    <a:pt x="1994" y="1010"/>
                    <a:pt x="2114" y="957"/>
                  </a:cubicBezTo>
                  <a:cubicBezTo>
                    <a:pt x="2470" y="802"/>
                    <a:pt x="1847" y="401"/>
                    <a:pt x="1847" y="401"/>
                  </a:cubicBezTo>
                  <a:cubicBezTo>
                    <a:pt x="1847" y="401"/>
                    <a:pt x="735" y="334"/>
                    <a:pt x="446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6493345" y="1317881"/>
              <a:ext cx="177565" cy="87617"/>
            </a:xfrm>
            <a:custGeom>
              <a:avLst/>
              <a:gdLst/>
              <a:ahLst/>
              <a:cxnLst/>
              <a:rect l="l" t="t" r="r" b="b"/>
              <a:pathLst>
                <a:path w="2361" h="1165" extrusionOk="0">
                  <a:moveTo>
                    <a:pt x="511" y="148"/>
                  </a:moveTo>
                  <a:cubicBezTo>
                    <a:pt x="839" y="445"/>
                    <a:pt x="1763" y="518"/>
                    <a:pt x="1896" y="527"/>
                  </a:cubicBezTo>
                  <a:cubicBezTo>
                    <a:pt x="2046" y="626"/>
                    <a:pt x="2245" y="802"/>
                    <a:pt x="2237" y="904"/>
                  </a:cubicBezTo>
                  <a:cubicBezTo>
                    <a:pt x="2236" y="914"/>
                    <a:pt x="2234" y="948"/>
                    <a:pt x="2159" y="982"/>
                  </a:cubicBezTo>
                  <a:cubicBezTo>
                    <a:pt x="2045" y="1032"/>
                    <a:pt x="1825" y="1056"/>
                    <a:pt x="1575" y="1056"/>
                  </a:cubicBezTo>
                  <a:cubicBezTo>
                    <a:pt x="1066" y="1056"/>
                    <a:pt x="431" y="954"/>
                    <a:pt x="314" y="759"/>
                  </a:cubicBezTo>
                  <a:cubicBezTo>
                    <a:pt x="170" y="521"/>
                    <a:pt x="414" y="243"/>
                    <a:pt x="511" y="148"/>
                  </a:cubicBezTo>
                  <a:close/>
                  <a:moveTo>
                    <a:pt x="517" y="1"/>
                  </a:moveTo>
                  <a:lnTo>
                    <a:pt x="477" y="34"/>
                  </a:lnTo>
                  <a:cubicBezTo>
                    <a:pt x="457" y="50"/>
                    <a:pt x="0" y="445"/>
                    <a:pt x="221" y="814"/>
                  </a:cubicBezTo>
                  <a:cubicBezTo>
                    <a:pt x="367" y="1056"/>
                    <a:pt x="1019" y="1164"/>
                    <a:pt x="1554" y="1164"/>
                  </a:cubicBezTo>
                  <a:cubicBezTo>
                    <a:pt x="1831" y="1164"/>
                    <a:pt x="2076" y="1135"/>
                    <a:pt x="2202" y="1082"/>
                  </a:cubicBezTo>
                  <a:cubicBezTo>
                    <a:pt x="2312" y="1035"/>
                    <a:pt x="2339" y="966"/>
                    <a:pt x="2344" y="915"/>
                  </a:cubicBezTo>
                  <a:cubicBezTo>
                    <a:pt x="2360" y="708"/>
                    <a:pt x="1986" y="460"/>
                    <a:pt x="1943" y="433"/>
                  </a:cubicBezTo>
                  <a:lnTo>
                    <a:pt x="1931" y="424"/>
                  </a:lnTo>
                  <a:lnTo>
                    <a:pt x="1917" y="423"/>
                  </a:lnTo>
                  <a:cubicBezTo>
                    <a:pt x="1907" y="422"/>
                    <a:pt x="823" y="354"/>
                    <a:pt x="552" y="40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6503347" y="1390379"/>
              <a:ext cx="160643" cy="60918"/>
            </a:xfrm>
            <a:custGeom>
              <a:avLst/>
              <a:gdLst/>
              <a:ahLst/>
              <a:cxnLst/>
              <a:rect l="l" t="t" r="r" b="b"/>
              <a:pathLst>
                <a:path w="2136" h="810" extrusionOk="0">
                  <a:moveTo>
                    <a:pt x="245" y="0"/>
                  </a:moveTo>
                  <a:cubicBezTo>
                    <a:pt x="245" y="0"/>
                    <a:pt x="0" y="379"/>
                    <a:pt x="179" y="646"/>
                  </a:cubicBezTo>
                  <a:cubicBezTo>
                    <a:pt x="256" y="761"/>
                    <a:pt x="567" y="810"/>
                    <a:pt x="910" y="810"/>
                  </a:cubicBezTo>
                  <a:cubicBezTo>
                    <a:pt x="1357" y="810"/>
                    <a:pt x="1858" y="727"/>
                    <a:pt x="1958" y="601"/>
                  </a:cubicBezTo>
                  <a:cubicBezTo>
                    <a:pt x="2136" y="378"/>
                    <a:pt x="1759" y="200"/>
                    <a:pt x="1759" y="200"/>
                  </a:cubicBezTo>
                  <a:cubicBezTo>
                    <a:pt x="1759" y="200"/>
                    <a:pt x="468" y="112"/>
                    <a:pt x="245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6498760" y="1385190"/>
              <a:ext cx="160342" cy="70244"/>
            </a:xfrm>
            <a:custGeom>
              <a:avLst/>
              <a:gdLst/>
              <a:ahLst/>
              <a:cxnLst/>
              <a:rect l="l" t="t" r="r" b="b"/>
              <a:pathLst>
                <a:path w="2132" h="934" extrusionOk="0">
                  <a:moveTo>
                    <a:pt x="330" y="135"/>
                  </a:moveTo>
                  <a:cubicBezTo>
                    <a:pt x="634" y="238"/>
                    <a:pt x="1680" y="313"/>
                    <a:pt x="1805" y="321"/>
                  </a:cubicBezTo>
                  <a:cubicBezTo>
                    <a:pt x="1863" y="349"/>
                    <a:pt x="1990" y="431"/>
                    <a:pt x="2011" y="522"/>
                  </a:cubicBezTo>
                  <a:cubicBezTo>
                    <a:pt x="2019" y="560"/>
                    <a:pt x="2009" y="596"/>
                    <a:pt x="1978" y="635"/>
                  </a:cubicBezTo>
                  <a:cubicBezTo>
                    <a:pt x="1895" y="740"/>
                    <a:pt x="1422" y="824"/>
                    <a:pt x="972" y="824"/>
                  </a:cubicBezTo>
                  <a:cubicBezTo>
                    <a:pt x="924" y="824"/>
                    <a:pt x="877" y="823"/>
                    <a:pt x="830" y="821"/>
                  </a:cubicBezTo>
                  <a:cubicBezTo>
                    <a:pt x="486" y="808"/>
                    <a:pt x="322" y="742"/>
                    <a:pt x="284" y="684"/>
                  </a:cubicBezTo>
                  <a:cubicBezTo>
                    <a:pt x="159" y="497"/>
                    <a:pt x="278" y="233"/>
                    <a:pt x="330" y="135"/>
                  </a:cubicBezTo>
                  <a:close/>
                  <a:moveTo>
                    <a:pt x="288" y="1"/>
                  </a:moveTo>
                  <a:lnTo>
                    <a:pt x="262" y="41"/>
                  </a:lnTo>
                  <a:cubicBezTo>
                    <a:pt x="251" y="58"/>
                    <a:pt x="1" y="452"/>
                    <a:pt x="196" y="746"/>
                  </a:cubicBezTo>
                  <a:cubicBezTo>
                    <a:pt x="285" y="881"/>
                    <a:pt x="589" y="920"/>
                    <a:pt x="826" y="930"/>
                  </a:cubicBezTo>
                  <a:cubicBezTo>
                    <a:pt x="871" y="932"/>
                    <a:pt x="918" y="934"/>
                    <a:pt x="968" y="934"/>
                  </a:cubicBezTo>
                  <a:cubicBezTo>
                    <a:pt x="1386" y="934"/>
                    <a:pt x="1935" y="862"/>
                    <a:pt x="2063" y="702"/>
                  </a:cubicBezTo>
                  <a:cubicBezTo>
                    <a:pt x="2113" y="639"/>
                    <a:pt x="2131" y="569"/>
                    <a:pt x="2116" y="499"/>
                  </a:cubicBezTo>
                  <a:cubicBezTo>
                    <a:pt x="2079" y="336"/>
                    <a:pt x="1867" y="233"/>
                    <a:pt x="1843" y="222"/>
                  </a:cubicBezTo>
                  <a:lnTo>
                    <a:pt x="1824" y="216"/>
                  </a:lnTo>
                  <a:cubicBezTo>
                    <a:pt x="1467" y="191"/>
                    <a:pt x="506" y="108"/>
                    <a:pt x="331" y="21"/>
                  </a:cubicBezTo>
                  <a:lnTo>
                    <a:pt x="2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6515079" y="1450694"/>
              <a:ext cx="128981" cy="50690"/>
            </a:xfrm>
            <a:custGeom>
              <a:avLst/>
              <a:gdLst/>
              <a:ahLst/>
              <a:cxnLst/>
              <a:rect l="l" t="t" r="r" b="b"/>
              <a:pathLst>
                <a:path w="1715" h="674" extrusionOk="0">
                  <a:moveTo>
                    <a:pt x="156" y="0"/>
                  </a:moveTo>
                  <a:cubicBezTo>
                    <a:pt x="156" y="0"/>
                    <a:pt x="1" y="289"/>
                    <a:pt x="246" y="512"/>
                  </a:cubicBezTo>
                  <a:cubicBezTo>
                    <a:pt x="369" y="624"/>
                    <a:pt x="580" y="674"/>
                    <a:pt x="799" y="674"/>
                  </a:cubicBezTo>
                  <a:cubicBezTo>
                    <a:pt x="1019" y="674"/>
                    <a:pt x="1247" y="624"/>
                    <a:pt x="1403" y="535"/>
                  </a:cubicBezTo>
                  <a:cubicBezTo>
                    <a:pt x="1714" y="356"/>
                    <a:pt x="1359" y="68"/>
                    <a:pt x="1359" y="68"/>
                  </a:cubicBezTo>
                  <a:cubicBezTo>
                    <a:pt x="1359" y="68"/>
                    <a:pt x="422" y="67"/>
                    <a:pt x="15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6514403" y="1445881"/>
              <a:ext cx="120858" cy="59414"/>
            </a:xfrm>
            <a:custGeom>
              <a:avLst/>
              <a:gdLst/>
              <a:ahLst/>
              <a:cxnLst/>
              <a:rect l="l" t="t" r="r" b="b"/>
              <a:pathLst>
                <a:path w="1607" h="790" extrusionOk="0">
                  <a:moveTo>
                    <a:pt x="197" y="125"/>
                  </a:moveTo>
                  <a:lnTo>
                    <a:pt x="197" y="125"/>
                  </a:lnTo>
                  <a:cubicBezTo>
                    <a:pt x="487" y="178"/>
                    <a:pt x="1214" y="184"/>
                    <a:pt x="1346" y="184"/>
                  </a:cubicBezTo>
                  <a:cubicBezTo>
                    <a:pt x="1398" y="230"/>
                    <a:pt x="1493" y="335"/>
                    <a:pt x="1484" y="426"/>
                  </a:cubicBezTo>
                  <a:cubicBezTo>
                    <a:pt x="1481" y="474"/>
                    <a:pt x="1448" y="516"/>
                    <a:pt x="1385" y="552"/>
                  </a:cubicBezTo>
                  <a:cubicBezTo>
                    <a:pt x="1237" y="636"/>
                    <a:pt x="1016" y="685"/>
                    <a:pt x="805" y="685"/>
                  </a:cubicBezTo>
                  <a:cubicBezTo>
                    <a:pt x="599" y="685"/>
                    <a:pt x="403" y="639"/>
                    <a:pt x="290" y="536"/>
                  </a:cubicBezTo>
                  <a:cubicBezTo>
                    <a:pt x="125" y="386"/>
                    <a:pt x="169" y="201"/>
                    <a:pt x="197" y="125"/>
                  </a:cubicBezTo>
                  <a:close/>
                  <a:moveTo>
                    <a:pt x="138" y="1"/>
                  </a:moveTo>
                  <a:lnTo>
                    <a:pt x="119" y="37"/>
                  </a:lnTo>
                  <a:cubicBezTo>
                    <a:pt x="58" y="149"/>
                    <a:pt x="0" y="416"/>
                    <a:pt x="218" y="614"/>
                  </a:cubicBezTo>
                  <a:cubicBezTo>
                    <a:pt x="351" y="735"/>
                    <a:pt x="576" y="790"/>
                    <a:pt x="809" y="790"/>
                  </a:cubicBezTo>
                  <a:cubicBezTo>
                    <a:pt x="1037" y="790"/>
                    <a:pt x="1275" y="738"/>
                    <a:pt x="1437" y="642"/>
                  </a:cubicBezTo>
                  <a:cubicBezTo>
                    <a:pt x="1533" y="588"/>
                    <a:pt x="1585" y="517"/>
                    <a:pt x="1591" y="433"/>
                  </a:cubicBezTo>
                  <a:cubicBezTo>
                    <a:pt x="1607" y="256"/>
                    <a:pt x="1409" y="94"/>
                    <a:pt x="1400" y="87"/>
                  </a:cubicBezTo>
                  <a:lnTo>
                    <a:pt x="1386" y="76"/>
                  </a:lnTo>
                  <a:lnTo>
                    <a:pt x="1367" y="76"/>
                  </a:lnTo>
                  <a:cubicBezTo>
                    <a:pt x="1358" y="76"/>
                    <a:pt x="436" y="76"/>
                    <a:pt x="179" y="11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6340753" y="1996314"/>
              <a:ext cx="1038540" cy="1491891"/>
            </a:xfrm>
            <a:custGeom>
              <a:avLst/>
              <a:gdLst/>
              <a:ahLst/>
              <a:cxnLst/>
              <a:rect l="l" t="t" r="r" b="b"/>
              <a:pathLst>
                <a:path w="13809" h="19837" extrusionOk="0">
                  <a:moveTo>
                    <a:pt x="75" y="0"/>
                  </a:moveTo>
                  <a:cubicBezTo>
                    <a:pt x="35" y="0"/>
                    <a:pt x="0" y="35"/>
                    <a:pt x="0" y="74"/>
                  </a:cubicBezTo>
                  <a:lnTo>
                    <a:pt x="0" y="19763"/>
                  </a:lnTo>
                  <a:cubicBezTo>
                    <a:pt x="0" y="19803"/>
                    <a:pt x="35" y="19837"/>
                    <a:pt x="75" y="19837"/>
                  </a:cubicBezTo>
                  <a:lnTo>
                    <a:pt x="13734" y="19837"/>
                  </a:lnTo>
                  <a:cubicBezTo>
                    <a:pt x="13776" y="19837"/>
                    <a:pt x="13808" y="19805"/>
                    <a:pt x="13808" y="19763"/>
                  </a:cubicBezTo>
                  <a:lnTo>
                    <a:pt x="13808" y="74"/>
                  </a:lnTo>
                  <a:cubicBezTo>
                    <a:pt x="13808" y="34"/>
                    <a:pt x="13775" y="0"/>
                    <a:pt x="13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6334661" y="1990147"/>
              <a:ext cx="1050799" cy="1504225"/>
            </a:xfrm>
            <a:custGeom>
              <a:avLst/>
              <a:gdLst/>
              <a:ahLst/>
              <a:cxnLst/>
              <a:rect l="l" t="t" r="r" b="b"/>
              <a:pathLst>
                <a:path w="13972" h="20001" extrusionOk="0">
                  <a:moveTo>
                    <a:pt x="13280" y="164"/>
                  </a:moveTo>
                  <a:cubicBezTo>
                    <a:pt x="13571" y="164"/>
                    <a:pt x="13808" y="400"/>
                    <a:pt x="13808" y="693"/>
                  </a:cubicBezTo>
                  <a:lnTo>
                    <a:pt x="13808" y="19309"/>
                  </a:lnTo>
                  <a:cubicBezTo>
                    <a:pt x="13808" y="19599"/>
                    <a:pt x="13572" y="19837"/>
                    <a:pt x="13280" y="19837"/>
                  </a:cubicBezTo>
                  <a:lnTo>
                    <a:pt x="692" y="19837"/>
                  </a:lnTo>
                  <a:cubicBezTo>
                    <a:pt x="401" y="19837"/>
                    <a:pt x="163" y="19601"/>
                    <a:pt x="163" y="19309"/>
                  </a:cubicBezTo>
                  <a:lnTo>
                    <a:pt x="163" y="693"/>
                  </a:lnTo>
                  <a:cubicBezTo>
                    <a:pt x="163" y="402"/>
                    <a:pt x="399" y="164"/>
                    <a:pt x="692" y="164"/>
                  </a:cubicBezTo>
                  <a:close/>
                  <a:moveTo>
                    <a:pt x="692" y="0"/>
                  </a:moveTo>
                  <a:cubicBezTo>
                    <a:pt x="310" y="0"/>
                    <a:pt x="0" y="311"/>
                    <a:pt x="0" y="693"/>
                  </a:cubicBezTo>
                  <a:lnTo>
                    <a:pt x="0" y="19309"/>
                  </a:lnTo>
                  <a:cubicBezTo>
                    <a:pt x="0" y="19691"/>
                    <a:pt x="310" y="20001"/>
                    <a:pt x="692" y="20001"/>
                  </a:cubicBezTo>
                  <a:lnTo>
                    <a:pt x="13280" y="20001"/>
                  </a:lnTo>
                  <a:cubicBezTo>
                    <a:pt x="13661" y="20001"/>
                    <a:pt x="13971" y="19691"/>
                    <a:pt x="13971" y="19309"/>
                  </a:cubicBezTo>
                  <a:lnTo>
                    <a:pt x="13971" y="693"/>
                  </a:lnTo>
                  <a:cubicBezTo>
                    <a:pt x="13971" y="311"/>
                    <a:pt x="13661" y="0"/>
                    <a:pt x="13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6465745" y="2130105"/>
              <a:ext cx="346481" cy="346331"/>
            </a:xfrm>
            <a:custGeom>
              <a:avLst/>
              <a:gdLst/>
              <a:ahLst/>
              <a:cxnLst/>
              <a:rect l="l" t="t" r="r" b="b"/>
              <a:pathLst>
                <a:path w="4607" h="4605" extrusionOk="0">
                  <a:moveTo>
                    <a:pt x="58" y="0"/>
                  </a:moveTo>
                  <a:cubicBezTo>
                    <a:pt x="27" y="0"/>
                    <a:pt x="1" y="26"/>
                    <a:pt x="1" y="57"/>
                  </a:cubicBezTo>
                  <a:lnTo>
                    <a:pt x="1" y="4548"/>
                  </a:lnTo>
                  <a:cubicBezTo>
                    <a:pt x="1" y="4579"/>
                    <a:pt x="27" y="4605"/>
                    <a:pt x="58" y="4605"/>
                  </a:cubicBezTo>
                  <a:lnTo>
                    <a:pt x="4550" y="4605"/>
                  </a:lnTo>
                  <a:cubicBezTo>
                    <a:pt x="4581" y="4605"/>
                    <a:pt x="4607" y="4579"/>
                    <a:pt x="4606" y="4548"/>
                  </a:cubicBezTo>
                  <a:lnTo>
                    <a:pt x="4606" y="57"/>
                  </a:lnTo>
                  <a:cubicBezTo>
                    <a:pt x="4606" y="26"/>
                    <a:pt x="4580" y="0"/>
                    <a:pt x="4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7141091" y="2073926"/>
              <a:ext cx="40687" cy="40612"/>
            </a:xfrm>
            <a:custGeom>
              <a:avLst/>
              <a:gdLst/>
              <a:ahLst/>
              <a:cxnLst/>
              <a:rect l="l" t="t" r="r" b="b"/>
              <a:pathLst>
                <a:path w="541" h="540" extrusionOk="0">
                  <a:moveTo>
                    <a:pt x="271" y="162"/>
                  </a:moveTo>
                  <a:cubicBezTo>
                    <a:pt x="330" y="162"/>
                    <a:pt x="379" y="210"/>
                    <a:pt x="379" y="270"/>
                  </a:cubicBezTo>
                  <a:cubicBezTo>
                    <a:pt x="379" y="329"/>
                    <a:pt x="331" y="378"/>
                    <a:pt x="271" y="378"/>
                  </a:cubicBezTo>
                  <a:cubicBezTo>
                    <a:pt x="212" y="378"/>
                    <a:pt x="164" y="329"/>
                    <a:pt x="164" y="270"/>
                  </a:cubicBezTo>
                  <a:cubicBezTo>
                    <a:pt x="164" y="210"/>
                    <a:pt x="212" y="162"/>
                    <a:pt x="271" y="162"/>
                  </a:cubicBezTo>
                  <a:close/>
                  <a:moveTo>
                    <a:pt x="271" y="0"/>
                  </a:moveTo>
                  <a:cubicBezTo>
                    <a:pt x="122" y="0"/>
                    <a:pt x="1" y="120"/>
                    <a:pt x="1" y="270"/>
                  </a:cubicBezTo>
                  <a:cubicBezTo>
                    <a:pt x="1" y="419"/>
                    <a:pt x="122" y="540"/>
                    <a:pt x="271" y="540"/>
                  </a:cubicBezTo>
                  <a:cubicBezTo>
                    <a:pt x="420" y="540"/>
                    <a:pt x="541" y="417"/>
                    <a:pt x="541" y="270"/>
                  </a:cubicBezTo>
                  <a:cubicBezTo>
                    <a:pt x="541" y="120"/>
                    <a:pt x="42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7200202" y="2073926"/>
              <a:ext cx="40687" cy="40612"/>
            </a:xfrm>
            <a:custGeom>
              <a:avLst/>
              <a:gdLst/>
              <a:ahLst/>
              <a:cxnLst/>
              <a:rect l="l" t="t" r="r" b="b"/>
              <a:pathLst>
                <a:path w="541" h="540" extrusionOk="0">
                  <a:moveTo>
                    <a:pt x="270" y="162"/>
                  </a:moveTo>
                  <a:cubicBezTo>
                    <a:pt x="329" y="162"/>
                    <a:pt x="377" y="210"/>
                    <a:pt x="377" y="270"/>
                  </a:cubicBezTo>
                  <a:cubicBezTo>
                    <a:pt x="377" y="329"/>
                    <a:pt x="329" y="378"/>
                    <a:pt x="270" y="378"/>
                  </a:cubicBezTo>
                  <a:cubicBezTo>
                    <a:pt x="210" y="378"/>
                    <a:pt x="162" y="329"/>
                    <a:pt x="162" y="270"/>
                  </a:cubicBezTo>
                  <a:cubicBezTo>
                    <a:pt x="162" y="210"/>
                    <a:pt x="210" y="162"/>
                    <a:pt x="270" y="162"/>
                  </a:cubicBezTo>
                  <a:close/>
                  <a:moveTo>
                    <a:pt x="270" y="0"/>
                  </a:moveTo>
                  <a:cubicBezTo>
                    <a:pt x="121" y="0"/>
                    <a:pt x="0" y="120"/>
                    <a:pt x="0" y="270"/>
                  </a:cubicBezTo>
                  <a:cubicBezTo>
                    <a:pt x="0" y="419"/>
                    <a:pt x="121" y="540"/>
                    <a:pt x="270" y="540"/>
                  </a:cubicBezTo>
                  <a:cubicBezTo>
                    <a:pt x="419" y="540"/>
                    <a:pt x="540" y="417"/>
                    <a:pt x="540" y="270"/>
                  </a:cubicBezTo>
                  <a:cubicBezTo>
                    <a:pt x="540" y="120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7254651" y="2073926"/>
              <a:ext cx="40687" cy="40612"/>
            </a:xfrm>
            <a:custGeom>
              <a:avLst/>
              <a:gdLst/>
              <a:ahLst/>
              <a:cxnLst/>
              <a:rect l="l" t="t" r="r" b="b"/>
              <a:pathLst>
                <a:path w="541" h="540" extrusionOk="0">
                  <a:moveTo>
                    <a:pt x="271" y="162"/>
                  </a:moveTo>
                  <a:cubicBezTo>
                    <a:pt x="330" y="162"/>
                    <a:pt x="379" y="210"/>
                    <a:pt x="379" y="270"/>
                  </a:cubicBezTo>
                  <a:cubicBezTo>
                    <a:pt x="379" y="329"/>
                    <a:pt x="331" y="378"/>
                    <a:pt x="271" y="378"/>
                  </a:cubicBezTo>
                  <a:cubicBezTo>
                    <a:pt x="212" y="378"/>
                    <a:pt x="164" y="329"/>
                    <a:pt x="164" y="270"/>
                  </a:cubicBezTo>
                  <a:cubicBezTo>
                    <a:pt x="164" y="210"/>
                    <a:pt x="212" y="162"/>
                    <a:pt x="271" y="162"/>
                  </a:cubicBezTo>
                  <a:close/>
                  <a:moveTo>
                    <a:pt x="271" y="0"/>
                  </a:moveTo>
                  <a:cubicBezTo>
                    <a:pt x="122" y="0"/>
                    <a:pt x="1" y="120"/>
                    <a:pt x="1" y="270"/>
                  </a:cubicBezTo>
                  <a:cubicBezTo>
                    <a:pt x="1" y="419"/>
                    <a:pt x="122" y="540"/>
                    <a:pt x="271" y="540"/>
                  </a:cubicBezTo>
                  <a:cubicBezTo>
                    <a:pt x="420" y="540"/>
                    <a:pt x="540" y="417"/>
                    <a:pt x="540" y="270"/>
                  </a:cubicBezTo>
                  <a:cubicBezTo>
                    <a:pt x="540" y="120"/>
                    <a:pt x="42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6916376" y="2221856"/>
              <a:ext cx="319105" cy="12409"/>
            </a:xfrm>
            <a:custGeom>
              <a:avLst/>
              <a:gdLst/>
              <a:ahLst/>
              <a:cxnLst/>
              <a:rect l="l" t="t" r="r" b="b"/>
              <a:pathLst>
                <a:path w="4243" h="165" extrusionOk="0">
                  <a:moveTo>
                    <a:pt x="82" y="1"/>
                  </a:moveTo>
                  <a:cubicBezTo>
                    <a:pt x="36" y="1"/>
                    <a:pt x="0" y="37"/>
                    <a:pt x="0" y="83"/>
                  </a:cubicBezTo>
                  <a:cubicBezTo>
                    <a:pt x="0" y="128"/>
                    <a:pt x="36" y="165"/>
                    <a:pt x="82" y="165"/>
                  </a:cubicBezTo>
                  <a:lnTo>
                    <a:pt x="4161" y="165"/>
                  </a:lnTo>
                  <a:cubicBezTo>
                    <a:pt x="4206" y="165"/>
                    <a:pt x="4243" y="128"/>
                    <a:pt x="4243" y="83"/>
                  </a:cubicBezTo>
                  <a:cubicBezTo>
                    <a:pt x="4243" y="37"/>
                    <a:pt x="4206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6916376" y="2302928"/>
              <a:ext cx="319105" cy="12334"/>
            </a:xfrm>
            <a:custGeom>
              <a:avLst/>
              <a:gdLst/>
              <a:ahLst/>
              <a:cxnLst/>
              <a:rect l="l" t="t" r="r" b="b"/>
              <a:pathLst>
                <a:path w="4243" h="164" extrusionOk="0">
                  <a:moveTo>
                    <a:pt x="82" y="1"/>
                  </a:moveTo>
                  <a:cubicBezTo>
                    <a:pt x="36" y="1"/>
                    <a:pt x="0" y="37"/>
                    <a:pt x="0" y="83"/>
                  </a:cubicBezTo>
                  <a:cubicBezTo>
                    <a:pt x="0" y="128"/>
                    <a:pt x="36" y="164"/>
                    <a:pt x="82" y="164"/>
                  </a:cubicBezTo>
                  <a:lnTo>
                    <a:pt x="4161" y="164"/>
                  </a:lnTo>
                  <a:cubicBezTo>
                    <a:pt x="4206" y="164"/>
                    <a:pt x="4243" y="128"/>
                    <a:pt x="4243" y="83"/>
                  </a:cubicBezTo>
                  <a:cubicBezTo>
                    <a:pt x="4243" y="37"/>
                    <a:pt x="4206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6916376" y="2383925"/>
              <a:ext cx="319105" cy="12409"/>
            </a:xfrm>
            <a:custGeom>
              <a:avLst/>
              <a:gdLst/>
              <a:ahLst/>
              <a:cxnLst/>
              <a:rect l="l" t="t" r="r" b="b"/>
              <a:pathLst>
                <a:path w="4243" h="165" extrusionOk="0">
                  <a:moveTo>
                    <a:pt x="82" y="0"/>
                  </a:moveTo>
                  <a:cubicBezTo>
                    <a:pt x="36" y="0"/>
                    <a:pt x="0" y="36"/>
                    <a:pt x="0" y="82"/>
                  </a:cubicBezTo>
                  <a:cubicBezTo>
                    <a:pt x="0" y="128"/>
                    <a:pt x="36" y="164"/>
                    <a:pt x="82" y="164"/>
                  </a:cubicBezTo>
                  <a:lnTo>
                    <a:pt x="4161" y="164"/>
                  </a:lnTo>
                  <a:cubicBezTo>
                    <a:pt x="4206" y="164"/>
                    <a:pt x="4243" y="128"/>
                    <a:pt x="4243" y="82"/>
                  </a:cubicBezTo>
                  <a:cubicBezTo>
                    <a:pt x="4243" y="36"/>
                    <a:pt x="4206" y="0"/>
                    <a:pt x="4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6882760" y="2569157"/>
              <a:ext cx="346481" cy="346481"/>
            </a:xfrm>
            <a:custGeom>
              <a:avLst/>
              <a:gdLst/>
              <a:ahLst/>
              <a:cxnLst/>
              <a:rect l="l" t="t" r="r" b="b"/>
              <a:pathLst>
                <a:path w="4607" h="4607" extrusionOk="0">
                  <a:moveTo>
                    <a:pt x="58" y="1"/>
                  </a:moveTo>
                  <a:cubicBezTo>
                    <a:pt x="27" y="1"/>
                    <a:pt x="1" y="27"/>
                    <a:pt x="1" y="58"/>
                  </a:cubicBezTo>
                  <a:lnTo>
                    <a:pt x="1" y="4549"/>
                  </a:lnTo>
                  <a:cubicBezTo>
                    <a:pt x="1" y="4581"/>
                    <a:pt x="27" y="4607"/>
                    <a:pt x="58" y="4607"/>
                  </a:cubicBezTo>
                  <a:lnTo>
                    <a:pt x="4549" y="4607"/>
                  </a:lnTo>
                  <a:cubicBezTo>
                    <a:pt x="4581" y="4607"/>
                    <a:pt x="4606" y="4581"/>
                    <a:pt x="4606" y="4549"/>
                  </a:cubicBezTo>
                  <a:lnTo>
                    <a:pt x="4606" y="58"/>
                  </a:lnTo>
                  <a:cubicBezTo>
                    <a:pt x="4606" y="27"/>
                    <a:pt x="4581" y="1"/>
                    <a:pt x="4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6471385" y="2811471"/>
              <a:ext cx="307298" cy="12334"/>
            </a:xfrm>
            <a:custGeom>
              <a:avLst/>
              <a:gdLst/>
              <a:ahLst/>
              <a:cxnLst/>
              <a:rect l="l" t="t" r="r" b="b"/>
              <a:pathLst>
                <a:path w="4086" h="164" extrusionOk="0">
                  <a:moveTo>
                    <a:pt x="83" y="0"/>
                  </a:moveTo>
                  <a:cubicBezTo>
                    <a:pt x="37" y="0"/>
                    <a:pt x="1" y="36"/>
                    <a:pt x="1" y="81"/>
                  </a:cubicBezTo>
                  <a:cubicBezTo>
                    <a:pt x="1" y="127"/>
                    <a:pt x="37" y="163"/>
                    <a:pt x="83" y="163"/>
                  </a:cubicBezTo>
                  <a:lnTo>
                    <a:pt x="4004" y="163"/>
                  </a:lnTo>
                  <a:cubicBezTo>
                    <a:pt x="4048" y="163"/>
                    <a:pt x="4084" y="127"/>
                    <a:pt x="4085" y="81"/>
                  </a:cubicBezTo>
                  <a:cubicBezTo>
                    <a:pt x="4085" y="36"/>
                    <a:pt x="4049" y="0"/>
                    <a:pt x="4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6471385" y="2730399"/>
              <a:ext cx="307298" cy="12409"/>
            </a:xfrm>
            <a:custGeom>
              <a:avLst/>
              <a:gdLst/>
              <a:ahLst/>
              <a:cxnLst/>
              <a:rect l="l" t="t" r="r" b="b"/>
              <a:pathLst>
                <a:path w="4086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9"/>
                    <a:pt x="37" y="165"/>
                    <a:pt x="83" y="165"/>
                  </a:cubicBezTo>
                  <a:lnTo>
                    <a:pt x="4004" y="165"/>
                  </a:lnTo>
                  <a:cubicBezTo>
                    <a:pt x="4048" y="165"/>
                    <a:pt x="4084" y="129"/>
                    <a:pt x="4085" y="83"/>
                  </a:cubicBezTo>
                  <a:cubicBezTo>
                    <a:pt x="4085" y="37"/>
                    <a:pt x="4049" y="1"/>
                    <a:pt x="40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6471385" y="2649327"/>
              <a:ext cx="307298" cy="12409"/>
            </a:xfrm>
            <a:custGeom>
              <a:avLst/>
              <a:gdLst/>
              <a:ahLst/>
              <a:cxnLst/>
              <a:rect l="l" t="t" r="r" b="b"/>
              <a:pathLst>
                <a:path w="4086" h="165" extrusionOk="0">
                  <a:moveTo>
                    <a:pt x="83" y="1"/>
                  </a:moveTo>
                  <a:cubicBezTo>
                    <a:pt x="37" y="1"/>
                    <a:pt x="1" y="38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4004" y="165"/>
                  </a:lnTo>
                  <a:cubicBezTo>
                    <a:pt x="4048" y="165"/>
                    <a:pt x="4084" y="128"/>
                    <a:pt x="4085" y="83"/>
                  </a:cubicBezTo>
                  <a:cubicBezTo>
                    <a:pt x="4085" y="38"/>
                    <a:pt x="4049" y="1"/>
                    <a:pt x="40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6817782" y="3032501"/>
              <a:ext cx="345052" cy="12409"/>
            </a:xfrm>
            <a:custGeom>
              <a:avLst/>
              <a:gdLst/>
              <a:ahLst/>
              <a:cxnLst/>
              <a:rect l="l" t="t" r="r" b="b"/>
              <a:pathLst>
                <a:path w="4588" h="165" extrusionOk="0">
                  <a:moveTo>
                    <a:pt x="81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1" y="164"/>
                  </a:cubicBezTo>
                  <a:lnTo>
                    <a:pt x="4505" y="164"/>
                  </a:lnTo>
                  <a:cubicBezTo>
                    <a:pt x="4549" y="164"/>
                    <a:pt x="4585" y="128"/>
                    <a:pt x="4587" y="82"/>
                  </a:cubicBezTo>
                  <a:cubicBezTo>
                    <a:pt x="4587" y="37"/>
                    <a:pt x="4551" y="0"/>
                    <a:pt x="4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6498233" y="3032501"/>
              <a:ext cx="265332" cy="12409"/>
            </a:xfrm>
            <a:custGeom>
              <a:avLst/>
              <a:gdLst/>
              <a:ahLst/>
              <a:cxnLst/>
              <a:rect l="l" t="t" r="r" b="b"/>
              <a:pathLst>
                <a:path w="3528" h="165" extrusionOk="0">
                  <a:moveTo>
                    <a:pt x="83" y="0"/>
                  </a:moveTo>
                  <a:cubicBezTo>
                    <a:pt x="37" y="0"/>
                    <a:pt x="1" y="37"/>
                    <a:pt x="1" y="82"/>
                  </a:cubicBezTo>
                  <a:cubicBezTo>
                    <a:pt x="1" y="128"/>
                    <a:pt x="37" y="164"/>
                    <a:pt x="83" y="164"/>
                  </a:cubicBezTo>
                  <a:lnTo>
                    <a:pt x="3446" y="164"/>
                  </a:lnTo>
                  <a:cubicBezTo>
                    <a:pt x="3492" y="164"/>
                    <a:pt x="3527" y="128"/>
                    <a:pt x="3527" y="82"/>
                  </a:cubicBezTo>
                  <a:cubicBezTo>
                    <a:pt x="3527" y="37"/>
                    <a:pt x="3492" y="0"/>
                    <a:pt x="3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6498233" y="3124478"/>
              <a:ext cx="522241" cy="12409"/>
            </a:xfrm>
            <a:custGeom>
              <a:avLst/>
              <a:gdLst/>
              <a:ahLst/>
              <a:cxnLst/>
              <a:rect l="l" t="t" r="r" b="b"/>
              <a:pathLst>
                <a:path w="6944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6861" y="165"/>
                  </a:lnTo>
                  <a:cubicBezTo>
                    <a:pt x="6906" y="165"/>
                    <a:pt x="6942" y="128"/>
                    <a:pt x="6943" y="83"/>
                  </a:cubicBezTo>
                  <a:cubicBezTo>
                    <a:pt x="6943" y="37"/>
                    <a:pt x="6907" y="1"/>
                    <a:pt x="6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6661806" y="2196587"/>
              <a:ext cx="96416" cy="101530"/>
            </a:xfrm>
            <a:custGeom>
              <a:avLst/>
              <a:gdLst/>
              <a:ahLst/>
              <a:cxnLst/>
              <a:rect l="l" t="t" r="r" b="b"/>
              <a:pathLst>
                <a:path w="1282" h="1350" extrusionOk="0">
                  <a:moveTo>
                    <a:pt x="320" y="189"/>
                  </a:moveTo>
                  <a:cubicBezTo>
                    <a:pt x="763" y="296"/>
                    <a:pt x="1066" y="709"/>
                    <a:pt x="1037" y="1163"/>
                  </a:cubicBezTo>
                  <a:lnTo>
                    <a:pt x="187" y="1033"/>
                  </a:lnTo>
                  <a:lnTo>
                    <a:pt x="320" y="189"/>
                  </a:lnTo>
                  <a:close/>
                  <a:moveTo>
                    <a:pt x="187" y="0"/>
                  </a:moveTo>
                  <a:lnTo>
                    <a:pt x="1" y="1171"/>
                  </a:lnTo>
                  <a:lnTo>
                    <a:pt x="1177" y="1350"/>
                  </a:lnTo>
                  <a:lnTo>
                    <a:pt x="1189" y="1271"/>
                  </a:lnTo>
                  <a:cubicBezTo>
                    <a:pt x="1281" y="670"/>
                    <a:pt x="867" y="105"/>
                    <a:pt x="266" y="14"/>
                  </a:cubicBezTo>
                  <a:lnTo>
                    <a:pt x="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6506882" y="2183652"/>
              <a:ext cx="248335" cy="241040"/>
            </a:xfrm>
            <a:custGeom>
              <a:avLst/>
              <a:gdLst/>
              <a:ahLst/>
              <a:cxnLst/>
              <a:rect l="l" t="t" r="r" b="b"/>
              <a:pathLst>
                <a:path w="3302" h="3205" extrusionOk="0">
                  <a:moveTo>
                    <a:pt x="1717" y="0"/>
                  </a:moveTo>
                  <a:cubicBezTo>
                    <a:pt x="939" y="0"/>
                    <a:pt x="256" y="568"/>
                    <a:pt x="135" y="1360"/>
                  </a:cubicBezTo>
                  <a:cubicBezTo>
                    <a:pt x="1" y="2235"/>
                    <a:pt x="601" y="3052"/>
                    <a:pt x="1475" y="3186"/>
                  </a:cubicBezTo>
                  <a:cubicBezTo>
                    <a:pt x="1558" y="3199"/>
                    <a:pt x="1639" y="3205"/>
                    <a:pt x="1720" y="3205"/>
                  </a:cubicBezTo>
                  <a:cubicBezTo>
                    <a:pt x="2498" y="3205"/>
                    <a:pt x="3182" y="2638"/>
                    <a:pt x="3302" y="1845"/>
                  </a:cubicBezTo>
                  <a:lnTo>
                    <a:pt x="1709" y="1603"/>
                  </a:lnTo>
                  <a:lnTo>
                    <a:pt x="1961" y="19"/>
                  </a:lnTo>
                  <a:cubicBezTo>
                    <a:pt x="1879" y="6"/>
                    <a:pt x="1797" y="0"/>
                    <a:pt x="1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6505754" y="2177410"/>
              <a:ext cx="256382" cy="253374"/>
            </a:xfrm>
            <a:custGeom>
              <a:avLst/>
              <a:gdLst/>
              <a:ahLst/>
              <a:cxnLst/>
              <a:rect l="l" t="t" r="r" b="b"/>
              <a:pathLst>
                <a:path w="3409" h="3369" extrusionOk="0">
                  <a:moveTo>
                    <a:pt x="1731" y="164"/>
                  </a:moveTo>
                  <a:cubicBezTo>
                    <a:pt x="1781" y="164"/>
                    <a:pt x="1832" y="166"/>
                    <a:pt x="1886" y="172"/>
                  </a:cubicBezTo>
                  <a:lnTo>
                    <a:pt x="1635" y="1754"/>
                  </a:lnTo>
                  <a:lnTo>
                    <a:pt x="3225" y="1997"/>
                  </a:lnTo>
                  <a:cubicBezTo>
                    <a:pt x="3077" y="2707"/>
                    <a:pt x="2447" y="3208"/>
                    <a:pt x="1736" y="3208"/>
                  </a:cubicBezTo>
                  <a:cubicBezTo>
                    <a:pt x="1659" y="3208"/>
                    <a:pt x="1582" y="3202"/>
                    <a:pt x="1505" y="3190"/>
                  </a:cubicBezTo>
                  <a:cubicBezTo>
                    <a:pt x="1102" y="3129"/>
                    <a:pt x="748" y="2913"/>
                    <a:pt x="509" y="2586"/>
                  </a:cubicBezTo>
                  <a:cubicBezTo>
                    <a:pt x="267" y="2258"/>
                    <a:pt x="170" y="1858"/>
                    <a:pt x="232" y="1455"/>
                  </a:cubicBezTo>
                  <a:cubicBezTo>
                    <a:pt x="292" y="1053"/>
                    <a:pt x="508" y="700"/>
                    <a:pt x="835" y="460"/>
                  </a:cubicBezTo>
                  <a:cubicBezTo>
                    <a:pt x="1098" y="265"/>
                    <a:pt x="1410" y="164"/>
                    <a:pt x="1731" y="164"/>
                  </a:cubicBezTo>
                  <a:close/>
                  <a:moveTo>
                    <a:pt x="1730" y="0"/>
                  </a:moveTo>
                  <a:cubicBezTo>
                    <a:pt x="1374" y="0"/>
                    <a:pt x="1029" y="113"/>
                    <a:pt x="736" y="327"/>
                  </a:cubicBezTo>
                  <a:cubicBezTo>
                    <a:pt x="373" y="594"/>
                    <a:pt x="135" y="985"/>
                    <a:pt x="68" y="1429"/>
                  </a:cubicBezTo>
                  <a:cubicBezTo>
                    <a:pt x="0" y="1874"/>
                    <a:pt x="109" y="2319"/>
                    <a:pt x="375" y="2682"/>
                  </a:cubicBezTo>
                  <a:cubicBezTo>
                    <a:pt x="643" y="3045"/>
                    <a:pt x="1033" y="3281"/>
                    <a:pt x="1478" y="3349"/>
                  </a:cubicBezTo>
                  <a:cubicBezTo>
                    <a:pt x="1565" y="3363"/>
                    <a:pt x="1650" y="3369"/>
                    <a:pt x="1734" y="3369"/>
                  </a:cubicBezTo>
                  <a:cubicBezTo>
                    <a:pt x="2551" y="3369"/>
                    <a:pt x="3270" y="2772"/>
                    <a:pt x="3395" y="1940"/>
                  </a:cubicBezTo>
                  <a:lnTo>
                    <a:pt x="3408" y="1859"/>
                  </a:lnTo>
                  <a:lnTo>
                    <a:pt x="1816" y="1617"/>
                  </a:lnTo>
                  <a:lnTo>
                    <a:pt x="2069" y="32"/>
                  </a:lnTo>
                  <a:lnTo>
                    <a:pt x="1988" y="20"/>
                  </a:lnTo>
                  <a:cubicBezTo>
                    <a:pt x="1902" y="7"/>
                    <a:pt x="1816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6904870" y="2612326"/>
              <a:ext cx="291504" cy="255329"/>
            </a:xfrm>
            <a:custGeom>
              <a:avLst/>
              <a:gdLst/>
              <a:ahLst/>
              <a:cxnLst/>
              <a:rect l="l" t="t" r="r" b="b"/>
              <a:pathLst>
                <a:path w="3876" h="3395" extrusionOk="0">
                  <a:moveTo>
                    <a:pt x="1939" y="1"/>
                  </a:moveTo>
                  <a:cubicBezTo>
                    <a:pt x="1360" y="1"/>
                    <a:pt x="795" y="298"/>
                    <a:pt x="479" y="832"/>
                  </a:cubicBezTo>
                  <a:cubicBezTo>
                    <a:pt x="0" y="1637"/>
                    <a:pt x="266" y="2679"/>
                    <a:pt x="1071" y="3157"/>
                  </a:cubicBezTo>
                  <a:cubicBezTo>
                    <a:pt x="1343" y="3318"/>
                    <a:pt x="1642" y="3395"/>
                    <a:pt x="1936" y="3395"/>
                  </a:cubicBezTo>
                  <a:cubicBezTo>
                    <a:pt x="2516" y="3395"/>
                    <a:pt x="3080" y="3098"/>
                    <a:pt x="3396" y="2564"/>
                  </a:cubicBezTo>
                  <a:cubicBezTo>
                    <a:pt x="3876" y="1758"/>
                    <a:pt x="3609" y="717"/>
                    <a:pt x="2804" y="239"/>
                  </a:cubicBezTo>
                  <a:cubicBezTo>
                    <a:pt x="2532" y="78"/>
                    <a:pt x="2234" y="1"/>
                    <a:pt x="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6897951" y="2606234"/>
              <a:ext cx="290903" cy="267663"/>
            </a:xfrm>
            <a:custGeom>
              <a:avLst/>
              <a:gdLst/>
              <a:ahLst/>
              <a:cxnLst/>
              <a:rect l="l" t="t" r="r" b="b"/>
              <a:pathLst>
                <a:path w="3868" h="3559" extrusionOk="0">
                  <a:moveTo>
                    <a:pt x="2032" y="163"/>
                  </a:moveTo>
                  <a:cubicBezTo>
                    <a:pt x="2319" y="163"/>
                    <a:pt x="2601" y="239"/>
                    <a:pt x="2853" y="390"/>
                  </a:cubicBezTo>
                  <a:cubicBezTo>
                    <a:pt x="3223" y="610"/>
                    <a:pt x="3487" y="962"/>
                    <a:pt x="3594" y="1380"/>
                  </a:cubicBezTo>
                  <a:cubicBezTo>
                    <a:pt x="3700" y="1797"/>
                    <a:pt x="3638" y="2232"/>
                    <a:pt x="3418" y="2603"/>
                  </a:cubicBezTo>
                  <a:cubicBezTo>
                    <a:pt x="3197" y="2974"/>
                    <a:pt x="2845" y="3238"/>
                    <a:pt x="2428" y="3344"/>
                  </a:cubicBezTo>
                  <a:cubicBezTo>
                    <a:pt x="2294" y="3378"/>
                    <a:pt x="2159" y="3395"/>
                    <a:pt x="2025" y="3395"/>
                  </a:cubicBezTo>
                  <a:cubicBezTo>
                    <a:pt x="1739" y="3395"/>
                    <a:pt x="1457" y="3318"/>
                    <a:pt x="1204" y="3167"/>
                  </a:cubicBezTo>
                  <a:cubicBezTo>
                    <a:pt x="439" y="2714"/>
                    <a:pt x="185" y="1719"/>
                    <a:pt x="639" y="955"/>
                  </a:cubicBezTo>
                  <a:cubicBezTo>
                    <a:pt x="860" y="583"/>
                    <a:pt x="1212" y="319"/>
                    <a:pt x="1629" y="214"/>
                  </a:cubicBezTo>
                  <a:cubicBezTo>
                    <a:pt x="1763" y="180"/>
                    <a:pt x="1898" y="163"/>
                    <a:pt x="2032" y="163"/>
                  </a:cubicBezTo>
                  <a:close/>
                  <a:moveTo>
                    <a:pt x="2033" y="1"/>
                  </a:moveTo>
                  <a:cubicBezTo>
                    <a:pt x="1886" y="1"/>
                    <a:pt x="1737" y="19"/>
                    <a:pt x="1590" y="57"/>
                  </a:cubicBezTo>
                  <a:cubicBezTo>
                    <a:pt x="1130" y="173"/>
                    <a:pt x="743" y="463"/>
                    <a:pt x="500" y="872"/>
                  </a:cubicBezTo>
                  <a:cubicBezTo>
                    <a:pt x="0" y="1713"/>
                    <a:pt x="279" y="2807"/>
                    <a:pt x="1122" y="3307"/>
                  </a:cubicBezTo>
                  <a:cubicBezTo>
                    <a:pt x="1400" y="3473"/>
                    <a:pt x="1711" y="3558"/>
                    <a:pt x="2027" y="3558"/>
                  </a:cubicBezTo>
                  <a:cubicBezTo>
                    <a:pt x="2173" y="3558"/>
                    <a:pt x="2323" y="3539"/>
                    <a:pt x="2467" y="3502"/>
                  </a:cubicBezTo>
                  <a:cubicBezTo>
                    <a:pt x="2928" y="3385"/>
                    <a:pt x="3315" y="3097"/>
                    <a:pt x="3557" y="2688"/>
                  </a:cubicBezTo>
                  <a:cubicBezTo>
                    <a:pt x="3799" y="2280"/>
                    <a:pt x="3868" y="1801"/>
                    <a:pt x="3752" y="1341"/>
                  </a:cubicBezTo>
                  <a:cubicBezTo>
                    <a:pt x="3634" y="880"/>
                    <a:pt x="3346" y="494"/>
                    <a:pt x="2937" y="251"/>
                  </a:cubicBezTo>
                  <a:cubicBezTo>
                    <a:pt x="2660" y="85"/>
                    <a:pt x="2349" y="1"/>
                    <a:pt x="2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6955258" y="2651282"/>
              <a:ext cx="190651" cy="177339"/>
            </a:xfrm>
            <a:custGeom>
              <a:avLst/>
              <a:gdLst/>
              <a:ahLst/>
              <a:cxnLst/>
              <a:rect l="l" t="t" r="r" b="b"/>
              <a:pathLst>
                <a:path w="2535" h="2358" extrusionOk="0">
                  <a:moveTo>
                    <a:pt x="1269" y="1"/>
                  </a:moveTo>
                  <a:cubicBezTo>
                    <a:pt x="1206" y="1"/>
                    <a:pt x="1143" y="6"/>
                    <a:pt x="1079" y="16"/>
                  </a:cubicBezTo>
                  <a:cubicBezTo>
                    <a:pt x="437" y="121"/>
                    <a:pt x="1" y="726"/>
                    <a:pt x="105" y="1367"/>
                  </a:cubicBezTo>
                  <a:cubicBezTo>
                    <a:pt x="199" y="1946"/>
                    <a:pt x="699" y="2357"/>
                    <a:pt x="1267" y="2357"/>
                  </a:cubicBezTo>
                  <a:cubicBezTo>
                    <a:pt x="1330" y="2357"/>
                    <a:pt x="1393" y="2352"/>
                    <a:pt x="1457" y="2342"/>
                  </a:cubicBezTo>
                  <a:cubicBezTo>
                    <a:pt x="2098" y="2238"/>
                    <a:pt x="2534" y="1633"/>
                    <a:pt x="2430" y="991"/>
                  </a:cubicBezTo>
                  <a:cubicBezTo>
                    <a:pt x="2337" y="412"/>
                    <a:pt x="1837" y="1"/>
                    <a:pt x="1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6955784" y="2645191"/>
              <a:ext cx="189523" cy="189523"/>
            </a:xfrm>
            <a:custGeom>
              <a:avLst/>
              <a:gdLst/>
              <a:ahLst/>
              <a:cxnLst/>
              <a:rect l="l" t="t" r="r" b="b"/>
              <a:pathLst>
                <a:path w="2520" h="2520" extrusionOk="0">
                  <a:moveTo>
                    <a:pt x="1260" y="164"/>
                  </a:moveTo>
                  <a:cubicBezTo>
                    <a:pt x="1865" y="164"/>
                    <a:pt x="2356" y="656"/>
                    <a:pt x="2356" y="1261"/>
                  </a:cubicBezTo>
                  <a:cubicBezTo>
                    <a:pt x="2356" y="1865"/>
                    <a:pt x="1865" y="2356"/>
                    <a:pt x="1260" y="2356"/>
                  </a:cubicBezTo>
                  <a:cubicBezTo>
                    <a:pt x="656" y="2356"/>
                    <a:pt x="164" y="1865"/>
                    <a:pt x="164" y="1261"/>
                  </a:cubicBezTo>
                  <a:cubicBezTo>
                    <a:pt x="164" y="656"/>
                    <a:pt x="656" y="164"/>
                    <a:pt x="1260" y="164"/>
                  </a:cubicBezTo>
                  <a:close/>
                  <a:moveTo>
                    <a:pt x="1260" y="1"/>
                  </a:moveTo>
                  <a:cubicBezTo>
                    <a:pt x="565" y="1"/>
                    <a:pt x="0" y="566"/>
                    <a:pt x="0" y="1261"/>
                  </a:cubicBezTo>
                  <a:cubicBezTo>
                    <a:pt x="0" y="1955"/>
                    <a:pt x="566" y="2519"/>
                    <a:pt x="1260" y="2519"/>
                  </a:cubicBezTo>
                  <a:cubicBezTo>
                    <a:pt x="1954" y="2519"/>
                    <a:pt x="2520" y="1955"/>
                    <a:pt x="2520" y="1261"/>
                  </a:cubicBezTo>
                  <a:cubicBezTo>
                    <a:pt x="2520" y="565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6978797" y="2677153"/>
              <a:ext cx="143496" cy="125672"/>
            </a:xfrm>
            <a:custGeom>
              <a:avLst/>
              <a:gdLst/>
              <a:ahLst/>
              <a:cxnLst/>
              <a:rect l="l" t="t" r="r" b="b"/>
              <a:pathLst>
                <a:path w="1908" h="1671" extrusionOk="0">
                  <a:moveTo>
                    <a:pt x="955" y="1"/>
                  </a:moveTo>
                  <a:cubicBezTo>
                    <a:pt x="670" y="1"/>
                    <a:pt x="392" y="147"/>
                    <a:pt x="237" y="410"/>
                  </a:cubicBezTo>
                  <a:cubicBezTo>
                    <a:pt x="0" y="806"/>
                    <a:pt x="132" y="1319"/>
                    <a:pt x="528" y="1554"/>
                  </a:cubicBezTo>
                  <a:cubicBezTo>
                    <a:pt x="663" y="1633"/>
                    <a:pt x="809" y="1670"/>
                    <a:pt x="955" y="1670"/>
                  </a:cubicBezTo>
                  <a:cubicBezTo>
                    <a:pt x="1240" y="1670"/>
                    <a:pt x="1517" y="1525"/>
                    <a:pt x="1673" y="1262"/>
                  </a:cubicBezTo>
                  <a:cubicBezTo>
                    <a:pt x="1908" y="865"/>
                    <a:pt x="1778" y="353"/>
                    <a:pt x="1381" y="117"/>
                  </a:cubicBezTo>
                  <a:cubicBezTo>
                    <a:pt x="1247" y="38"/>
                    <a:pt x="1100" y="1"/>
                    <a:pt x="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6971878" y="2671061"/>
              <a:ext cx="157485" cy="137855"/>
            </a:xfrm>
            <a:custGeom>
              <a:avLst/>
              <a:gdLst/>
              <a:ahLst/>
              <a:cxnLst/>
              <a:rect l="l" t="t" r="r" b="b"/>
              <a:pathLst>
                <a:path w="2094" h="1833" extrusionOk="0">
                  <a:moveTo>
                    <a:pt x="1047" y="163"/>
                  </a:moveTo>
                  <a:cubicBezTo>
                    <a:pt x="1178" y="163"/>
                    <a:pt x="1310" y="197"/>
                    <a:pt x="1431" y="269"/>
                  </a:cubicBezTo>
                  <a:cubicBezTo>
                    <a:pt x="1788" y="481"/>
                    <a:pt x="1906" y="945"/>
                    <a:pt x="1695" y="1302"/>
                  </a:cubicBezTo>
                  <a:cubicBezTo>
                    <a:pt x="1592" y="1474"/>
                    <a:pt x="1428" y="1597"/>
                    <a:pt x="1233" y="1646"/>
                  </a:cubicBezTo>
                  <a:cubicBezTo>
                    <a:pt x="1171" y="1662"/>
                    <a:pt x="1108" y="1670"/>
                    <a:pt x="1045" y="1670"/>
                  </a:cubicBezTo>
                  <a:cubicBezTo>
                    <a:pt x="912" y="1670"/>
                    <a:pt x="781" y="1634"/>
                    <a:pt x="662" y="1565"/>
                  </a:cubicBezTo>
                  <a:cubicBezTo>
                    <a:pt x="305" y="1353"/>
                    <a:pt x="188" y="889"/>
                    <a:pt x="398" y="533"/>
                  </a:cubicBezTo>
                  <a:cubicBezTo>
                    <a:pt x="539" y="295"/>
                    <a:pt x="790" y="163"/>
                    <a:pt x="1047" y="163"/>
                  </a:cubicBezTo>
                  <a:close/>
                  <a:moveTo>
                    <a:pt x="1048" y="1"/>
                  </a:moveTo>
                  <a:cubicBezTo>
                    <a:pt x="735" y="1"/>
                    <a:pt x="430" y="161"/>
                    <a:pt x="258" y="450"/>
                  </a:cubicBezTo>
                  <a:cubicBezTo>
                    <a:pt x="1" y="883"/>
                    <a:pt x="144" y="1447"/>
                    <a:pt x="579" y="1705"/>
                  </a:cubicBezTo>
                  <a:cubicBezTo>
                    <a:pt x="722" y="1789"/>
                    <a:pt x="883" y="1833"/>
                    <a:pt x="1045" y="1833"/>
                  </a:cubicBezTo>
                  <a:cubicBezTo>
                    <a:pt x="1120" y="1833"/>
                    <a:pt x="1196" y="1825"/>
                    <a:pt x="1273" y="1805"/>
                  </a:cubicBezTo>
                  <a:cubicBezTo>
                    <a:pt x="1511" y="1744"/>
                    <a:pt x="1710" y="1594"/>
                    <a:pt x="1835" y="1385"/>
                  </a:cubicBezTo>
                  <a:cubicBezTo>
                    <a:pt x="2093" y="950"/>
                    <a:pt x="1949" y="387"/>
                    <a:pt x="1514" y="129"/>
                  </a:cubicBezTo>
                  <a:cubicBezTo>
                    <a:pt x="1368" y="42"/>
                    <a:pt x="1207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7019483" y="2708890"/>
              <a:ext cx="62197" cy="62121"/>
            </a:xfrm>
            <a:custGeom>
              <a:avLst/>
              <a:gdLst/>
              <a:ahLst/>
              <a:cxnLst/>
              <a:rect l="l" t="t" r="r" b="b"/>
              <a:pathLst>
                <a:path w="827" h="826" extrusionOk="0">
                  <a:moveTo>
                    <a:pt x="413" y="1"/>
                  </a:moveTo>
                  <a:cubicBezTo>
                    <a:pt x="186" y="1"/>
                    <a:pt x="1" y="186"/>
                    <a:pt x="1" y="414"/>
                  </a:cubicBezTo>
                  <a:cubicBezTo>
                    <a:pt x="1" y="641"/>
                    <a:pt x="186" y="826"/>
                    <a:pt x="413" y="826"/>
                  </a:cubicBezTo>
                  <a:cubicBezTo>
                    <a:pt x="640" y="826"/>
                    <a:pt x="826" y="640"/>
                    <a:pt x="826" y="414"/>
                  </a:cubicBezTo>
                  <a:cubicBezTo>
                    <a:pt x="826" y="186"/>
                    <a:pt x="640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7013392" y="2702723"/>
              <a:ext cx="74305" cy="74455"/>
            </a:xfrm>
            <a:custGeom>
              <a:avLst/>
              <a:gdLst/>
              <a:ahLst/>
              <a:cxnLst/>
              <a:rect l="l" t="t" r="r" b="b"/>
              <a:pathLst>
                <a:path w="988" h="990" extrusionOk="0">
                  <a:moveTo>
                    <a:pt x="494" y="164"/>
                  </a:moveTo>
                  <a:cubicBezTo>
                    <a:pt x="677" y="164"/>
                    <a:pt x="825" y="314"/>
                    <a:pt x="825" y="496"/>
                  </a:cubicBezTo>
                  <a:cubicBezTo>
                    <a:pt x="825" y="678"/>
                    <a:pt x="677" y="826"/>
                    <a:pt x="494" y="826"/>
                  </a:cubicBezTo>
                  <a:cubicBezTo>
                    <a:pt x="311" y="826"/>
                    <a:pt x="163" y="678"/>
                    <a:pt x="163" y="496"/>
                  </a:cubicBezTo>
                  <a:cubicBezTo>
                    <a:pt x="163" y="312"/>
                    <a:pt x="311" y="164"/>
                    <a:pt x="494" y="164"/>
                  </a:cubicBezTo>
                  <a:close/>
                  <a:moveTo>
                    <a:pt x="494" y="1"/>
                  </a:moveTo>
                  <a:cubicBezTo>
                    <a:pt x="222" y="1"/>
                    <a:pt x="0" y="223"/>
                    <a:pt x="0" y="496"/>
                  </a:cubicBezTo>
                  <a:cubicBezTo>
                    <a:pt x="0" y="767"/>
                    <a:pt x="222" y="990"/>
                    <a:pt x="494" y="990"/>
                  </a:cubicBezTo>
                  <a:cubicBezTo>
                    <a:pt x="767" y="990"/>
                    <a:pt x="988" y="767"/>
                    <a:pt x="988" y="496"/>
                  </a:cubicBezTo>
                  <a:cubicBezTo>
                    <a:pt x="988" y="223"/>
                    <a:pt x="767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6961575" y="2639324"/>
              <a:ext cx="91227" cy="103937"/>
            </a:xfrm>
            <a:custGeom>
              <a:avLst/>
              <a:gdLst/>
              <a:ahLst/>
              <a:cxnLst/>
              <a:rect l="l" t="t" r="r" b="b"/>
              <a:pathLst>
                <a:path w="1213" h="1382" extrusionOk="0">
                  <a:moveTo>
                    <a:pt x="48" y="0"/>
                  </a:moveTo>
                  <a:cubicBezTo>
                    <a:pt x="38" y="0"/>
                    <a:pt x="28" y="4"/>
                    <a:pt x="21" y="11"/>
                  </a:cubicBezTo>
                  <a:cubicBezTo>
                    <a:pt x="3" y="27"/>
                    <a:pt x="1" y="53"/>
                    <a:pt x="17" y="69"/>
                  </a:cubicBezTo>
                  <a:lnTo>
                    <a:pt x="1134" y="1367"/>
                  </a:lnTo>
                  <a:cubicBezTo>
                    <a:pt x="1141" y="1377"/>
                    <a:pt x="1153" y="1381"/>
                    <a:pt x="1165" y="1381"/>
                  </a:cubicBezTo>
                  <a:cubicBezTo>
                    <a:pt x="1174" y="1381"/>
                    <a:pt x="1184" y="1377"/>
                    <a:pt x="1192" y="1371"/>
                  </a:cubicBezTo>
                  <a:cubicBezTo>
                    <a:pt x="1209" y="1355"/>
                    <a:pt x="1212" y="1329"/>
                    <a:pt x="1196" y="1313"/>
                  </a:cubicBezTo>
                  <a:lnTo>
                    <a:pt x="79" y="15"/>
                  </a:lnTo>
                  <a:cubicBezTo>
                    <a:pt x="70" y="5"/>
                    <a:pt x="59" y="0"/>
                    <a:pt x="4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6958868" y="2636316"/>
              <a:ext cx="96792" cy="110029"/>
            </a:xfrm>
            <a:custGeom>
              <a:avLst/>
              <a:gdLst/>
              <a:ahLst/>
              <a:cxnLst/>
              <a:rect l="l" t="t" r="r" b="b"/>
              <a:pathLst>
                <a:path w="1287" h="1463" extrusionOk="0">
                  <a:moveTo>
                    <a:pt x="86" y="81"/>
                  </a:moveTo>
                  <a:lnTo>
                    <a:pt x="1202" y="1381"/>
                  </a:lnTo>
                  <a:lnTo>
                    <a:pt x="1201" y="1381"/>
                  </a:lnTo>
                  <a:lnTo>
                    <a:pt x="86" y="81"/>
                  </a:lnTo>
                  <a:close/>
                  <a:moveTo>
                    <a:pt x="83" y="0"/>
                  </a:moveTo>
                  <a:cubicBezTo>
                    <a:pt x="62" y="0"/>
                    <a:pt x="45" y="7"/>
                    <a:pt x="31" y="20"/>
                  </a:cubicBezTo>
                  <a:cubicBezTo>
                    <a:pt x="14" y="36"/>
                    <a:pt x="4" y="55"/>
                    <a:pt x="3" y="77"/>
                  </a:cubicBezTo>
                  <a:cubicBezTo>
                    <a:pt x="1" y="99"/>
                    <a:pt x="8" y="120"/>
                    <a:pt x="21" y="136"/>
                  </a:cubicBezTo>
                  <a:lnTo>
                    <a:pt x="1139" y="1434"/>
                  </a:lnTo>
                  <a:cubicBezTo>
                    <a:pt x="1155" y="1452"/>
                    <a:pt x="1176" y="1463"/>
                    <a:pt x="1201" y="1463"/>
                  </a:cubicBezTo>
                  <a:cubicBezTo>
                    <a:pt x="1220" y="1463"/>
                    <a:pt x="1239" y="1454"/>
                    <a:pt x="1255" y="1442"/>
                  </a:cubicBezTo>
                  <a:cubicBezTo>
                    <a:pt x="1272" y="1427"/>
                    <a:pt x="1282" y="1408"/>
                    <a:pt x="1284" y="1386"/>
                  </a:cubicBezTo>
                  <a:cubicBezTo>
                    <a:pt x="1286" y="1364"/>
                    <a:pt x="1279" y="1343"/>
                    <a:pt x="1265" y="1327"/>
                  </a:cubicBezTo>
                  <a:lnTo>
                    <a:pt x="148" y="29"/>
                  </a:lnTo>
                  <a:cubicBezTo>
                    <a:pt x="132" y="12"/>
                    <a:pt x="113" y="1"/>
                    <a:pt x="91" y="0"/>
                  </a:cubicBezTo>
                  <a:cubicBezTo>
                    <a:pt x="88" y="0"/>
                    <a:pt x="8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6937660" y="2615635"/>
              <a:ext cx="34595" cy="33994"/>
            </a:xfrm>
            <a:custGeom>
              <a:avLst/>
              <a:gdLst/>
              <a:ahLst/>
              <a:cxnLst/>
              <a:rect l="l" t="t" r="r" b="b"/>
              <a:pathLst>
                <a:path w="460" h="452" extrusionOk="0">
                  <a:moveTo>
                    <a:pt x="337" y="0"/>
                  </a:moveTo>
                  <a:cubicBezTo>
                    <a:pt x="334" y="0"/>
                    <a:pt x="331" y="1"/>
                    <a:pt x="328" y="1"/>
                  </a:cubicBezTo>
                  <a:cubicBezTo>
                    <a:pt x="306" y="7"/>
                    <a:pt x="291" y="29"/>
                    <a:pt x="296" y="51"/>
                  </a:cubicBezTo>
                  <a:lnTo>
                    <a:pt x="348" y="305"/>
                  </a:lnTo>
                  <a:cubicBezTo>
                    <a:pt x="350" y="315"/>
                    <a:pt x="342" y="321"/>
                    <a:pt x="334" y="321"/>
                  </a:cubicBezTo>
                  <a:cubicBezTo>
                    <a:pt x="333" y="321"/>
                    <a:pt x="331" y="321"/>
                    <a:pt x="330" y="321"/>
                  </a:cubicBezTo>
                  <a:lnTo>
                    <a:pt x="62" y="221"/>
                  </a:lnTo>
                  <a:cubicBezTo>
                    <a:pt x="56" y="219"/>
                    <a:pt x="51" y="219"/>
                    <a:pt x="46" y="219"/>
                  </a:cubicBezTo>
                  <a:cubicBezTo>
                    <a:pt x="29" y="219"/>
                    <a:pt x="14" y="229"/>
                    <a:pt x="8" y="245"/>
                  </a:cubicBezTo>
                  <a:cubicBezTo>
                    <a:pt x="0" y="268"/>
                    <a:pt x="11" y="291"/>
                    <a:pt x="33" y="299"/>
                  </a:cubicBezTo>
                  <a:lnTo>
                    <a:pt x="441" y="451"/>
                  </a:lnTo>
                  <a:cubicBezTo>
                    <a:pt x="443" y="451"/>
                    <a:pt x="445" y="452"/>
                    <a:pt x="446" y="452"/>
                  </a:cubicBezTo>
                  <a:cubicBezTo>
                    <a:pt x="454" y="452"/>
                    <a:pt x="460" y="444"/>
                    <a:pt x="458" y="435"/>
                  </a:cubicBezTo>
                  <a:lnTo>
                    <a:pt x="377" y="35"/>
                  </a:lnTo>
                  <a:cubicBezTo>
                    <a:pt x="373" y="15"/>
                    <a:pt x="355" y="0"/>
                    <a:pt x="33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6934576" y="2612476"/>
              <a:ext cx="40762" cy="40236"/>
            </a:xfrm>
            <a:custGeom>
              <a:avLst/>
              <a:gdLst/>
              <a:ahLst/>
              <a:cxnLst/>
              <a:rect l="l" t="t" r="r" b="b"/>
              <a:pathLst>
                <a:path w="542" h="535" extrusionOk="0">
                  <a:moveTo>
                    <a:pt x="379" y="84"/>
                  </a:moveTo>
                  <a:lnTo>
                    <a:pt x="449" y="437"/>
                  </a:lnTo>
                  <a:lnTo>
                    <a:pt x="449" y="437"/>
                  </a:lnTo>
                  <a:lnTo>
                    <a:pt x="86" y="301"/>
                  </a:lnTo>
                  <a:lnTo>
                    <a:pt x="86" y="301"/>
                  </a:lnTo>
                  <a:lnTo>
                    <a:pt x="358" y="401"/>
                  </a:lnTo>
                  <a:cubicBezTo>
                    <a:pt x="364" y="404"/>
                    <a:pt x="370" y="405"/>
                    <a:pt x="376" y="405"/>
                  </a:cubicBezTo>
                  <a:cubicBezTo>
                    <a:pt x="388" y="405"/>
                    <a:pt x="401" y="400"/>
                    <a:pt x="411" y="391"/>
                  </a:cubicBezTo>
                  <a:cubicBezTo>
                    <a:pt x="425" y="379"/>
                    <a:pt x="432" y="359"/>
                    <a:pt x="427" y="339"/>
                  </a:cubicBezTo>
                  <a:lnTo>
                    <a:pt x="379" y="84"/>
                  </a:lnTo>
                  <a:close/>
                  <a:moveTo>
                    <a:pt x="377" y="1"/>
                  </a:moveTo>
                  <a:cubicBezTo>
                    <a:pt x="372" y="1"/>
                    <a:pt x="367" y="1"/>
                    <a:pt x="362" y="2"/>
                  </a:cubicBezTo>
                  <a:cubicBezTo>
                    <a:pt x="339" y="6"/>
                    <a:pt x="321" y="20"/>
                    <a:pt x="308" y="37"/>
                  </a:cubicBezTo>
                  <a:cubicBezTo>
                    <a:pt x="297" y="56"/>
                    <a:pt x="292" y="78"/>
                    <a:pt x="297" y="99"/>
                  </a:cubicBezTo>
                  <a:lnTo>
                    <a:pt x="338" y="306"/>
                  </a:lnTo>
                  <a:lnTo>
                    <a:pt x="115" y="224"/>
                  </a:lnTo>
                  <a:cubicBezTo>
                    <a:pt x="106" y="221"/>
                    <a:pt x="96" y="219"/>
                    <a:pt x="87" y="219"/>
                  </a:cubicBezTo>
                  <a:cubicBezTo>
                    <a:pt x="75" y="219"/>
                    <a:pt x="63" y="222"/>
                    <a:pt x="52" y="227"/>
                  </a:cubicBezTo>
                  <a:cubicBezTo>
                    <a:pt x="32" y="235"/>
                    <a:pt x="16" y="253"/>
                    <a:pt x="9" y="274"/>
                  </a:cubicBezTo>
                  <a:cubicBezTo>
                    <a:pt x="1" y="295"/>
                    <a:pt x="2" y="317"/>
                    <a:pt x="11" y="337"/>
                  </a:cubicBezTo>
                  <a:cubicBezTo>
                    <a:pt x="22" y="358"/>
                    <a:pt x="37" y="372"/>
                    <a:pt x="58" y="380"/>
                  </a:cubicBezTo>
                  <a:lnTo>
                    <a:pt x="468" y="531"/>
                  </a:lnTo>
                  <a:cubicBezTo>
                    <a:pt x="474" y="533"/>
                    <a:pt x="479" y="534"/>
                    <a:pt x="487" y="534"/>
                  </a:cubicBezTo>
                  <a:cubicBezTo>
                    <a:pt x="499" y="534"/>
                    <a:pt x="513" y="529"/>
                    <a:pt x="520" y="520"/>
                  </a:cubicBezTo>
                  <a:cubicBezTo>
                    <a:pt x="535" y="507"/>
                    <a:pt x="542" y="488"/>
                    <a:pt x="538" y="468"/>
                  </a:cubicBezTo>
                  <a:lnTo>
                    <a:pt x="458" y="67"/>
                  </a:lnTo>
                  <a:cubicBezTo>
                    <a:pt x="453" y="45"/>
                    <a:pt x="441" y="26"/>
                    <a:pt x="422" y="14"/>
                  </a:cubicBezTo>
                  <a:cubicBezTo>
                    <a:pt x="409" y="5"/>
                    <a:pt x="393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6946684" y="2626088"/>
              <a:ext cx="34746" cy="33994"/>
            </a:xfrm>
            <a:custGeom>
              <a:avLst/>
              <a:gdLst/>
              <a:ahLst/>
              <a:cxnLst/>
              <a:rect l="l" t="t" r="r" b="b"/>
              <a:pathLst>
                <a:path w="462" h="452" extrusionOk="0">
                  <a:moveTo>
                    <a:pt x="338" y="0"/>
                  </a:moveTo>
                  <a:cubicBezTo>
                    <a:pt x="335" y="0"/>
                    <a:pt x="332" y="1"/>
                    <a:pt x="329" y="1"/>
                  </a:cubicBezTo>
                  <a:cubicBezTo>
                    <a:pt x="307" y="7"/>
                    <a:pt x="291" y="28"/>
                    <a:pt x="297" y="51"/>
                  </a:cubicBezTo>
                  <a:lnTo>
                    <a:pt x="348" y="306"/>
                  </a:lnTo>
                  <a:cubicBezTo>
                    <a:pt x="351" y="315"/>
                    <a:pt x="343" y="321"/>
                    <a:pt x="335" y="321"/>
                  </a:cubicBezTo>
                  <a:cubicBezTo>
                    <a:pt x="334" y="321"/>
                    <a:pt x="333" y="321"/>
                    <a:pt x="332" y="321"/>
                  </a:cubicBezTo>
                  <a:lnTo>
                    <a:pt x="62" y="220"/>
                  </a:lnTo>
                  <a:cubicBezTo>
                    <a:pt x="57" y="219"/>
                    <a:pt x="53" y="218"/>
                    <a:pt x="48" y="218"/>
                  </a:cubicBezTo>
                  <a:cubicBezTo>
                    <a:pt x="31" y="218"/>
                    <a:pt x="15" y="228"/>
                    <a:pt x="9" y="245"/>
                  </a:cubicBezTo>
                  <a:cubicBezTo>
                    <a:pt x="1" y="267"/>
                    <a:pt x="11" y="291"/>
                    <a:pt x="33" y="298"/>
                  </a:cubicBezTo>
                  <a:lnTo>
                    <a:pt x="442" y="451"/>
                  </a:lnTo>
                  <a:cubicBezTo>
                    <a:pt x="443" y="451"/>
                    <a:pt x="444" y="451"/>
                    <a:pt x="446" y="451"/>
                  </a:cubicBezTo>
                  <a:cubicBezTo>
                    <a:pt x="454" y="451"/>
                    <a:pt x="461" y="443"/>
                    <a:pt x="458" y="435"/>
                  </a:cubicBezTo>
                  <a:lnTo>
                    <a:pt x="378" y="34"/>
                  </a:lnTo>
                  <a:cubicBezTo>
                    <a:pt x="374" y="15"/>
                    <a:pt x="357" y="0"/>
                    <a:pt x="33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6943676" y="2622930"/>
              <a:ext cx="40913" cy="40236"/>
            </a:xfrm>
            <a:custGeom>
              <a:avLst/>
              <a:gdLst/>
              <a:ahLst/>
              <a:cxnLst/>
              <a:rect l="l" t="t" r="r" b="b"/>
              <a:pathLst>
                <a:path w="544" h="535" extrusionOk="0">
                  <a:moveTo>
                    <a:pt x="378" y="84"/>
                  </a:moveTo>
                  <a:lnTo>
                    <a:pt x="450" y="437"/>
                  </a:lnTo>
                  <a:lnTo>
                    <a:pt x="86" y="301"/>
                  </a:lnTo>
                  <a:lnTo>
                    <a:pt x="86" y="301"/>
                  </a:lnTo>
                  <a:lnTo>
                    <a:pt x="356" y="400"/>
                  </a:lnTo>
                  <a:cubicBezTo>
                    <a:pt x="362" y="403"/>
                    <a:pt x="369" y="404"/>
                    <a:pt x="375" y="404"/>
                  </a:cubicBezTo>
                  <a:cubicBezTo>
                    <a:pt x="388" y="404"/>
                    <a:pt x="400" y="400"/>
                    <a:pt x="409" y="391"/>
                  </a:cubicBezTo>
                  <a:cubicBezTo>
                    <a:pt x="425" y="379"/>
                    <a:pt x="431" y="359"/>
                    <a:pt x="428" y="339"/>
                  </a:cubicBezTo>
                  <a:lnTo>
                    <a:pt x="378" y="84"/>
                  </a:lnTo>
                  <a:close/>
                  <a:moveTo>
                    <a:pt x="377" y="0"/>
                  </a:moveTo>
                  <a:cubicBezTo>
                    <a:pt x="372" y="0"/>
                    <a:pt x="367" y="1"/>
                    <a:pt x="361" y="2"/>
                  </a:cubicBezTo>
                  <a:cubicBezTo>
                    <a:pt x="340" y="6"/>
                    <a:pt x="320" y="19"/>
                    <a:pt x="308" y="37"/>
                  </a:cubicBezTo>
                  <a:cubicBezTo>
                    <a:pt x="296" y="55"/>
                    <a:pt x="293" y="78"/>
                    <a:pt x="296" y="99"/>
                  </a:cubicBezTo>
                  <a:lnTo>
                    <a:pt x="338" y="306"/>
                  </a:lnTo>
                  <a:lnTo>
                    <a:pt x="338" y="306"/>
                  </a:lnTo>
                  <a:lnTo>
                    <a:pt x="114" y="224"/>
                  </a:lnTo>
                  <a:cubicBezTo>
                    <a:pt x="105" y="220"/>
                    <a:pt x="96" y="219"/>
                    <a:pt x="86" y="219"/>
                  </a:cubicBezTo>
                  <a:cubicBezTo>
                    <a:pt x="74" y="219"/>
                    <a:pt x="63" y="221"/>
                    <a:pt x="51" y="226"/>
                  </a:cubicBezTo>
                  <a:cubicBezTo>
                    <a:pt x="31" y="235"/>
                    <a:pt x="16" y="252"/>
                    <a:pt x="9" y="273"/>
                  </a:cubicBezTo>
                  <a:cubicBezTo>
                    <a:pt x="0" y="294"/>
                    <a:pt x="2" y="317"/>
                    <a:pt x="11" y="337"/>
                  </a:cubicBezTo>
                  <a:cubicBezTo>
                    <a:pt x="21" y="358"/>
                    <a:pt x="37" y="371"/>
                    <a:pt x="57" y="380"/>
                  </a:cubicBezTo>
                  <a:lnTo>
                    <a:pt x="467" y="531"/>
                  </a:lnTo>
                  <a:cubicBezTo>
                    <a:pt x="475" y="532"/>
                    <a:pt x="480" y="534"/>
                    <a:pt x="486" y="534"/>
                  </a:cubicBezTo>
                  <a:cubicBezTo>
                    <a:pt x="498" y="534"/>
                    <a:pt x="512" y="529"/>
                    <a:pt x="522" y="520"/>
                  </a:cubicBezTo>
                  <a:cubicBezTo>
                    <a:pt x="537" y="506"/>
                    <a:pt x="543" y="488"/>
                    <a:pt x="539" y="468"/>
                  </a:cubicBezTo>
                  <a:lnTo>
                    <a:pt x="459" y="67"/>
                  </a:lnTo>
                  <a:cubicBezTo>
                    <a:pt x="455" y="44"/>
                    <a:pt x="441" y="26"/>
                    <a:pt x="424" y="13"/>
                  </a:cubicBezTo>
                  <a:cubicBezTo>
                    <a:pt x="409" y="5"/>
                    <a:pt x="393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7441913" y="3131096"/>
              <a:ext cx="506673" cy="356484"/>
            </a:xfrm>
            <a:custGeom>
              <a:avLst/>
              <a:gdLst/>
              <a:ahLst/>
              <a:cxnLst/>
              <a:rect l="l" t="t" r="r" b="b"/>
              <a:pathLst>
                <a:path w="6737" h="4740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lnTo>
                    <a:pt x="0" y="4667"/>
                  </a:lnTo>
                  <a:cubicBezTo>
                    <a:pt x="0" y="4707"/>
                    <a:pt x="33" y="4740"/>
                    <a:pt x="73" y="4740"/>
                  </a:cubicBezTo>
                  <a:lnTo>
                    <a:pt x="6664" y="4740"/>
                  </a:lnTo>
                  <a:cubicBezTo>
                    <a:pt x="6705" y="4740"/>
                    <a:pt x="6737" y="4707"/>
                    <a:pt x="6737" y="4667"/>
                  </a:cubicBezTo>
                  <a:lnTo>
                    <a:pt x="6737" y="74"/>
                  </a:lnTo>
                  <a:cubicBezTo>
                    <a:pt x="6737" y="33"/>
                    <a:pt x="6704" y="1"/>
                    <a:pt x="6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7434994" y="3124403"/>
              <a:ext cx="520210" cy="370021"/>
            </a:xfrm>
            <a:custGeom>
              <a:avLst/>
              <a:gdLst/>
              <a:ahLst/>
              <a:cxnLst/>
              <a:rect l="l" t="t" r="r" b="b"/>
              <a:pathLst>
                <a:path w="6917" h="4920" extrusionOk="0">
                  <a:moveTo>
                    <a:pt x="6226" y="177"/>
                  </a:moveTo>
                  <a:cubicBezTo>
                    <a:pt x="6509" y="177"/>
                    <a:pt x="6740" y="408"/>
                    <a:pt x="6740" y="692"/>
                  </a:cubicBezTo>
                  <a:lnTo>
                    <a:pt x="6740" y="4226"/>
                  </a:lnTo>
                  <a:cubicBezTo>
                    <a:pt x="6740" y="4509"/>
                    <a:pt x="6510" y="4739"/>
                    <a:pt x="6226" y="4739"/>
                  </a:cubicBezTo>
                  <a:lnTo>
                    <a:pt x="694" y="4739"/>
                  </a:lnTo>
                  <a:cubicBezTo>
                    <a:pt x="410" y="4739"/>
                    <a:pt x="180" y="4510"/>
                    <a:pt x="180" y="4226"/>
                  </a:cubicBezTo>
                  <a:lnTo>
                    <a:pt x="180" y="692"/>
                  </a:lnTo>
                  <a:cubicBezTo>
                    <a:pt x="180" y="408"/>
                    <a:pt x="410" y="177"/>
                    <a:pt x="694" y="177"/>
                  </a:cubicBezTo>
                  <a:close/>
                  <a:moveTo>
                    <a:pt x="693" y="1"/>
                  </a:moveTo>
                  <a:cubicBezTo>
                    <a:pt x="310" y="1"/>
                    <a:pt x="0" y="312"/>
                    <a:pt x="0" y="693"/>
                  </a:cubicBezTo>
                  <a:lnTo>
                    <a:pt x="0" y="4227"/>
                  </a:lnTo>
                  <a:cubicBezTo>
                    <a:pt x="0" y="4610"/>
                    <a:pt x="311" y="4920"/>
                    <a:pt x="693" y="4920"/>
                  </a:cubicBezTo>
                  <a:lnTo>
                    <a:pt x="6225" y="4920"/>
                  </a:lnTo>
                  <a:cubicBezTo>
                    <a:pt x="6607" y="4920"/>
                    <a:pt x="6917" y="4609"/>
                    <a:pt x="6917" y="4227"/>
                  </a:cubicBezTo>
                  <a:lnTo>
                    <a:pt x="6917" y="693"/>
                  </a:lnTo>
                  <a:cubicBezTo>
                    <a:pt x="6917" y="312"/>
                    <a:pt x="6607" y="1"/>
                    <a:pt x="6225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7441462" y="1996314"/>
              <a:ext cx="498701" cy="498701"/>
            </a:xfrm>
            <a:custGeom>
              <a:avLst/>
              <a:gdLst/>
              <a:ahLst/>
              <a:cxnLst/>
              <a:rect l="l" t="t" r="r" b="b"/>
              <a:pathLst>
                <a:path w="6631" h="6631" extrusionOk="0">
                  <a:moveTo>
                    <a:pt x="80" y="0"/>
                  </a:moveTo>
                  <a:cubicBezTo>
                    <a:pt x="37" y="0"/>
                    <a:pt x="0" y="37"/>
                    <a:pt x="0" y="81"/>
                  </a:cubicBezTo>
                  <a:lnTo>
                    <a:pt x="0" y="6550"/>
                  </a:lnTo>
                  <a:cubicBezTo>
                    <a:pt x="0" y="6595"/>
                    <a:pt x="37" y="6631"/>
                    <a:pt x="80" y="6631"/>
                  </a:cubicBezTo>
                  <a:lnTo>
                    <a:pt x="6550" y="6631"/>
                  </a:lnTo>
                  <a:cubicBezTo>
                    <a:pt x="6594" y="6631"/>
                    <a:pt x="6631" y="6595"/>
                    <a:pt x="6631" y="6550"/>
                  </a:cubicBezTo>
                  <a:lnTo>
                    <a:pt x="6631" y="81"/>
                  </a:lnTo>
                  <a:cubicBezTo>
                    <a:pt x="6631" y="37"/>
                    <a:pt x="6594" y="0"/>
                    <a:pt x="6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7435295" y="1990147"/>
              <a:ext cx="510960" cy="511035"/>
            </a:xfrm>
            <a:custGeom>
              <a:avLst/>
              <a:gdLst/>
              <a:ahLst/>
              <a:cxnLst/>
              <a:rect l="l" t="t" r="r" b="b"/>
              <a:pathLst>
                <a:path w="6794" h="6795" extrusionOk="0">
                  <a:moveTo>
                    <a:pt x="6051" y="164"/>
                  </a:moveTo>
                  <a:cubicBezTo>
                    <a:pt x="6369" y="164"/>
                    <a:pt x="6631" y="424"/>
                    <a:pt x="6631" y="745"/>
                  </a:cubicBezTo>
                  <a:lnTo>
                    <a:pt x="6631" y="6051"/>
                  </a:lnTo>
                  <a:cubicBezTo>
                    <a:pt x="6631" y="6370"/>
                    <a:pt x="6371" y="6631"/>
                    <a:pt x="6051" y="6631"/>
                  </a:cubicBezTo>
                  <a:lnTo>
                    <a:pt x="743" y="6631"/>
                  </a:lnTo>
                  <a:cubicBezTo>
                    <a:pt x="424" y="6631"/>
                    <a:pt x="162" y="6371"/>
                    <a:pt x="162" y="6051"/>
                  </a:cubicBezTo>
                  <a:lnTo>
                    <a:pt x="162" y="745"/>
                  </a:lnTo>
                  <a:cubicBezTo>
                    <a:pt x="162" y="425"/>
                    <a:pt x="424" y="164"/>
                    <a:pt x="743" y="164"/>
                  </a:cubicBezTo>
                  <a:close/>
                  <a:moveTo>
                    <a:pt x="743" y="0"/>
                  </a:moveTo>
                  <a:cubicBezTo>
                    <a:pt x="333" y="0"/>
                    <a:pt x="0" y="335"/>
                    <a:pt x="0" y="745"/>
                  </a:cubicBezTo>
                  <a:lnTo>
                    <a:pt x="0" y="6051"/>
                  </a:lnTo>
                  <a:cubicBezTo>
                    <a:pt x="0" y="6461"/>
                    <a:pt x="333" y="6795"/>
                    <a:pt x="743" y="6795"/>
                  </a:cubicBezTo>
                  <a:lnTo>
                    <a:pt x="6051" y="6795"/>
                  </a:lnTo>
                  <a:cubicBezTo>
                    <a:pt x="6461" y="6795"/>
                    <a:pt x="6794" y="6461"/>
                    <a:pt x="6794" y="6051"/>
                  </a:cubicBezTo>
                  <a:lnTo>
                    <a:pt x="6794" y="745"/>
                  </a:lnTo>
                  <a:cubicBezTo>
                    <a:pt x="6794" y="335"/>
                    <a:pt x="6461" y="0"/>
                    <a:pt x="6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7568785" y="2151915"/>
              <a:ext cx="252622" cy="187568"/>
            </a:xfrm>
            <a:custGeom>
              <a:avLst/>
              <a:gdLst/>
              <a:ahLst/>
              <a:cxnLst/>
              <a:rect l="l" t="t" r="r" b="b"/>
              <a:pathLst>
                <a:path w="3359" h="2494" extrusionOk="0">
                  <a:moveTo>
                    <a:pt x="41" y="1"/>
                  </a:moveTo>
                  <a:cubicBezTo>
                    <a:pt x="20" y="1"/>
                    <a:pt x="1" y="18"/>
                    <a:pt x="1" y="41"/>
                  </a:cubicBezTo>
                  <a:lnTo>
                    <a:pt x="1" y="2454"/>
                  </a:lnTo>
                  <a:cubicBezTo>
                    <a:pt x="1" y="2476"/>
                    <a:pt x="20" y="2494"/>
                    <a:pt x="41" y="2494"/>
                  </a:cubicBezTo>
                  <a:lnTo>
                    <a:pt x="3319" y="2494"/>
                  </a:lnTo>
                  <a:cubicBezTo>
                    <a:pt x="3341" y="2494"/>
                    <a:pt x="3358" y="2476"/>
                    <a:pt x="3358" y="2454"/>
                  </a:cubicBezTo>
                  <a:lnTo>
                    <a:pt x="3358" y="41"/>
                  </a:lnTo>
                  <a:cubicBezTo>
                    <a:pt x="3358" y="18"/>
                    <a:pt x="3341" y="1"/>
                    <a:pt x="3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7562618" y="2145823"/>
              <a:ext cx="264956" cy="199826"/>
            </a:xfrm>
            <a:custGeom>
              <a:avLst/>
              <a:gdLst/>
              <a:ahLst/>
              <a:cxnLst/>
              <a:rect l="l" t="t" r="r" b="b"/>
              <a:pathLst>
                <a:path w="3523" h="2657" extrusionOk="0">
                  <a:moveTo>
                    <a:pt x="3107" y="162"/>
                  </a:moveTo>
                  <a:cubicBezTo>
                    <a:pt x="3247" y="162"/>
                    <a:pt x="3360" y="276"/>
                    <a:pt x="3360" y="415"/>
                  </a:cubicBezTo>
                  <a:lnTo>
                    <a:pt x="3360" y="2240"/>
                  </a:lnTo>
                  <a:cubicBezTo>
                    <a:pt x="3360" y="2381"/>
                    <a:pt x="3246" y="2493"/>
                    <a:pt x="3107" y="2493"/>
                  </a:cubicBezTo>
                  <a:lnTo>
                    <a:pt x="417" y="2493"/>
                  </a:lnTo>
                  <a:cubicBezTo>
                    <a:pt x="277" y="2493"/>
                    <a:pt x="164" y="2378"/>
                    <a:pt x="164" y="2240"/>
                  </a:cubicBezTo>
                  <a:lnTo>
                    <a:pt x="164" y="415"/>
                  </a:lnTo>
                  <a:cubicBezTo>
                    <a:pt x="164" y="275"/>
                    <a:pt x="278" y="162"/>
                    <a:pt x="417" y="162"/>
                  </a:cubicBezTo>
                  <a:close/>
                  <a:moveTo>
                    <a:pt x="416" y="1"/>
                  </a:moveTo>
                  <a:cubicBezTo>
                    <a:pt x="188" y="1"/>
                    <a:pt x="1" y="187"/>
                    <a:pt x="1" y="416"/>
                  </a:cubicBezTo>
                  <a:lnTo>
                    <a:pt x="1" y="2241"/>
                  </a:lnTo>
                  <a:cubicBezTo>
                    <a:pt x="1" y="2470"/>
                    <a:pt x="187" y="2657"/>
                    <a:pt x="416" y="2657"/>
                  </a:cubicBezTo>
                  <a:lnTo>
                    <a:pt x="3107" y="2657"/>
                  </a:lnTo>
                  <a:cubicBezTo>
                    <a:pt x="3335" y="2657"/>
                    <a:pt x="3522" y="2470"/>
                    <a:pt x="3522" y="2241"/>
                  </a:cubicBezTo>
                  <a:lnTo>
                    <a:pt x="3522" y="416"/>
                  </a:lnTo>
                  <a:cubicBezTo>
                    <a:pt x="3522" y="188"/>
                    <a:pt x="3336" y="1"/>
                    <a:pt x="3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7568785" y="2176958"/>
              <a:ext cx="252772" cy="69341"/>
            </a:xfrm>
            <a:custGeom>
              <a:avLst/>
              <a:gdLst/>
              <a:ahLst/>
              <a:cxnLst/>
              <a:rect l="l" t="t" r="r" b="b"/>
              <a:pathLst>
                <a:path w="3361" h="922" extrusionOk="0">
                  <a:moveTo>
                    <a:pt x="1" y="1"/>
                  </a:moveTo>
                  <a:lnTo>
                    <a:pt x="1357" y="821"/>
                  </a:lnTo>
                  <a:cubicBezTo>
                    <a:pt x="1468" y="888"/>
                    <a:pt x="1592" y="922"/>
                    <a:pt x="1716" y="922"/>
                  </a:cubicBezTo>
                  <a:cubicBezTo>
                    <a:pt x="1847" y="922"/>
                    <a:pt x="1977" y="885"/>
                    <a:pt x="2091" y="811"/>
                  </a:cubicBezTo>
                  <a:lnTo>
                    <a:pt x="3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7565626" y="2171844"/>
              <a:ext cx="259165" cy="80547"/>
            </a:xfrm>
            <a:custGeom>
              <a:avLst/>
              <a:gdLst/>
              <a:ahLst/>
              <a:cxnLst/>
              <a:rect l="l" t="t" r="r" b="b"/>
              <a:pathLst>
                <a:path w="3446" h="1071" extrusionOk="0">
                  <a:moveTo>
                    <a:pt x="84" y="0"/>
                  </a:moveTo>
                  <a:lnTo>
                    <a:pt x="0" y="140"/>
                  </a:lnTo>
                  <a:lnTo>
                    <a:pt x="1356" y="959"/>
                  </a:lnTo>
                  <a:cubicBezTo>
                    <a:pt x="1479" y="1033"/>
                    <a:pt x="1618" y="1070"/>
                    <a:pt x="1758" y="1070"/>
                  </a:cubicBezTo>
                  <a:cubicBezTo>
                    <a:pt x="1904" y="1070"/>
                    <a:pt x="2050" y="1030"/>
                    <a:pt x="2178" y="950"/>
                  </a:cubicBezTo>
                  <a:lnTo>
                    <a:pt x="3446" y="140"/>
                  </a:lnTo>
                  <a:lnTo>
                    <a:pt x="3358" y="1"/>
                  </a:lnTo>
                  <a:lnTo>
                    <a:pt x="2089" y="812"/>
                  </a:lnTo>
                  <a:cubicBezTo>
                    <a:pt x="1989" y="876"/>
                    <a:pt x="1873" y="908"/>
                    <a:pt x="1757" y="908"/>
                  </a:cubicBezTo>
                  <a:cubicBezTo>
                    <a:pt x="1647" y="908"/>
                    <a:pt x="1537" y="879"/>
                    <a:pt x="1441" y="82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7441462" y="2577656"/>
              <a:ext cx="498701" cy="498776"/>
            </a:xfrm>
            <a:custGeom>
              <a:avLst/>
              <a:gdLst/>
              <a:ahLst/>
              <a:cxnLst/>
              <a:rect l="l" t="t" r="r" b="b"/>
              <a:pathLst>
                <a:path w="6631" h="6632" extrusionOk="0">
                  <a:moveTo>
                    <a:pt x="80" y="1"/>
                  </a:moveTo>
                  <a:cubicBezTo>
                    <a:pt x="37" y="1"/>
                    <a:pt x="0" y="37"/>
                    <a:pt x="0" y="81"/>
                  </a:cubicBezTo>
                  <a:lnTo>
                    <a:pt x="0" y="6550"/>
                  </a:lnTo>
                  <a:cubicBezTo>
                    <a:pt x="0" y="6595"/>
                    <a:pt x="37" y="6631"/>
                    <a:pt x="80" y="6631"/>
                  </a:cubicBezTo>
                  <a:lnTo>
                    <a:pt x="6550" y="6631"/>
                  </a:lnTo>
                  <a:cubicBezTo>
                    <a:pt x="6594" y="6631"/>
                    <a:pt x="6631" y="6595"/>
                    <a:pt x="6631" y="6550"/>
                  </a:cubicBezTo>
                  <a:lnTo>
                    <a:pt x="6631" y="81"/>
                  </a:lnTo>
                  <a:cubicBezTo>
                    <a:pt x="6631" y="37"/>
                    <a:pt x="6594" y="1"/>
                    <a:pt x="6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7435295" y="2571413"/>
              <a:ext cx="510960" cy="511035"/>
            </a:xfrm>
            <a:custGeom>
              <a:avLst/>
              <a:gdLst/>
              <a:ahLst/>
              <a:cxnLst/>
              <a:rect l="l" t="t" r="r" b="b"/>
              <a:pathLst>
                <a:path w="6794" h="6795" extrusionOk="0">
                  <a:moveTo>
                    <a:pt x="6051" y="164"/>
                  </a:moveTo>
                  <a:cubicBezTo>
                    <a:pt x="6369" y="164"/>
                    <a:pt x="6631" y="423"/>
                    <a:pt x="6631" y="744"/>
                  </a:cubicBezTo>
                  <a:lnTo>
                    <a:pt x="6631" y="6051"/>
                  </a:lnTo>
                  <a:cubicBezTo>
                    <a:pt x="6631" y="6370"/>
                    <a:pt x="6371" y="6630"/>
                    <a:pt x="6051" y="6630"/>
                  </a:cubicBezTo>
                  <a:lnTo>
                    <a:pt x="743" y="6630"/>
                  </a:lnTo>
                  <a:cubicBezTo>
                    <a:pt x="424" y="6630"/>
                    <a:pt x="162" y="6371"/>
                    <a:pt x="162" y="6051"/>
                  </a:cubicBezTo>
                  <a:lnTo>
                    <a:pt x="162" y="744"/>
                  </a:lnTo>
                  <a:cubicBezTo>
                    <a:pt x="162" y="425"/>
                    <a:pt x="424" y="164"/>
                    <a:pt x="743" y="164"/>
                  </a:cubicBezTo>
                  <a:close/>
                  <a:moveTo>
                    <a:pt x="743" y="1"/>
                  </a:moveTo>
                  <a:cubicBezTo>
                    <a:pt x="333" y="1"/>
                    <a:pt x="0" y="334"/>
                    <a:pt x="0" y="744"/>
                  </a:cubicBezTo>
                  <a:lnTo>
                    <a:pt x="0" y="6051"/>
                  </a:lnTo>
                  <a:cubicBezTo>
                    <a:pt x="0" y="6461"/>
                    <a:pt x="333" y="6794"/>
                    <a:pt x="743" y="6794"/>
                  </a:cubicBezTo>
                  <a:lnTo>
                    <a:pt x="6051" y="6794"/>
                  </a:lnTo>
                  <a:cubicBezTo>
                    <a:pt x="6461" y="6794"/>
                    <a:pt x="6794" y="6461"/>
                    <a:pt x="6794" y="6051"/>
                  </a:cubicBezTo>
                  <a:lnTo>
                    <a:pt x="6794" y="744"/>
                  </a:lnTo>
                  <a:cubicBezTo>
                    <a:pt x="6794" y="334"/>
                    <a:pt x="6461" y="1"/>
                    <a:pt x="6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7494106" y="2652260"/>
              <a:ext cx="232015" cy="12259"/>
            </a:xfrm>
            <a:custGeom>
              <a:avLst/>
              <a:gdLst/>
              <a:ahLst/>
              <a:cxnLst/>
              <a:rect l="l" t="t" r="r" b="b"/>
              <a:pathLst>
                <a:path w="3085" h="163" extrusionOk="0">
                  <a:moveTo>
                    <a:pt x="83" y="0"/>
                  </a:moveTo>
                  <a:cubicBezTo>
                    <a:pt x="37" y="0"/>
                    <a:pt x="1" y="36"/>
                    <a:pt x="1" y="82"/>
                  </a:cubicBezTo>
                  <a:cubicBezTo>
                    <a:pt x="1" y="127"/>
                    <a:pt x="37" y="163"/>
                    <a:pt x="83" y="163"/>
                  </a:cubicBezTo>
                  <a:lnTo>
                    <a:pt x="3002" y="163"/>
                  </a:lnTo>
                  <a:cubicBezTo>
                    <a:pt x="3047" y="163"/>
                    <a:pt x="3083" y="127"/>
                    <a:pt x="3084" y="82"/>
                  </a:cubicBezTo>
                  <a:cubicBezTo>
                    <a:pt x="3084" y="36"/>
                    <a:pt x="3048" y="0"/>
                    <a:pt x="3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494106" y="2849826"/>
              <a:ext cx="208099" cy="12409"/>
            </a:xfrm>
            <a:custGeom>
              <a:avLst/>
              <a:gdLst/>
              <a:ahLst/>
              <a:cxnLst/>
              <a:rect l="l" t="t" r="r" b="b"/>
              <a:pathLst>
                <a:path w="2767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2684" y="165"/>
                  </a:lnTo>
                  <a:cubicBezTo>
                    <a:pt x="2730" y="165"/>
                    <a:pt x="2766" y="128"/>
                    <a:pt x="2766" y="83"/>
                  </a:cubicBezTo>
                  <a:cubicBezTo>
                    <a:pt x="2766" y="37"/>
                    <a:pt x="2730" y="1"/>
                    <a:pt x="2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7494106" y="2770333"/>
              <a:ext cx="208099" cy="12409"/>
            </a:xfrm>
            <a:custGeom>
              <a:avLst/>
              <a:gdLst/>
              <a:ahLst/>
              <a:cxnLst/>
              <a:rect l="l" t="t" r="r" b="b"/>
              <a:pathLst>
                <a:path w="2767" h="165" extrusionOk="0">
                  <a:moveTo>
                    <a:pt x="83" y="0"/>
                  </a:moveTo>
                  <a:cubicBezTo>
                    <a:pt x="37" y="0"/>
                    <a:pt x="1" y="38"/>
                    <a:pt x="1" y="82"/>
                  </a:cubicBezTo>
                  <a:cubicBezTo>
                    <a:pt x="1" y="128"/>
                    <a:pt x="37" y="164"/>
                    <a:pt x="83" y="164"/>
                  </a:cubicBezTo>
                  <a:lnTo>
                    <a:pt x="2684" y="164"/>
                  </a:lnTo>
                  <a:cubicBezTo>
                    <a:pt x="2730" y="164"/>
                    <a:pt x="2766" y="128"/>
                    <a:pt x="2766" y="82"/>
                  </a:cubicBezTo>
                  <a:cubicBezTo>
                    <a:pt x="2766" y="38"/>
                    <a:pt x="2730" y="0"/>
                    <a:pt x="26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679412" y="2708063"/>
              <a:ext cx="208099" cy="12334"/>
            </a:xfrm>
            <a:custGeom>
              <a:avLst/>
              <a:gdLst/>
              <a:ahLst/>
              <a:cxnLst/>
              <a:rect l="l" t="t" r="r" b="b"/>
              <a:pathLst>
                <a:path w="2767" h="164" extrusionOk="0">
                  <a:moveTo>
                    <a:pt x="81" y="0"/>
                  </a:moveTo>
                  <a:cubicBezTo>
                    <a:pt x="37" y="0"/>
                    <a:pt x="0" y="36"/>
                    <a:pt x="0" y="81"/>
                  </a:cubicBezTo>
                  <a:cubicBezTo>
                    <a:pt x="0" y="127"/>
                    <a:pt x="37" y="163"/>
                    <a:pt x="81" y="163"/>
                  </a:cubicBezTo>
                  <a:lnTo>
                    <a:pt x="2684" y="163"/>
                  </a:lnTo>
                  <a:cubicBezTo>
                    <a:pt x="2728" y="163"/>
                    <a:pt x="2764" y="126"/>
                    <a:pt x="2766" y="81"/>
                  </a:cubicBezTo>
                  <a:cubicBezTo>
                    <a:pt x="2766" y="36"/>
                    <a:pt x="2730" y="0"/>
                    <a:pt x="26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7494106" y="2708063"/>
              <a:ext cx="140864" cy="12334"/>
            </a:xfrm>
            <a:custGeom>
              <a:avLst/>
              <a:gdLst/>
              <a:ahLst/>
              <a:cxnLst/>
              <a:rect l="l" t="t" r="r" b="b"/>
              <a:pathLst>
                <a:path w="1873" h="164" extrusionOk="0">
                  <a:moveTo>
                    <a:pt x="83" y="0"/>
                  </a:moveTo>
                  <a:cubicBezTo>
                    <a:pt x="37" y="0"/>
                    <a:pt x="1" y="36"/>
                    <a:pt x="1" y="81"/>
                  </a:cubicBezTo>
                  <a:cubicBezTo>
                    <a:pt x="1" y="127"/>
                    <a:pt x="37" y="163"/>
                    <a:pt x="83" y="163"/>
                  </a:cubicBezTo>
                  <a:lnTo>
                    <a:pt x="1791" y="163"/>
                  </a:lnTo>
                  <a:cubicBezTo>
                    <a:pt x="1837" y="163"/>
                    <a:pt x="1873" y="126"/>
                    <a:pt x="1873" y="81"/>
                  </a:cubicBezTo>
                  <a:cubicBezTo>
                    <a:pt x="1873" y="36"/>
                    <a:pt x="1837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7749880" y="2770333"/>
              <a:ext cx="91377" cy="12409"/>
            </a:xfrm>
            <a:custGeom>
              <a:avLst/>
              <a:gdLst/>
              <a:ahLst/>
              <a:cxnLst/>
              <a:rect l="l" t="t" r="r" b="b"/>
              <a:pathLst>
                <a:path w="1215" h="165" extrusionOk="0">
                  <a:moveTo>
                    <a:pt x="83" y="0"/>
                  </a:moveTo>
                  <a:cubicBezTo>
                    <a:pt x="37" y="0"/>
                    <a:pt x="1" y="38"/>
                    <a:pt x="1" y="82"/>
                  </a:cubicBezTo>
                  <a:cubicBezTo>
                    <a:pt x="1" y="128"/>
                    <a:pt x="37" y="164"/>
                    <a:pt x="83" y="164"/>
                  </a:cubicBezTo>
                  <a:lnTo>
                    <a:pt x="1134" y="164"/>
                  </a:lnTo>
                  <a:cubicBezTo>
                    <a:pt x="1178" y="164"/>
                    <a:pt x="1215" y="128"/>
                    <a:pt x="1215" y="82"/>
                  </a:cubicBezTo>
                  <a:cubicBezTo>
                    <a:pt x="1215" y="38"/>
                    <a:pt x="1178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7494106" y="2913751"/>
              <a:ext cx="232015" cy="12409"/>
            </a:xfrm>
            <a:custGeom>
              <a:avLst/>
              <a:gdLst/>
              <a:ahLst/>
              <a:cxnLst/>
              <a:rect l="l" t="t" r="r" b="b"/>
              <a:pathLst>
                <a:path w="3085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3002" y="165"/>
                  </a:lnTo>
                  <a:cubicBezTo>
                    <a:pt x="3047" y="165"/>
                    <a:pt x="3083" y="128"/>
                    <a:pt x="3084" y="83"/>
                  </a:cubicBezTo>
                  <a:cubicBezTo>
                    <a:pt x="3084" y="37"/>
                    <a:pt x="3048" y="1"/>
                    <a:pt x="3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7679412" y="2969554"/>
              <a:ext cx="208099" cy="12409"/>
            </a:xfrm>
            <a:custGeom>
              <a:avLst/>
              <a:gdLst/>
              <a:ahLst/>
              <a:cxnLst/>
              <a:rect l="l" t="t" r="r" b="b"/>
              <a:pathLst>
                <a:path w="2767" h="165" extrusionOk="0">
                  <a:moveTo>
                    <a:pt x="81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1" y="165"/>
                  </a:cubicBezTo>
                  <a:lnTo>
                    <a:pt x="2684" y="165"/>
                  </a:lnTo>
                  <a:cubicBezTo>
                    <a:pt x="2728" y="165"/>
                    <a:pt x="2764" y="128"/>
                    <a:pt x="2766" y="83"/>
                  </a:cubicBezTo>
                  <a:cubicBezTo>
                    <a:pt x="2766" y="37"/>
                    <a:pt x="2730" y="1"/>
                    <a:pt x="2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7494106" y="2969554"/>
              <a:ext cx="140864" cy="12409"/>
            </a:xfrm>
            <a:custGeom>
              <a:avLst/>
              <a:gdLst/>
              <a:ahLst/>
              <a:cxnLst/>
              <a:rect l="l" t="t" r="r" b="b"/>
              <a:pathLst>
                <a:path w="1873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1791" y="165"/>
                  </a:lnTo>
                  <a:cubicBezTo>
                    <a:pt x="1837" y="165"/>
                    <a:pt x="1873" y="128"/>
                    <a:pt x="1873" y="83"/>
                  </a:cubicBezTo>
                  <a:cubicBezTo>
                    <a:pt x="1873" y="37"/>
                    <a:pt x="1837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6358944" y="3580809"/>
              <a:ext cx="694240" cy="464632"/>
            </a:xfrm>
            <a:custGeom>
              <a:avLst/>
              <a:gdLst/>
              <a:ahLst/>
              <a:cxnLst/>
              <a:rect l="l" t="t" r="r" b="b"/>
              <a:pathLst>
                <a:path w="9231" h="6178" extrusionOk="0">
                  <a:moveTo>
                    <a:pt x="32" y="1"/>
                  </a:moveTo>
                  <a:cubicBezTo>
                    <a:pt x="15" y="1"/>
                    <a:pt x="1" y="15"/>
                    <a:pt x="1" y="32"/>
                  </a:cubicBezTo>
                  <a:lnTo>
                    <a:pt x="1" y="6147"/>
                  </a:lnTo>
                  <a:cubicBezTo>
                    <a:pt x="1" y="6163"/>
                    <a:pt x="15" y="6178"/>
                    <a:pt x="32" y="6178"/>
                  </a:cubicBezTo>
                  <a:lnTo>
                    <a:pt x="9200" y="6178"/>
                  </a:lnTo>
                  <a:cubicBezTo>
                    <a:pt x="9216" y="6178"/>
                    <a:pt x="9231" y="6163"/>
                    <a:pt x="9231" y="6147"/>
                  </a:cubicBezTo>
                  <a:lnTo>
                    <a:pt x="9231" y="32"/>
                  </a:lnTo>
                  <a:cubicBezTo>
                    <a:pt x="9231" y="15"/>
                    <a:pt x="9216" y="1"/>
                    <a:pt x="9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354139" y="3576842"/>
              <a:ext cx="706499" cy="476891"/>
            </a:xfrm>
            <a:custGeom>
              <a:avLst/>
              <a:gdLst/>
              <a:ahLst/>
              <a:cxnLst/>
              <a:rect l="l" t="t" r="r" b="b"/>
              <a:pathLst>
                <a:path w="9394" h="6341" extrusionOk="0">
                  <a:moveTo>
                    <a:pt x="9053" y="166"/>
                  </a:moveTo>
                  <a:cubicBezTo>
                    <a:pt x="9151" y="166"/>
                    <a:pt x="9230" y="245"/>
                    <a:pt x="9230" y="342"/>
                  </a:cubicBezTo>
                  <a:lnTo>
                    <a:pt x="9230" y="6002"/>
                  </a:lnTo>
                  <a:cubicBezTo>
                    <a:pt x="9230" y="6100"/>
                    <a:pt x="9151" y="6179"/>
                    <a:pt x="9053" y="6179"/>
                  </a:cubicBezTo>
                  <a:lnTo>
                    <a:pt x="340" y="6179"/>
                  </a:lnTo>
                  <a:cubicBezTo>
                    <a:pt x="243" y="6179"/>
                    <a:pt x="164" y="6100"/>
                    <a:pt x="164" y="6002"/>
                  </a:cubicBezTo>
                  <a:lnTo>
                    <a:pt x="164" y="342"/>
                  </a:lnTo>
                  <a:cubicBezTo>
                    <a:pt x="164" y="245"/>
                    <a:pt x="243" y="166"/>
                    <a:pt x="340" y="166"/>
                  </a:cubicBezTo>
                  <a:close/>
                  <a:moveTo>
                    <a:pt x="340" y="1"/>
                  </a:moveTo>
                  <a:cubicBezTo>
                    <a:pt x="152" y="1"/>
                    <a:pt x="1" y="154"/>
                    <a:pt x="1" y="341"/>
                  </a:cubicBezTo>
                  <a:lnTo>
                    <a:pt x="1" y="6001"/>
                  </a:lnTo>
                  <a:cubicBezTo>
                    <a:pt x="1" y="6189"/>
                    <a:pt x="153" y="6341"/>
                    <a:pt x="340" y="6341"/>
                  </a:cubicBezTo>
                  <a:lnTo>
                    <a:pt x="9053" y="6341"/>
                  </a:lnTo>
                  <a:cubicBezTo>
                    <a:pt x="9240" y="6341"/>
                    <a:pt x="9394" y="6189"/>
                    <a:pt x="9394" y="6001"/>
                  </a:cubicBezTo>
                  <a:lnTo>
                    <a:pt x="9394" y="341"/>
                  </a:lnTo>
                  <a:cubicBezTo>
                    <a:pt x="9394" y="153"/>
                    <a:pt x="9240" y="1"/>
                    <a:pt x="9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6852377" y="3604818"/>
              <a:ext cx="36175" cy="361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1" y="163"/>
                  </a:moveTo>
                  <a:cubicBezTo>
                    <a:pt x="283" y="163"/>
                    <a:pt x="317" y="199"/>
                    <a:pt x="317" y="240"/>
                  </a:cubicBezTo>
                  <a:cubicBezTo>
                    <a:pt x="317" y="283"/>
                    <a:pt x="282" y="317"/>
                    <a:pt x="241" y="317"/>
                  </a:cubicBezTo>
                  <a:cubicBezTo>
                    <a:pt x="197" y="317"/>
                    <a:pt x="164" y="283"/>
                    <a:pt x="164" y="240"/>
                  </a:cubicBezTo>
                  <a:cubicBezTo>
                    <a:pt x="164" y="198"/>
                    <a:pt x="197" y="163"/>
                    <a:pt x="241" y="163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3"/>
                    <a:pt x="108" y="480"/>
                    <a:pt x="241" y="480"/>
                  </a:cubicBezTo>
                  <a:cubicBezTo>
                    <a:pt x="373" y="480"/>
                    <a:pt x="481" y="373"/>
                    <a:pt x="480" y="240"/>
                  </a:cubicBezTo>
                  <a:cubicBezTo>
                    <a:pt x="480" y="108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6922995" y="3604818"/>
              <a:ext cx="36100" cy="36100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163"/>
                  </a:moveTo>
                  <a:cubicBezTo>
                    <a:pt x="283" y="163"/>
                    <a:pt x="317" y="199"/>
                    <a:pt x="317" y="240"/>
                  </a:cubicBezTo>
                  <a:cubicBezTo>
                    <a:pt x="317" y="283"/>
                    <a:pt x="283" y="317"/>
                    <a:pt x="240" y="317"/>
                  </a:cubicBezTo>
                  <a:cubicBezTo>
                    <a:pt x="197" y="317"/>
                    <a:pt x="164" y="283"/>
                    <a:pt x="164" y="240"/>
                  </a:cubicBezTo>
                  <a:cubicBezTo>
                    <a:pt x="164" y="198"/>
                    <a:pt x="197" y="163"/>
                    <a:pt x="240" y="163"/>
                  </a:cubicBezTo>
                  <a:close/>
                  <a:moveTo>
                    <a:pt x="240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3"/>
                    <a:pt x="108" y="480"/>
                    <a:pt x="240" y="480"/>
                  </a:cubicBezTo>
                  <a:cubicBezTo>
                    <a:pt x="372" y="480"/>
                    <a:pt x="480" y="373"/>
                    <a:pt x="480" y="240"/>
                  </a:cubicBezTo>
                  <a:cubicBezTo>
                    <a:pt x="480" y="108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6993838" y="3604818"/>
              <a:ext cx="36175" cy="36100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163"/>
                  </a:moveTo>
                  <a:cubicBezTo>
                    <a:pt x="283" y="163"/>
                    <a:pt x="317" y="199"/>
                    <a:pt x="317" y="240"/>
                  </a:cubicBezTo>
                  <a:cubicBezTo>
                    <a:pt x="317" y="283"/>
                    <a:pt x="282" y="317"/>
                    <a:pt x="240" y="317"/>
                  </a:cubicBezTo>
                  <a:cubicBezTo>
                    <a:pt x="198" y="317"/>
                    <a:pt x="163" y="283"/>
                    <a:pt x="163" y="240"/>
                  </a:cubicBezTo>
                  <a:cubicBezTo>
                    <a:pt x="163" y="198"/>
                    <a:pt x="198" y="163"/>
                    <a:pt x="240" y="163"/>
                  </a:cubicBezTo>
                  <a:close/>
                  <a:moveTo>
                    <a:pt x="240" y="0"/>
                  </a:moveTo>
                  <a:cubicBezTo>
                    <a:pt x="108" y="0"/>
                    <a:pt x="1" y="108"/>
                    <a:pt x="1" y="240"/>
                  </a:cubicBezTo>
                  <a:cubicBezTo>
                    <a:pt x="1" y="373"/>
                    <a:pt x="108" y="480"/>
                    <a:pt x="240" y="480"/>
                  </a:cubicBezTo>
                  <a:cubicBezTo>
                    <a:pt x="373" y="480"/>
                    <a:pt x="480" y="373"/>
                    <a:pt x="479" y="240"/>
                  </a:cubicBezTo>
                  <a:cubicBezTo>
                    <a:pt x="479" y="108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6531925" y="3662125"/>
              <a:ext cx="352874" cy="321437"/>
            </a:xfrm>
            <a:custGeom>
              <a:avLst/>
              <a:gdLst/>
              <a:ahLst/>
              <a:cxnLst/>
              <a:rect l="l" t="t" r="r" b="b"/>
              <a:pathLst>
                <a:path w="4692" h="4274" extrusionOk="0">
                  <a:moveTo>
                    <a:pt x="2346" y="0"/>
                  </a:moveTo>
                  <a:cubicBezTo>
                    <a:pt x="1799" y="0"/>
                    <a:pt x="1253" y="209"/>
                    <a:pt x="835" y="626"/>
                  </a:cubicBezTo>
                  <a:cubicBezTo>
                    <a:pt x="1" y="1460"/>
                    <a:pt x="1" y="2814"/>
                    <a:pt x="835" y="3648"/>
                  </a:cubicBezTo>
                  <a:cubicBezTo>
                    <a:pt x="1253" y="4065"/>
                    <a:pt x="1799" y="4274"/>
                    <a:pt x="2346" y="4274"/>
                  </a:cubicBezTo>
                  <a:cubicBezTo>
                    <a:pt x="2893" y="4274"/>
                    <a:pt x="3440" y="4065"/>
                    <a:pt x="3857" y="3648"/>
                  </a:cubicBezTo>
                  <a:cubicBezTo>
                    <a:pt x="4692" y="2814"/>
                    <a:pt x="4692" y="1460"/>
                    <a:pt x="3857" y="626"/>
                  </a:cubicBezTo>
                  <a:cubicBezTo>
                    <a:pt x="3440" y="209"/>
                    <a:pt x="2893" y="0"/>
                    <a:pt x="2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6541552" y="3656034"/>
              <a:ext cx="333771" cy="333696"/>
            </a:xfrm>
            <a:custGeom>
              <a:avLst/>
              <a:gdLst/>
              <a:ahLst/>
              <a:cxnLst/>
              <a:rect l="l" t="t" r="r" b="b"/>
              <a:pathLst>
                <a:path w="4438" h="4437" extrusionOk="0">
                  <a:moveTo>
                    <a:pt x="2218" y="162"/>
                  </a:moveTo>
                  <a:cubicBezTo>
                    <a:pt x="3352" y="162"/>
                    <a:pt x="4273" y="1085"/>
                    <a:pt x="4273" y="2217"/>
                  </a:cubicBezTo>
                  <a:cubicBezTo>
                    <a:pt x="4273" y="3350"/>
                    <a:pt x="3353" y="4272"/>
                    <a:pt x="2218" y="4272"/>
                  </a:cubicBezTo>
                  <a:cubicBezTo>
                    <a:pt x="1086" y="4272"/>
                    <a:pt x="164" y="3351"/>
                    <a:pt x="164" y="2217"/>
                  </a:cubicBezTo>
                  <a:cubicBezTo>
                    <a:pt x="164" y="1085"/>
                    <a:pt x="1085" y="162"/>
                    <a:pt x="2218" y="162"/>
                  </a:cubicBezTo>
                  <a:close/>
                  <a:moveTo>
                    <a:pt x="2218" y="0"/>
                  </a:moveTo>
                  <a:cubicBezTo>
                    <a:pt x="996" y="0"/>
                    <a:pt x="1" y="995"/>
                    <a:pt x="1" y="2219"/>
                  </a:cubicBezTo>
                  <a:cubicBezTo>
                    <a:pt x="1" y="3441"/>
                    <a:pt x="996" y="4437"/>
                    <a:pt x="2218" y="4437"/>
                  </a:cubicBezTo>
                  <a:cubicBezTo>
                    <a:pt x="3441" y="4437"/>
                    <a:pt x="4437" y="3441"/>
                    <a:pt x="4437" y="2219"/>
                  </a:cubicBezTo>
                  <a:cubicBezTo>
                    <a:pt x="4437" y="995"/>
                    <a:pt x="3442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6582238" y="3696645"/>
              <a:ext cx="252396" cy="252396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77" y="1"/>
                  </a:moveTo>
                  <a:cubicBezTo>
                    <a:pt x="752" y="1"/>
                    <a:pt x="0" y="752"/>
                    <a:pt x="0" y="1679"/>
                  </a:cubicBezTo>
                  <a:cubicBezTo>
                    <a:pt x="0" y="2605"/>
                    <a:pt x="752" y="3356"/>
                    <a:pt x="1677" y="3356"/>
                  </a:cubicBezTo>
                  <a:cubicBezTo>
                    <a:pt x="2604" y="3356"/>
                    <a:pt x="3355" y="2605"/>
                    <a:pt x="3355" y="1679"/>
                  </a:cubicBezTo>
                  <a:cubicBezTo>
                    <a:pt x="3355" y="752"/>
                    <a:pt x="2604" y="1"/>
                    <a:pt x="1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6576071" y="3690553"/>
              <a:ext cx="264655" cy="26465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759" y="163"/>
                  </a:moveTo>
                  <a:cubicBezTo>
                    <a:pt x="2639" y="163"/>
                    <a:pt x="3355" y="879"/>
                    <a:pt x="3356" y="1758"/>
                  </a:cubicBezTo>
                  <a:cubicBezTo>
                    <a:pt x="3356" y="2638"/>
                    <a:pt x="2639" y="3354"/>
                    <a:pt x="1759" y="3354"/>
                  </a:cubicBezTo>
                  <a:cubicBezTo>
                    <a:pt x="880" y="3354"/>
                    <a:pt x="164" y="2638"/>
                    <a:pt x="164" y="1758"/>
                  </a:cubicBezTo>
                  <a:cubicBezTo>
                    <a:pt x="164" y="879"/>
                    <a:pt x="879" y="163"/>
                    <a:pt x="1759" y="163"/>
                  </a:cubicBezTo>
                  <a:close/>
                  <a:moveTo>
                    <a:pt x="1759" y="1"/>
                  </a:moveTo>
                  <a:cubicBezTo>
                    <a:pt x="789" y="1"/>
                    <a:pt x="0" y="790"/>
                    <a:pt x="0" y="1760"/>
                  </a:cubicBezTo>
                  <a:cubicBezTo>
                    <a:pt x="0" y="2729"/>
                    <a:pt x="789" y="3519"/>
                    <a:pt x="1759" y="3519"/>
                  </a:cubicBezTo>
                  <a:cubicBezTo>
                    <a:pt x="2729" y="3519"/>
                    <a:pt x="3518" y="2728"/>
                    <a:pt x="3518" y="1760"/>
                  </a:cubicBezTo>
                  <a:cubicBezTo>
                    <a:pt x="3518" y="790"/>
                    <a:pt x="2730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6699784" y="3750718"/>
              <a:ext cx="71823" cy="80848"/>
            </a:xfrm>
            <a:custGeom>
              <a:avLst/>
              <a:gdLst/>
              <a:ahLst/>
              <a:cxnLst/>
              <a:rect l="l" t="t" r="r" b="b"/>
              <a:pathLst>
                <a:path w="955" h="1075" extrusionOk="0">
                  <a:moveTo>
                    <a:pt x="114" y="1"/>
                  </a:moveTo>
                  <a:cubicBezTo>
                    <a:pt x="51" y="1"/>
                    <a:pt x="0" y="52"/>
                    <a:pt x="0" y="115"/>
                  </a:cubicBezTo>
                  <a:lnTo>
                    <a:pt x="0" y="1074"/>
                  </a:lnTo>
                  <a:lnTo>
                    <a:pt x="841" y="1074"/>
                  </a:lnTo>
                  <a:cubicBezTo>
                    <a:pt x="905" y="1074"/>
                    <a:pt x="955" y="1022"/>
                    <a:pt x="955" y="960"/>
                  </a:cubicBezTo>
                  <a:cubicBezTo>
                    <a:pt x="955" y="896"/>
                    <a:pt x="905" y="846"/>
                    <a:pt x="841" y="846"/>
                  </a:cubicBezTo>
                  <a:lnTo>
                    <a:pt x="228" y="846"/>
                  </a:lnTo>
                  <a:lnTo>
                    <a:pt x="228" y="115"/>
                  </a:lnTo>
                  <a:cubicBezTo>
                    <a:pt x="228" y="52"/>
                    <a:pt x="178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6683540" y="3798774"/>
              <a:ext cx="50690" cy="50765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8" y="163"/>
                  </a:moveTo>
                  <a:cubicBezTo>
                    <a:pt x="433" y="163"/>
                    <a:pt x="511" y="241"/>
                    <a:pt x="511" y="338"/>
                  </a:cubicBezTo>
                  <a:cubicBezTo>
                    <a:pt x="511" y="433"/>
                    <a:pt x="433" y="511"/>
                    <a:pt x="338" y="511"/>
                  </a:cubicBezTo>
                  <a:cubicBezTo>
                    <a:pt x="241" y="511"/>
                    <a:pt x="163" y="433"/>
                    <a:pt x="163" y="338"/>
                  </a:cubicBezTo>
                  <a:cubicBezTo>
                    <a:pt x="163" y="241"/>
                    <a:pt x="241" y="163"/>
                    <a:pt x="338" y="163"/>
                  </a:cubicBezTo>
                  <a:close/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2" y="675"/>
                    <a:pt x="338" y="675"/>
                  </a:cubicBezTo>
                  <a:cubicBezTo>
                    <a:pt x="522" y="675"/>
                    <a:pt x="674" y="523"/>
                    <a:pt x="674" y="338"/>
                  </a:cubicBezTo>
                  <a:cubicBezTo>
                    <a:pt x="674" y="152"/>
                    <a:pt x="522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7139436" y="3583084"/>
              <a:ext cx="806826" cy="471250"/>
            </a:xfrm>
            <a:custGeom>
              <a:avLst/>
              <a:gdLst/>
              <a:ahLst/>
              <a:cxnLst/>
              <a:rect l="l" t="t" r="r" b="b"/>
              <a:pathLst>
                <a:path w="10728" h="6266" extrusionOk="0">
                  <a:moveTo>
                    <a:pt x="625" y="1"/>
                  </a:moveTo>
                  <a:cubicBezTo>
                    <a:pt x="280" y="1"/>
                    <a:pt x="0" y="281"/>
                    <a:pt x="0" y="627"/>
                  </a:cubicBezTo>
                  <a:lnTo>
                    <a:pt x="0" y="5640"/>
                  </a:lnTo>
                  <a:cubicBezTo>
                    <a:pt x="0" y="5986"/>
                    <a:pt x="280" y="6266"/>
                    <a:pt x="625" y="6266"/>
                  </a:cubicBezTo>
                  <a:lnTo>
                    <a:pt x="10103" y="6266"/>
                  </a:lnTo>
                  <a:cubicBezTo>
                    <a:pt x="10447" y="6266"/>
                    <a:pt x="10728" y="5986"/>
                    <a:pt x="10728" y="5640"/>
                  </a:cubicBezTo>
                  <a:lnTo>
                    <a:pt x="10728" y="627"/>
                  </a:lnTo>
                  <a:cubicBezTo>
                    <a:pt x="10728" y="281"/>
                    <a:pt x="10447" y="1"/>
                    <a:pt x="10103" y="1"/>
                  </a:cubicBezTo>
                  <a:close/>
                </a:path>
              </a:pathLst>
            </a:custGeom>
            <a:solidFill>
              <a:srgbClr val="577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7727544" y="3630313"/>
              <a:ext cx="125672" cy="353024"/>
            </a:xfrm>
            <a:custGeom>
              <a:avLst/>
              <a:gdLst/>
              <a:ahLst/>
              <a:cxnLst/>
              <a:rect l="l" t="t" r="r" b="b"/>
              <a:pathLst>
                <a:path w="1671" h="4694" extrusionOk="0">
                  <a:moveTo>
                    <a:pt x="1" y="1"/>
                  </a:moveTo>
                  <a:lnTo>
                    <a:pt x="1" y="4694"/>
                  </a:lnTo>
                  <a:lnTo>
                    <a:pt x="1671" y="4694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7721828" y="3624673"/>
              <a:ext cx="137178" cy="364531"/>
            </a:xfrm>
            <a:custGeom>
              <a:avLst/>
              <a:gdLst/>
              <a:ahLst/>
              <a:cxnLst/>
              <a:rect l="l" t="t" r="r" b="b"/>
              <a:pathLst>
                <a:path w="1824" h="4847" extrusionOk="0">
                  <a:moveTo>
                    <a:pt x="1670" y="154"/>
                  </a:moveTo>
                  <a:lnTo>
                    <a:pt x="1670" y="4692"/>
                  </a:lnTo>
                  <a:lnTo>
                    <a:pt x="155" y="4692"/>
                  </a:lnTo>
                  <a:lnTo>
                    <a:pt x="155" y="154"/>
                  </a:lnTo>
                  <a:close/>
                  <a:moveTo>
                    <a:pt x="77" y="1"/>
                  </a:moveTo>
                  <a:cubicBezTo>
                    <a:pt x="35" y="1"/>
                    <a:pt x="0" y="34"/>
                    <a:pt x="0" y="78"/>
                  </a:cubicBezTo>
                  <a:lnTo>
                    <a:pt x="0" y="4770"/>
                  </a:lnTo>
                  <a:cubicBezTo>
                    <a:pt x="0" y="4811"/>
                    <a:pt x="34" y="4846"/>
                    <a:pt x="77" y="4846"/>
                  </a:cubicBezTo>
                  <a:lnTo>
                    <a:pt x="1747" y="4846"/>
                  </a:lnTo>
                  <a:cubicBezTo>
                    <a:pt x="1789" y="4846"/>
                    <a:pt x="1823" y="4811"/>
                    <a:pt x="1823" y="4769"/>
                  </a:cubicBezTo>
                  <a:lnTo>
                    <a:pt x="1823" y="78"/>
                  </a:lnTo>
                  <a:cubicBezTo>
                    <a:pt x="1823" y="36"/>
                    <a:pt x="1789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7549758" y="3783959"/>
              <a:ext cx="125822" cy="199375"/>
            </a:xfrm>
            <a:custGeom>
              <a:avLst/>
              <a:gdLst/>
              <a:ahLst/>
              <a:cxnLst/>
              <a:rect l="l" t="t" r="r" b="b"/>
              <a:pathLst>
                <a:path w="1673" h="2651" extrusionOk="0">
                  <a:moveTo>
                    <a:pt x="1" y="0"/>
                  </a:moveTo>
                  <a:lnTo>
                    <a:pt x="1" y="2651"/>
                  </a:lnTo>
                  <a:lnTo>
                    <a:pt x="1673" y="265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7543967" y="3778243"/>
              <a:ext cx="137479" cy="210957"/>
            </a:xfrm>
            <a:custGeom>
              <a:avLst/>
              <a:gdLst/>
              <a:ahLst/>
              <a:cxnLst/>
              <a:rect l="l" t="t" r="r" b="b"/>
              <a:pathLst>
                <a:path w="1828" h="2805" extrusionOk="0">
                  <a:moveTo>
                    <a:pt x="1673" y="154"/>
                  </a:moveTo>
                  <a:lnTo>
                    <a:pt x="1673" y="2650"/>
                  </a:lnTo>
                  <a:lnTo>
                    <a:pt x="153" y="2650"/>
                  </a:lnTo>
                  <a:lnTo>
                    <a:pt x="153" y="154"/>
                  </a:lnTo>
                  <a:close/>
                  <a:moveTo>
                    <a:pt x="77" y="0"/>
                  </a:moveTo>
                  <a:cubicBezTo>
                    <a:pt x="35" y="0"/>
                    <a:pt x="1" y="35"/>
                    <a:pt x="1" y="77"/>
                  </a:cubicBezTo>
                  <a:lnTo>
                    <a:pt x="1" y="2728"/>
                  </a:lnTo>
                  <a:cubicBezTo>
                    <a:pt x="1" y="2769"/>
                    <a:pt x="34" y="2804"/>
                    <a:pt x="77" y="2804"/>
                  </a:cubicBezTo>
                  <a:lnTo>
                    <a:pt x="1750" y="2804"/>
                  </a:lnTo>
                  <a:cubicBezTo>
                    <a:pt x="1792" y="2804"/>
                    <a:pt x="1827" y="2769"/>
                    <a:pt x="1825" y="2727"/>
                  </a:cubicBezTo>
                  <a:lnTo>
                    <a:pt x="1825" y="77"/>
                  </a:lnTo>
                  <a:cubicBezTo>
                    <a:pt x="1825" y="36"/>
                    <a:pt x="1792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7718294" y="3630388"/>
              <a:ext cx="125897" cy="340314"/>
            </a:xfrm>
            <a:custGeom>
              <a:avLst/>
              <a:gdLst/>
              <a:ahLst/>
              <a:cxnLst/>
              <a:rect l="l" t="t" r="r" b="b"/>
              <a:pathLst>
                <a:path w="1674" h="4525" extrusionOk="0">
                  <a:moveTo>
                    <a:pt x="0" y="1"/>
                  </a:moveTo>
                  <a:lnTo>
                    <a:pt x="0" y="4524"/>
                  </a:lnTo>
                  <a:lnTo>
                    <a:pt x="1673" y="4524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7712578" y="3624598"/>
              <a:ext cx="137404" cy="351896"/>
            </a:xfrm>
            <a:custGeom>
              <a:avLst/>
              <a:gdLst/>
              <a:ahLst/>
              <a:cxnLst/>
              <a:rect l="l" t="t" r="r" b="b"/>
              <a:pathLst>
                <a:path w="1827" h="4679" extrusionOk="0">
                  <a:moveTo>
                    <a:pt x="1673" y="155"/>
                  </a:moveTo>
                  <a:lnTo>
                    <a:pt x="1673" y="4526"/>
                  </a:lnTo>
                  <a:lnTo>
                    <a:pt x="154" y="4526"/>
                  </a:lnTo>
                  <a:lnTo>
                    <a:pt x="154" y="155"/>
                  </a:lnTo>
                  <a:close/>
                  <a:moveTo>
                    <a:pt x="1" y="1"/>
                  </a:moveTo>
                  <a:lnTo>
                    <a:pt x="1" y="4678"/>
                  </a:lnTo>
                  <a:lnTo>
                    <a:pt x="1826" y="4678"/>
                  </a:lnTo>
                  <a:lnTo>
                    <a:pt x="1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7540508" y="3784034"/>
              <a:ext cx="125897" cy="186665"/>
            </a:xfrm>
            <a:custGeom>
              <a:avLst/>
              <a:gdLst/>
              <a:ahLst/>
              <a:cxnLst/>
              <a:rect l="l" t="t" r="r" b="b"/>
              <a:pathLst>
                <a:path w="1674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1673" y="248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7534717" y="3778243"/>
              <a:ext cx="137404" cy="198247"/>
            </a:xfrm>
            <a:custGeom>
              <a:avLst/>
              <a:gdLst/>
              <a:ahLst/>
              <a:cxnLst/>
              <a:rect l="l" t="t" r="r" b="b"/>
              <a:pathLst>
                <a:path w="1827" h="2636" extrusionOk="0">
                  <a:moveTo>
                    <a:pt x="1672" y="154"/>
                  </a:moveTo>
                  <a:lnTo>
                    <a:pt x="1672" y="2483"/>
                  </a:lnTo>
                  <a:lnTo>
                    <a:pt x="153" y="2483"/>
                  </a:lnTo>
                  <a:lnTo>
                    <a:pt x="153" y="154"/>
                  </a:lnTo>
                  <a:close/>
                  <a:moveTo>
                    <a:pt x="77" y="0"/>
                  </a:moveTo>
                  <a:cubicBezTo>
                    <a:pt x="36" y="0"/>
                    <a:pt x="0" y="35"/>
                    <a:pt x="0" y="77"/>
                  </a:cubicBezTo>
                  <a:lnTo>
                    <a:pt x="0" y="2558"/>
                  </a:lnTo>
                  <a:cubicBezTo>
                    <a:pt x="0" y="2600"/>
                    <a:pt x="34" y="2635"/>
                    <a:pt x="77" y="2635"/>
                  </a:cubicBezTo>
                  <a:lnTo>
                    <a:pt x="1749" y="2635"/>
                  </a:lnTo>
                  <a:cubicBezTo>
                    <a:pt x="1792" y="2635"/>
                    <a:pt x="1827" y="2602"/>
                    <a:pt x="1826" y="2558"/>
                  </a:cubicBezTo>
                  <a:lnTo>
                    <a:pt x="1826" y="77"/>
                  </a:lnTo>
                  <a:cubicBezTo>
                    <a:pt x="1826" y="36"/>
                    <a:pt x="1792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7370769" y="3874958"/>
              <a:ext cx="125747" cy="109126"/>
            </a:xfrm>
            <a:custGeom>
              <a:avLst/>
              <a:gdLst/>
              <a:ahLst/>
              <a:cxnLst/>
              <a:rect l="l" t="t" r="r" b="b"/>
              <a:pathLst>
                <a:path w="1672" h="1451" extrusionOk="0">
                  <a:moveTo>
                    <a:pt x="0" y="0"/>
                  </a:moveTo>
                  <a:lnTo>
                    <a:pt x="0" y="1451"/>
                  </a:lnTo>
                  <a:lnTo>
                    <a:pt x="1672" y="1451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7364978" y="3869318"/>
              <a:ext cx="137329" cy="120633"/>
            </a:xfrm>
            <a:custGeom>
              <a:avLst/>
              <a:gdLst/>
              <a:ahLst/>
              <a:cxnLst/>
              <a:rect l="l" t="t" r="r" b="b"/>
              <a:pathLst>
                <a:path w="1826" h="1604" extrusionOk="0">
                  <a:moveTo>
                    <a:pt x="1672" y="153"/>
                  </a:moveTo>
                  <a:lnTo>
                    <a:pt x="1672" y="1449"/>
                  </a:lnTo>
                  <a:lnTo>
                    <a:pt x="153" y="1449"/>
                  </a:lnTo>
                  <a:lnTo>
                    <a:pt x="153" y="153"/>
                  </a:lnTo>
                  <a:close/>
                  <a:moveTo>
                    <a:pt x="77" y="0"/>
                  </a:moveTo>
                  <a:cubicBezTo>
                    <a:pt x="36" y="0"/>
                    <a:pt x="0" y="34"/>
                    <a:pt x="0" y="76"/>
                  </a:cubicBezTo>
                  <a:lnTo>
                    <a:pt x="0" y="1527"/>
                  </a:lnTo>
                  <a:cubicBezTo>
                    <a:pt x="0" y="1569"/>
                    <a:pt x="33" y="1604"/>
                    <a:pt x="77" y="1604"/>
                  </a:cubicBezTo>
                  <a:lnTo>
                    <a:pt x="1749" y="1604"/>
                  </a:lnTo>
                  <a:cubicBezTo>
                    <a:pt x="1790" y="1604"/>
                    <a:pt x="1826" y="1569"/>
                    <a:pt x="1826" y="1527"/>
                  </a:cubicBezTo>
                  <a:lnTo>
                    <a:pt x="1826" y="76"/>
                  </a:lnTo>
                  <a:cubicBezTo>
                    <a:pt x="1826" y="35"/>
                    <a:pt x="1791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7361368" y="3875033"/>
              <a:ext cx="125822" cy="101605"/>
            </a:xfrm>
            <a:custGeom>
              <a:avLst/>
              <a:gdLst/>
              <a:ahLst/>
              <a:cxnLst/>
              <a:rect l="l" t="t" r="r" b="b"/>
              <a:pathLst>
                <a:path w="1673" h="1351" extrusionOk="0">
                  <a:moveTo>
                    <a:pt x="0" y="0"/>
                  </a:moveTo>
                  <a:lnTo>
                    <a:pt x="0" y="1350"/>
                  </a:lnTo>
                  <a:lnTo>
                    <a:pt x="1672" y="1350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7355577" y="3869167"/>
              <a:ext cx="137479" cy="113262"/>
            </a:xfrm>
            <a:custGeom>
              <a:avLst/>
              <a:gdLst/>
              <a:ahLst/>
              <a:cxnLst/>
              <a:rect l="l" t="t" r="r" b="b"/>
              <a:pathLst>
                <a:path w="1828" h="1506" extrusionOk="0">
                  <a:moveTo>
                    <a:pt x="1674" y="155"/>
                  </a:moveTo>
                  <a:lnTo>
                    <a:pt x="1674" y="1353"/>
                  </a:lnTo>
                  <a:lnTo>
                    <a:pt x="155" y="1353"/>
                  </a:lnTo>
                  <a:lnTo>
                    <a:pt x="155" y="155"/>
                  </a:lnTo>
                  <a:close/>
                  <a:moveTo>
                    <a:pt x="1" y="0"/>
                  </a:moveTo>
                  <a:lnTo>
                    <a:pt x="1" y="1505"/>
                  </a:lnTo>
                  <a:lnTo>
                    <a:pt x="1827" y="1505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7200278" y="3932791"/>
              <a:ext cx="125822" cy="51367"/>
            </a:xfrm>
            <a:custGeom>
              <a:avLst/>
              <a:gdLst/>
              <a:ahLst/>
              <a:cxnLst/>
              <a:rect l="l" t="t" r="r" b="b"/>
              <a:pathLst>
                <a:path w="1673" h="683" extrusionOk="0">
                  <a:moveTo>
                    <a:pt x="1" y="0"/>
                  </a:moveTo>
                  <a:lnTo>
                    <a:pt x="1" y="683"/>
                  </a:lnTo>
                  <a:lnTo>
                    <a:pt x="1672" y="683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7194487" y="3927076"/>
              <a:ext cx="137404" cy="62873"/>
            </a:xfrm>
            <a:custGeom>
              <a:avLst/>
              <a:gdLst/>
              <a:ahLst/>
              <a:cxnLst/>
              <a:rect l="l" t="t" r="r" b="b"/>
              <a:pathLst>
                <a:path w="1827" h="836" extrusionOk="0">
                  <a:moveTo>
                    <a:pt x="1673" y="152"/>
                  </a:moveTo>
                  <a:lnTo>
                    <a:pt x="1673" y="681"/>
                  </a:lnTo>
                  <a:lnTo>
                    <a:pt x="154" y="681"/>
                  </a:lnTo>
                  <a:lnTo>
                    <a:pt x="154" y="152"/>
                  </a:lnTo>
                  <a:close/>
                  <a:moveTo>
                    <a:pt x="78" y="0"/>
                  </a:moveTo>
                  <a:cubicBezTo>
                    <a:pt x="36" y="0"/>
                    <a:pt x="1" y="34"/>
                    <a:pt x="1" y="76"/>
                  </a:cubicBezTo>
                  <a:lnTo>
                    <a:pt x="1" y="759"/>
                  </a:lnTo>
                  <a:cubicBezTo>
                    <a:pt x="1" y="801"/>
                    <a:pt x="35" y="836"/>
                    <a:pt x="78" y="836"/>
                  </a:cubicBezTo>
                  <a:lnTo>
                    <a:pt x="1749" y="836"/>
                  </a:lnTo>
                  <a:cubicBezTo>
                    <a:pt x="1792" y="836"/>
                    <a:pt x="1826" y="801"/>
                    <a:pt x="1826" y="759"/>
                  </a:cubicBezTo>
                  <a:lnTo>
                    <a:pt x="1826" y="76"/>
                  </a:lnTo>
                  <a:cubicBezTo>
                    <a:pt x="1826" y="35"/>
                    <a:pt x="1792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7191103" y="3932791"/>
              <a:ext cx="125747" cy="47832"/>
            </a:xfrm>
            <a:custGeom>
              <a:avLst/>
              <a:gdLst/>
              <a:ahLst/>
              <a:cxnLst/>
              <a:rect l="l" t="t" r="r" b="b"/>
              <a:pathLst>
                <a:path w="1672" h="636" extrusionOk="0">
                  <a:moveTo>
                    <a:pt x="0" y="0"/>
                  </a:moveTo>
                  <a:lnTo>
                    <a:pt x="0" y="635"/>
                  </a:lnTo>
                  <a:lnTo>
                    <a:pt x="1672" y="635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7185236" y="3927001"/>
              <a:ext cx="137404" cy="59489"/>
            </a:xfrm>
            <a:custGeom>
              <a:avLst/>
              <a:gdLst/>
              <a:ahLst/>
              <a:cxnLst/>
              <a:rect l="l" t="t" r="r" b="b"/>
              <a:pathLst>
                <a:path w="1827" h="791" extrusionOk="0">
                  <a:moveTo>
                    <a:pt x="1673" y="153"/>
                  </a:moveTo>
                  <a:lnTo>
                    <a:pt x="1673" y="635"/>
                  </a:lnTo>
                  <a:lnTo>
                    <a:pt x="154" y="635"/>
                  </a:lnTo>
                  <a:lnTo>
                    <a:pt x="154" y="153"/>
                  </a:lnTo>
                  <a:close/>
                  <a:moveTo>
                    <a:pt x="77" y="0"/>
                  </a:moveTo>
                  <a:cubicBezTo>
                    <a:pt x="35" y="0"/>
                    <a:pt x="0" y="35"/>
                    <a:pt x="0" y="77"/>
                  </a:cubicBezTo>
                  <a:lnTo>
                    <a:pt x="0" y="713"/>
                  </a:lnTo>
                  <a:cubicBezTo>
                    <a:pt x="0" y="755"/>
                    <a:pt x="34" y="790"/>
                    <a:pt x="77" y="790"/>
                  </a:cubicBezTo>
                  <a:lnTo>
                    <a:pt x="1749" y="790"/>
                  </a:lnTo>
                  <a:cubicBezTo>
                    <a:pt x="1792" y="790"/>
                    <a:pt x="1827" y="755"/>
                    <a:pt x="1826" y="713"/>
                  </a:cubicBezTo>
                  <a:lnTo>
                    <a:pt x="1826" y="77"/>
                  </a:lnTo>
                  <a:cubicBezTo>
                    <a:pt x="1826" y="36"/>
                    <a:pt x="1792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7217951" y="3678445"/>
              <a:ext cx="286616" cy="194637"/>
            </a:xfrm>
            <a:custGeom>
              <a:avLst/>
              <a:gdLst/>
              <a:ahLst/>
              <a:cxnLst/>
              <a:rect l="l" t="t" r="r" b="b"/>
              <a:pathLst>
                <a:path w="3811" h="2588" extrusionOk="0">
                  <a:moveTo>
                    <a:pt x="3519" y="1"/>
                  </a:moveTo>
                  <a:cubicBezTo>
                    <a:pt x="3439" y="1"/>
                    <a:pt x="3360" y="37"/>
                    <a:pt x="3310" y="107"/>
                  </a:cubicBezTo>
                  <a:lnTo>
                    <a:pt x="3301" y="117"/>
                  </a:lnTo>
                  <a:cubicBezTo>
                    <a:pt x="3107" y="385"/>
                    <a:pt x="2900" y="650"/>
                    <a:pt x="2653" y="880"/>
                  </a:cubicBezTo>
                  <a:cubicBezTo>
                    <a:pt x="2410" y="1115"/>
                    <a:pt x="2149" y="1336"/>
                    <a:pt x="1868" y="1530"/>
                  </a:cubicBezTo>
                  <a:cubicBezTo>
                    <a:pt x="1588" y="1727"/>
                    <a:pt x="1294" y="1907"/>
                    <a:pt x="989" y="2067"/>
                  </a:cubicBezTo>
                  <a:cubicBezTo>
                    <a:pt x="684" y="2225"/>
                    <a:pt x="366" y="2369"/>
                    <a:pt x="42" y="2483"/>
                  </a:cubicBezTo>
                  <a:lnTo>
                    <a:pt x="41" y="2483"/>
                  </a:lnTo>
                  <a:cubicBezTo>
                    <a:pt x="15" y="2493"/>
                    <a:pt x="0" y="2520"/>
                    <a:pt x="6" y="2547"/>
                  </a:cubicBezTo>
                  <a:cubicBezTo>
                    <a:pt x="13" y="2572"/>
                    <a:pt x="35" y="2587"/>
                    <a:pt x="59" y="2587"/>
                  </a:cubicBezTo>
                  <a:cubicBezTo>
                    <a:pt x="63" y="2587"/>
                    <a:pt x="68" y="2587"/>
                    <a:pt x="72" y="2586"/>
                  </a:cubicBezTo>
                  <a:cubicBezTo>
                    <a:pt x="416" y="2502"/>
                    <a:pt x="749" y="2389"/>
                    <a:pt x="1078" y="2256"/>
                  </a:cubicBezTo>
                  <a:cubicBezTo>
                    <a:pt x="1406" y="2123"/>
                    <a:pt x="1727" y="1969"/>
                    <a:pt x="2037" y="1792"/>
                  </a:cubicBezTo>
                  <a:cubicBezTo>
                    <a:pt x="2349" y="1618"/>
                    <a:pt x="2645" y="1414"/>
                    <a:pt x="2928" y="1190"/>
                  </a:cubicBezTo>
                  <a:cubicBezTo>
                    <a:pt x="3213" y="969"/>
                    <a:pt x="3469" y="706"/>
                    <a:pt x="3713" y="432"/>
                  </a:cubicBezTo>
                  <a:lnTo>
                    <a:pt x="3729" y="412"/>
                  </a:lnTo>
                  <a:cubicBezTo>
                    <a:pt x="3811" y="296"/>
                    <a:pt x="3787" y="134"/>
                    <a:pt x="3672" y="50"/>
                  </a:cubicBezTo>
                  <a:cubicBezTo>
                    <a:pt x="3626" y="17"/>
                    <a:pt x="3572" y="1"/>
                    <a:pt x="3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7430407" y="3644151"/>
              <a:ext cx="85586" cy="101681"/>
            </a:xfrm>
            <a:custGeom>
              <a:avLst/>
              <a:gdLst/>
              <a:ahLst/>
              <a:cxnLst/>
              <a:rect l="l" t="t" r="r" b="b"/>
              <a:pathLst>
                <a:path w="1138" h="1352" extrusionOk="0">
                  <a:moveTo>
                    <a:pt x="1137" y="0"/>
                  </a:moveTo>
                  <a:lnTo>
                    <a:pt x="1" y="770"/>
                  </a:lnTo>
                  <a:lnTo>
                    <a:pt x="573" y="872"/>
                  </a:lnTo>
                  <a:lnTo>
                    <a:pt x="897" y="1352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6360231" y="4157958"/>
              <a:ext cx="1585976" cy="31587"/>
            </a:xfrm>
            <a:custGeom>
              <a:avLst/>
              <a:gdLst/>
              <a:ahLst/>
              <a:cxnLst/>
              <a:rect l="l" t="t" r="r" b="b"/>
              <a:pathLst>
                <a:path w="21088" h="420" extrusionOk="0">
                  <a:moveTo>
                    <a:pt x="1" y="0"/>
                  </a:moveTo>
                  <a:lnTo>
                    <a:pt x="1" y="419"/>
                  </a:lnTo>
                  <a:lnTo>
                    <a:pt x="21088" y="419"/>
                  </a:lnTo>
                  <a:lnTo>
                    <a:pt x="210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6360231" y="4222334"/>
              <a:ext cx="808330" cy="31587"/>
            </a:xfrm>
            <a:custGeom>
              <a:avLst/>
              <a:gdLst/>
              <a:ahLst/>
              <a:cxnLst/>
              <a:rect l="l" t="t" r="r" b="b"/>
              <a:pathLst>
                <a:path w="10748" h="420" extrusionOk="0">
                  <a:moveTo>
                    <a:pt x="1" y="0"/>
                  </a:moveTo>
                  <a:lnTo>
                    <a:pt x="1" y="420"/>
                  </a:lnTo>
                  <a:lnTo>
                    <a:pt x="10747" y="420"/>
                  </a:lnTo>
                  <a:lnTo>
                    <a:pt x="10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31"/>
          <p:cNvGrpSpPr/>
          <p:nvPr/>
        </p:nvGrpSpPr>
        <p:grpSpPr>
          <a:xfrm>
            <a:off x="7683750" y="353725"/>
            <a:ext cx="1233651" cy="1275976"/>
            <a:chOff x="7683750" y="353725"/>
            <a:chExt cx="1233651" cy="1275976"/>
          </a:xfrm>
        </p:grpSpPr>
        <p:sp>
          <p:nvSpPr>
            <p:cNvPr id="881" name="Google Shape;881;p31"/>
            <p:cNvSpPr/>
            <p:nvPr/>
          </p:nvSpPr>
          <p:spPr>
            <a:xfrm>
              <a:off x="8580994" y="580155"/>
              <a:ext cx="228069" cy="228190"/>
            </a:xfrm>
            <a:custGeom>
              <a:avLst/>
              <a:gdLst/>
              <a:ahLst/>
              <a:cxnLst/>
              <a:rect l="l" t="t" r="r" b="b"/>
              <a:pathLst>
                <a:path w="3766" h="3768" extrusionOk="0">
                  <a:moveTo>
                    <a:pt x="1888" y="333"/>
                  </a:moveTo>
                  <a:lnTo>
                    <a:pt x="2419" y="1308"/>
                  </a:lnTo>
                  <a:cubicBezTo>
                    <a:pt x="2429" y="1326"/>
                    <a:pt x="2443" y="1341"/>
                    <a:pt x="2461" y="1351"/>
                  </a:cubicBezTo>
                  <a:lnTo>
                    <a:pt x="3434" y="1887"/>
                  </a:lnTo>
                  <a:lnTo>
                    <a:pt x="2458" y="2418"/>
                  </a:lnTo>
                  <a:cubicBezTo>
                    <a:pt x="2441" y="2428"/>
                    <a:pt x="2426" y="2442"/>
                    <a:pt x="2416" y="2460"/>
                  </a:cubicBezTo>
                  <a:lnTo>
                    <a:pt x="1880" y="3433"/>
                  </a:lnTo>
                  <a:lnTo>
                    <a:pt x="1350" y="2457"/>
                  </a:lnTo>
                  <a:cubicBezTo>
                    <a:pt x="1340" y="2440"/>
                    <a:pt x="1325" y="2425"/>
                    <a:pt x="1306" y="2415"/>
                  </a:cubicBezTo>
                  <a:lnTo>
                    <a:pt x="334" y="1879"/>
                  </a:lnTo>
                  <a:lnTo>
                    <a:pt x="1309" y="1349"/>
                  </a:lnTo>
                  <a:cubicBezTo>
                    <a:pt x="1327" y="1339"/>
                    <a:pt x="1342" y="1324"/>
                    <a:pt x="1352" y="1305"/>
                  </a:cubicBezTo>
                  <a:lnTo>
                    <a:pt x="1888" y="333"/>
                  </a:lnTo>
                  <a:close/>
                  <a:moveTo>
                    <a:pt x="1888" y="1"/>
                  </a:moveTo>
                  <a:cubicBezTo>
                    <a:pt x="1849" y="1"/>
                    <a:pt x="1813" y="22"/>
                    <a:pt x="1793" y="57"/>
                  </a:cubicBezTo>
                  <a:lnTo>
                    <a:pt x="1179" y="1175"/>
                  </a:lnTo>
                  <a:lnTo>
                    <a:pt x="56" y="1785"/>
                  </a:lnTo>
                  <a:cubicBezTo>
                    <a:pt x="23" y="1804"/>
                    <a:pt x="1" y="1840"/>
                    <a:pt x="1" y="1879"/>
                  </a:cubicBezTo>
                  <a:cubicBezTo>
                    <a:pt x="1" y="1918"/>
                    <a:pt x="22" y="1954"/>
                    <a:pt x="56" y="1974"/>
                  </a:cubicBezTo>
                  <a:lnTo>
                    <a:pt x="1175" y="2589"/>
                  </a:lnTo>
                  <a:lnTo>
                    <a:pt x="1784" y="3711"/>
                  </a:lnTo>
                  <a:cubicBezTo>
                    <a:pt x="1802" y="3744"/>
                    <a:pt x="1839" y="3767"/>
                    <a:pt x="1879" y="3767"/>
                  </a:cubicBezTo>
                  <a:cubicBezTo>
                    <a:pt x="1919" y="3767"/>
                    <a:pt x="1954" y="3744"/>
                    <a:pt x="1974" y="3711"/>
                  </a:cubicBezTo>
                  <a:lnTo>
                    <a:pt x="2588" y="2592"/>
                  </a:lnTo>
                  <a:lnTo>
                    <a:pt x="3711" y="1983"/>
                  </a:lnTo>
                  <a:cubicBezTo>
                    <a:pt x="3744" y="1963"/>
                    <a:pt x="3766" y="1927"/>
                    <a:pt x="3766" y="1889"/>
                  </a:cubicBezTo>
                  <a:cubicBezTo>
                    <a:pt x="3766" y="1849"/>
                    <a:pt x="3745" y="1813"/>
                    <a:pt x="3711" y="1793"/>
                  </a:cubicBezTo>
                  <a:lnTo>
                    <a:pt x="2592" y="1179"/>
                  </a:lnTo>
                  <a:lnTo>
                    <a:pt x="1983" y="57"/>
                  </a:lnTo>
                  <a:cubicBezTo>
                    <a:pt x="1963" y="23"/>
                    <a:pt x="1927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7819039" y="849218"/>
              <a:ext cx="61" cy="72188"/>
            </a:xfrm>
            <a:custGeom>
              <a:avLst/>
              <a:gdLst/>
              <a:ahLst/>
              <a:cxnLst/>
              <a:rect l="l" t="t" r="r" b="b"/>
              <a:pathLst>
                <a:path w="1" h="1192" extrusionOk="0">
                  <a:moveTo>
                    <a:pt x="1" y="1"/>
                  </a:moveTo>
                  <a:lnTo>
                    <a:pt x="1" y="119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7812499" y="842677"/>
              <a:ext cx="13202" cy="85390"/>
            </a:xfrm>
            <a:custGeom>
              <a:avLst/>
              <a:gdLst/>
              <a:ahLst/>
              <a:cxnLst/>
              <a:rect l="l" t="t" r="r" b="b"/>
              <a:pathLst>
                <a:path w="218" h="1410" extrusionOk="0">
                  <a:moveTo>
                    <a:pt x="109" y="1"/>
                  </a:moveTo>
                  <a:cubicBezTo>
                    <a:pt x="49" y="1"/>
                    <a:pt x="1" y="50"/>
                    <a:pt x="1" y="109"/>
                  </a:cubicBezTo>
                  <a:lnTo>
                    <a:pt x="1" y="1301"/>
                  </a:lnTo>
                  <a:cubicBezTo>
                    <a:pt x="1" y="1360"/>
                    <a:pt x="49" y="1409"/>
                    <a:pt x="109" y="1409"/>
                  </a:cubicBezTo>
                  <a:cubicBezTo>
                    <a:pt x="168" y="1409"/>
                    <a:pt x="218" y="1359"/>
                    <a:pt x="217" y="1301"/>
                  </a:cubicBezTo>
                  <a:lnTo>
                    <a:pt x="217" y="109"/>
                  </a:lnTo>
                  <a:cubicBezTo>
                    <a:pt x="217" y="50"/>
                    <a:pt x="168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7819039" y="1034588"/>
              <a:ext cx="61" cy="72248"/>
            </a:xfrm>
            <a:custGeom>
              <a:avLst/>
              <a:gdLst/>
              <a:ahLst/>
              <a:cxnLst/>
              <a:rect l="l" t="t" r="r" b="b"/>
              <a:pathLst>
                <a:path w="1" h="1193" extrusionOk="0">
                  <a:moveTo>
                    <a:pt x="1" y="0"/>
                  </a:moveTo>
                  <a:lnTo>
                    <a:pt x="1" y="119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7812499" y="1028048"/>
              <a:ext cx="13202" cy="85268"/>
            </a:xfrm>
            <a:custGeom>
              <a:avLst/>
              <a:gdLst/>
              <a:ahLst/>
              <a:cxnLst/>
              <a:rect l="l" t="t" r="r" b="b"/>
              <a:pathLst>
                <a:path w="218" h="1408" extrusionOk="0">
                  <a:moveTo>
                    <a:pt x="109" y="0"/>
                  </a:moveTo>
                  <a:cubicBezTo>
                    <a:pt x="49" y="0"/>
                    <a:pt x="1" y="48"/>
                    <a:pt x="1" y="108"/>
                  </a:cubicBezTo>
                  <a:lnTo>
                    <a:pt x="1" y="1301"/>
                  </a:lnTo>
                  <a:cubicBezTo>
                    <a:pt x="1" y="1360"/>
                    <a:pt x="49" y="1407"/>
                    <a:pt x="109" y="1407"/>
                  </a:cubicBezTo>
                  <a:cubicBezTo>
                    <a:pt x="168" y="1407"/>
                    <a:pt x="218" y="1360"/>
                    <a:pt x="217" y="1301"/>
                  </a:cubicBezTo>
                  <a:lnTo>
                    <a:pt x="217" y="108"/>
                  </a:lnTo>
                  <a:cubicBezTo>
                    <a:pt x="217" y="48"/>
                    <a:pt x="16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7875662" y="978026"/>
              <a:ext cx="72309" cy="61"/>
            </a:xfrm>
            <a:custGeom>
              <a:avLst/>
              <a:gdLst/>
              <a:ahLst/>
              <a:cxnLst/>
              <a:rect l="l" t="t" r="r" b="b"/>
              <a:pathLst>
                <a:path w="1194" h="1" extrusionOk="0">
                  <a:moveTo>
                    <a:pt x="1193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7869121" y="971486"/>
              <a:ext cx="85390" cy="13142"/>
            </a:xfrm>
            <a:custGeom>
              <a:avLst/>
              <a:gdLst/>
              <a:ahLst/>
              <a:cxnLst/>
              <a:rect l="l" t="t" r="r" b="b"/>
              <a:pathLst>
                <a:path w="1410" h="217" extrusionOk="0">
                  <a:moveTo>
                    <a:pt x="109" y="0"/>
                  </a:moveTo>
                  <a:cubicBezTo>
                    <a:pt x="50" y="0"/>
                    <a:pt x="1" y="48"/>
                    <a:pt x="1" y="108"/>
                  </a:cubicBezTo>
                  <a:cubicBezTo>
                    <a:pt x="1" y="167"/>
                    <a:pt x="50" y="216"/>
                    <a:pt x="109" y="216"/>
                  </a:cubicBezTo>
                  <a:lnTo>
                    <a:pt x="1301" y="216"/>
                  </a:lnTo>
                  <a:cubicBezTo>
                    <a:pt x="1360" y="216"/>
                    <a:pt x="1409" y="167"/>
                    <a:pt x="1409" y="108"/>
                  </a:cubicBezTo>
                  <a:cubicBezTo>
                    <a:pt x="1409" y="48"/>
                    <a:pt x="1360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7690290" y="978026"/>
              <a:ext cx="72248" cy="61"/>
            </a:xfrm>
            <a:custGeom>
              <a:avLst/>
              <a:gdLst/>
              <a:ahLst/>
              <a:cxnLst/>
              <a:rect l="l" t="t" r="r" b="b"/>
              <a:pathLst>
                <a:path w="1193" h="1" extrusionOk="0">
                  <a:moveTo>
                    <a:pt x="119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7683750" y="971486"/>
              <a:ext cx="85329" cy="13142"/>
            </a:xfrm>
            <a:custGeom>
              <a:avLst/>
              <a:gdLst/>
              <a:ahLst/>
              <a:cxnLst/>
              <a:rect l="l" t="t" r="r" b="b"/>
              <a:pathLst>
                <a:path w="1409" h="217" extrusionOk="0">
                  <a:moveTo>
                    <a:pt x="108" y="0"/>
                  </a:moveTo>
                  <a:cubicBezTo>
                    <a:pt x="49" y="0"/>
                    <a:pt x="0" y="48"/>
                    <a:pt x="0" y="108"/>
                  </a:cubicBezTo>
                  <a:cubicBezTo>
                    <a:pt x="0" y="167"/>
                    <a:pt x="49" y="216"/>
                    <a:pt x="108" y="216"/>
                  </a:cubicBezTo>
                  <a:lnTo>
                    <a:pt x="1301" y="216"/>
                  </a:lnTo>
                  <a:cubicBezTo>
                    <a:pt x="1360" y="216"/>
                    <a:pt x="1409" y="167"/>
                    <a:pt x="1409" y="108"/>
                  </a:cubicBezTo>
                  <a:cubicBezTo>
                    <a:pt x="1409" y="48"/>
                    <a:pt x="1360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7727958" y="1017995"/>
              <a:ext cx="51113" cy="51113"/>
            </a:xfrm>
            <a:custGeom>
              <a:avLst/>
              <a:gdLst/>
              <a:ahLst/>
              <a:cxnLst/>
              <a:rect l="l" t="t" r="r" b="b"/>
              <a:pathLst>
                <a:path w="844" h="844" extrusionOk="0">
                  <a:moveTo>
                    <a:pt x="1" y="844"/>
                  </a:moveTo>
                  <a:lnTo>
                    <a:pt x="84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7720812" y="1011576"/>
              <a:ext cx="65344" cy="64012"/>
            </a:xfrm>
            <a:custGeom>
              <a:avLst/>
              <a:gdLst/>
              <a:ahLst/>
              <a:cxnLst/>
              <a:rect l="l" t="t" r="r" b="b"/>
              <a:pathLst>
                <a:path w="1079" h="1057" extrusionOk="0">
                  <a:moveTo>
                    <a:pt x="962" y="0"/>
                  </a:moveTo>
                  <a:cubicBezTo>
                    <a:pt x="934" y="0"/>
                    <a:pt x="907" y="11"/>
                    <a:pt x="886" y="31"/>
                  </a:cubicBezTo>
                  <a:lnTo>
                    <a:pt x="42" y="874"/>
                  </a:lnTo>
                  <a:cubicBezTo>
                    <a:pt x="1" y="916"/>
                    <a:pt x="1" y="984"/>
                    <a:pt x="42" y="1026"/>
                  </a:cubicBezTo>
                  <a:cubicBezTo>
                    <a:pt x="63" y="1046"/>
                    <a:pt x="92" y="1057"/>
                    <a:pt x="119" y="1057"/>
                  </a:cubicBezTo>
                  <a:cubicBezTo>
                    <a:pt x="148" y="1057"/>
                    <a:pt x="175" y="1046"/>
                    <a:pt x="195" y="1026"/>
                  </a:cubicBezTo>
                  <a:lnTo>
                    <a:pt x="1037" y="183"/>
                  </a:lnTo>
                  <a:cubicBezTo>
                    <a:pt x="1079" y="141"/>
                    <a:pt x="1079" y="73"/>
                    <a:pt x="1037" y="31"/>
                  </a:cubicBezTo>
                  <a:cubicBezTo>
                    <a:pt x="1017" y="11"/>
                    <a:pt x="989" y="0"/>
                    <a:pt x="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7859069" y="886946"/>
              <a:ext cx="51173" cy="50992"/>
            </a:xfrm>
            <a:custGeom>
              <a:avLst/>
              <a:gdLst/>
              <a:ahLst/>
              <a:cxnLst/>
              <a:rect l="l" t="t" r="r" b="b"/>
              <a:pathLst>
                <a:path w="845" h="842" extrusionOk="0">
                  <a:moveTo>
                    <a:pt x="1" y="842"/>
                  </a:moveTo>
                  <a:lnTo>
                    <a:pt x="84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7851983" y="880526"/>
              <a:ext cx="65284" cy="64012"/>
            </a:xfrm>
            <a:custGeom>
              <a:avLst/>
              <a:gdLst/>
              <a:ahLst/>
              <a:cxnLst/>
              <a:rect l="l" t="t" r="r" b="b"/>
              <a:pathLst>
                <a:path w="1078" h="1057" extrusionOk="0">
                  <a:moveTo>
                    <a:pt x="960" y="0"/>
                  </a:moveTo>
                  <a:cubicBezTo>
                    <a:pt x="933" y="0"/>
                    <a:pt x="905" y="11"/>
                    <a:pt x="885" y="32"/>
                  </a:cubicBezTo>
                  <a:lnTo>
                    <a:pt x="42" y="874"/>
                  </a:lnTo>
                  <a:cubicBezTo>
                    <a:pt x="1" y="916"/>
                    <a:pt x="1" y="984"/>
                    <a:pt x="42" y="1026"/>
                  </a:cubicBezTo>
                  <a:cubicBezTo>
                    <a:pt x="63" y="1047"/>
                    <a:pt x="91" y="1057"/>
                    <a:pt x="118" y="1057"/>
                  </a:cubicBezTo>
                  <a:cubicBezTo>
                    <a:pt x="146" y="1057"/>
                    <a:pt x="173" y="1046"/>
                    <a:pt x="194" y="1026"/>
                  </a:cubicBezTo>
                  <a:lnTo>
                    <a:pt x="1036" y="183"/>
                  </a:lnTo>
                  <a:cubicBezTo>
                    <a:pt x="1078" y="142"/>
                    <a:pt x="1078" y="73"/>
                    <a:pt x="1036" y="32"/>
                  </a:cubicBezTo>
                  <a:cubicBezTo>
                    <a:pt x="1015" y="11"/>
                    <a:pt x="988" y="0"/>
                    <a:pt x="9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7727958" y="886946"/>
              <a:ext cx="51113" cy="50992"/>
            </a:xfrm>
            <a:custGeom>
              <a:avLst/>
              <a:gdLst/>
              <a:ahLst/>
              <a:cxnLst/>
              <a:rect l="l" t="t" r="r" b="b"/>
              <a:pathLst>
                <a:path w="844" h="842" extrusionOk="0">
                  <a:moveTo>
                    <a:pt x="1" y="0"/>
                  </a:moveTo>
                  <a:lnTo>
                    <a:pt x="844" y="84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7720812" y="880526"/>
              <a:ext cx="65344" cy="64012"/>
            </a:xfrm>
            <a:custGeom>
              <a:avLst/>
              <a:gdLst/>
              <a:ahLst/>
              <a:cxnLst/>
              <a:rect l="l" t="t" r="r" b="b"/>
              <a:pathLst>
                <a:path w="1079" h="1057" extrusionOk="0">
                  <a:moveTo>
                    <a:pt x="118" y="0"/>
                  </a:moveTo>
                  <a:cubicBezTo>
                    <a:pt x="91" y="0"/>
                    <a:pt x="63" y="11"/>
                    <a:pt x="42" y="32"/>
                  </a:cubicBezTo>
                  <a:cubicBezTo>
                    <a:pt x="1" y="73"/>
                    <a:pt x="1" y="142"/>
                    <a:pt x="42" y="183"/>
                  </a:cubicBezTo>
                  <a:lnTo>
                    <a:pt x="886" y="1026"/>
                  </a:lnTo>
                  <a:cubicBezTo>
                    <a:pt x="907" y="1047"/>
                    <a:pt x="935" y="1057"/>
                    <a:pt x="963" y="1057"/>
                  </a:cubicBezTo>
                  <a:cubicBezTo>
                    <a:pt x="990" y="1057"/>
                    <a:pt x="1018" y="1046"/>
                    <a:pt x="1037" y="1026"/>
                  </a:cubicBezTo>
                  <a:cubicBezTo>
                    <a:pt x="1079" y="984"/>
                    <a:pt x="1079" y="916"/>
                    <a:pt x="1037" y="874"/>
                  </a:cubicBezTo>
                  <a:lnTo>
                    <a:pt x="195" y="32"/>
                  </a:lnTo>
                  <a:cubicBezTo>
                    <a:pt x="174" y="11"/>
                    <a:pt x="146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7859069" y="1017995"/>
              <a:ext cx="51173" cy="51113"/>
            </a:xfrm>
            <a:custGeom>
              <a:avLst/>
              <a:gdLst/>
              <a:ahLst/>
              <a:cxnLst/>
              <a:rect l="l" t="t" r="r" b="b"/>
              <a:pathLst>
                <a:path w="845" h="844" extrusionOk="0">
                  <a:moveTo>
                    <a:pt x="1" y="0"/>
                  </a:moveTo>
                  <a:lnTo>
                    <a:pt x="844" y="84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7851983" y="1011576"/>
              <a:ext cx="65284" cy="64012"/>
            </a:xfrm>
            <a:custGeom>
              <a:avLst/>
              <a:gdLst/>
              <a:ahLst/>
              <a:cxnLst/>
              <a:rect l="l" t="t" r="r" b="b"/>
              <a:pathLst>
                <a:path w="1078" h="1057" extrusionOk="0">
                  <a:moveTo>
                    <a:pt x="118" y="0"/>
                  </a:moveTo>
                  <a:cubicBezTo>
                    <a:pt x="90" y="0"/>
                    <a:pt x="63" y="11"/>
                    <a:pt x="42" y="31"/>
                  </a:cubicBezTo>
                  <a:cubicBezTo>
                    <a:pt x="1" y="73"/>
                    <a:pt x="1" y="141"/>
                    <a:pt x="42" y="183"/>
                  </a:cubicBezTo>
                  <a:lnTo>
                    <a:pt x="885" y="1026"/>
                  </a:lnTo>
                  <a:cubicBezTo>
                    <a:pt x="905" y="1046"/>
                    <a:pt x="935" y="1057"/>
                    <a:pt x="961" y="1057"/>
                  </a:cubicBezTo>
                  <a:cubicBezTo>
                    <a:pt x="988" y="1057"/>
                    <a:pt x="1015" y="1046"/>
                    <a:pt x="1036" y="1026"/>
                  </a:cubicBezTo>
                  <a:cubicBezTo>
                    <a:pt x="1078" y="984"/>
                    <a:pt x="1078" y="916"/>
                    <a:pt x="1036" y="874"/>
                  </a:cubicBezTo>
                  <a:lnTo>
                    <a:pt x="194" y="31"/>
                  </a:lnTo>
                  <a:cubicBezTo>
                    <a:pt x="173" y="11"/>
                    <a:pt x="145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7863611" y="353725"/>
              <a:ext cx="101559" cy="10155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838" y="217"/>
                  </a:moveTo>
                  <a:cubicBezTo>
                    <a:pt x="1181" y="217"/>
                    <a:pt x="1461" y="496"/>
                    <a:pt x="1461" y="839"/>
                  </a:cubicBezTo>
                  <a:cubicBezTo>
                    <a:pt x="1461" y="1183"/>
                    <a:pt x="1181" y="1462"/>
                    <a:pt x="838" y="1462"/>
                  </a:cubicBezTo>
                  <a:cubicBezTo>
                    <a:pt x="494" y="1462"/>
                    <a:pt x="215" y="1183"/>
                    <a:pt x="215" y="839"/>
                  </a:cubicBezTo>
                  <a:cubicBezTo>
                    <a:pt x="215" y="496"/>
                    <a:pt x="494" y="217"/>
                    <a:pt x="838" y="217"/>
                  </a:cubicBezTo>
                  <a:close/>
                  <a:moveTo>
                    <a:pt x="838" y="1"/>
                  </a:moveTo>
                  <a:cubicBezTo>
                    <a:pt x="376" y="1"/>
                    <a:pt x="0" y="377"/>
                    <a:pt x="0" y="839"/>
                  </a:cubicBezTo>
                  <a:cubicBezTo>
                    <a:pt x="0" y="1301"/>
                    <a:pt x="376" y="1677"/>
                    <a:pt x="838" y="1677"/>
                  </a:cubicBezTo>
                  <a:cubicBezTo>
                    <a:pt x="1300" y="1677"/>
                    <a:pt x="1677" y="1301"/>
                    <a:pt x="1677" y="839"/>
                  </a:cubicBezTo>
                  <a:cubicBezTo>
                    <a:pt x="1677" y="377"/>
                    <a:pt x="1300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8140971" y="766555"/>
              <a:ext cx="64799" cy="64799"/>
            </a:xfrm>
            <a:custGeom>
              <a:avLst/>
              <a:gdLst/>
              <a:ahLst/>
              <a:cxnLst/>
              <a:rect l="l" t="t" r="r" b="b"/>
              <a:pathLst>
                <a:path w="1070" h="1070" extrusionOk="0">
                  <a:moveTo>
                    <a:pt x="535" y="218"/>
                  </a:moveTo>
                  <a:cubicBezTo>
                    <a:pt x="710" y="218"/>
                    <a:pt x="853" y="360"/>
                    <a:pt x="854" y="535"/>
                  </a:cubicBezTo>
                  <a:cubicBezTo>
                    <a:pt x="854" y="711"/>
                    <a:pt x="710" y="853"/>
                    <a:pt x="535" y="853"/>
                  </a:cubicBezTo>
                  <a:cubicBezTo>
                    <a:pt x="360" y="853"/>
                    <a:pt x="217" y="711"/>
                    <a:pt x="217" y="535"/>
                  </a:cubicBezTo>
                  <a:cubicBezTo>
                    <a:pt x="217" y="360"/>
                    <a:pt x="360" y="218"/>
                    <a:pt x="535" y="218"/>
                  </a:cubicBezTo>
                  <a:close/>
                  <a:moveTo>
                    <a:pt x="535" y="1"/>
                  </a:moveTo>
                  <a:cubicBezTo>
                    <a:pt x="241" y="1"/>
                    <a:pt x="0" y="241"/>
                    <a:pt x="0" y="535"/>
                  </a:cubicBezTo>
                  <a:cubicBezTo>
                    <a:pt x="0" y="830"/>
                    <a:pt x="241" y="1070"/>
                    <a:pt x="535" y="1070"/>
                  </a:cubicBezTo>
                  <a:cubicBezTo>
                    <a:pt x="829" y="1070"/>
                    <a:pt x="1068" y="830"/>
                    <a:pt x="1069" y="535"/>
                  </a:cubicBezTo>
                  <a:cubicBezTo>
                    <a:pt x="1069" y="241"/>
                    <a:pt x="829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8150600" y="1130453"/>
              <a:ext cx="187373" cy="187433"/>
            </a:xfrm>
            <a:custGeom>
              <a:avLst/>
              <a:gdLst/>
              <a:ahLst/>
              <a:cxnLst/>
              <a:rect l="l" t="t" r="r" b="b"/>
              <a:pathLst>
                <a:path w="3094" h="3095" extrusionOk="0">
                  <a:moveTo>
                    <a:pt x="1548" y="275"/>
                  </a:moveTo>
                  <a:lnTo>
                    <a:pt x="1984" y="1076"/>
                  </a:lnTo>
                  <a:cubicBezTo>
                    <a:pt x="1993" y="1090"/>
                    <a:pt x="2005" y="1103"/>
                    <a:pt x="2020" y="1111"/>
                  </a:cubicBezTo>
                  <a:lnTo>
                    <a:pt x="2819" y="1551"/>
                  </a:lnTo>
                  <a:lnTo>
                    <a:pt x="2017" y="1987"/>
                  </a:lnTo>
                  <a:cubicBezTo>
                    <a:pt x="2003" y="1994"/>
                    <a:pt x="1989" y="2008"/>
                    <a:pt x="1982" y="2022"/>
                  </a:cubicBezTo>
                  <a:lnTo>
                    <a:pt x="1542" y="2822"/>
                  </a:lnTo>
                  <a:lnTo>
                    <a:pt x="1106" y="2019"/>
                  </a:lnTo>
                  <a:cubicBezTo>
                    <a:pt x="1098" y="2005"/>
                    <a:pt x="1086" y="1992"/>
                    <a:pt x="1071" y="1984"/>
                  </a:cubicBezTo>
                  <a:lnTo>
                    <a:pt x="272" y="1545"/>
                  </a:lnTo>
                  <a:lnTo>
                    <a:pt x="1074" y="1109"/>
                  </a:lnTo>
                  <a:cubicBezTo>
                    <a:pt x="1089" y="1101"/>
                    <a:pt x="1101" y="1088"/>
                    <a:pt x="1109" y="1074"/>
                  </a:cubicBezTo>
                  <a:lnTo>
                    <a:pt x="1548" y="275"/>
                  </a:lnTo>
                  <a:close/>
                  <a:moveTo>
                    <a:pt x="1552" y="1"/>
                  </a:moveTo>
                  <a:cubicBezTo>
                    <a:pt x="1519" y="1"/>
                    <a:pt x="1489" y="17"/>
                    <a:pt x="1474" y="46"/>
                  </a:cubicBezTo>
                  <a:lnTo>
                    <a:pt x="967" y="965"/>
                  </a:lnTo>
                  <a:lnTo>
                    <a:pt x="47" y="1465"/>
                  </a:lnTo>
                  <a:cubicBezTo>
                    <a:pt x="18" y="1481"/>
                    <a:pt x="0" y="1511"/>
                    <a:pt x="0" y="1543"/>
                  </a:cubicBezTo>
                  <a:cubicBezTo>
                    <a:pt x="0" y="1576"/>
                    <a:pt x="17" y="1605"/>
                    <a:pt x="46" y="1621"/>
                  </a:cubicBezTo>
                  <a:lnTo>
                    <a:pt x="964" y="2127"/>
                  </a:lnTo>
                  <a:lnTo>
                    <a:pt x="1464" y="3048"/>
                  </a:lnTo>
                  <a:cubicBezTo>
                    <a:pt x="1480" y="3077"/>
                    <a:pt x="1510" y="3094"/>
                    <a:pt x="1542" y="3094"/>
                  </a:cubicBezTo>
                  <a:cubicBezTo>
                    <a:pt x="1574" y="3094"/>
                    <a:pt x="1604" y="3078"/>
                    <a:pt x="1620" y="3050"/>
                  </a:cubicBezTo>
                  <a:lnTo>
                    <a:pt x="2126" y="2131"/>
                  </a:lnTo>
                  <a:lnTo>
                    <a:pt x="3047" y="1630"/>
                  </a:lnTo>
                  <a:cubicBezTo>
                    <a:pt x="3076" y="1615"/>
                    <a:pt x="3094" y="1584"/>
                    <a:pt x="3094" y="1552"/>
                  </a:cubicBezTo>
                  <a:cubicBezTo>
                    <a:pt x="3094" y="1520"/>
                    <a:pt x="3077" y="1490"/>
                    <a:pt x="3048" y="1474"/>
                  </a:cubicBezTo>
                  <a:lnTo>
                    <a:pt x="2130" y="969"/>
                  </a:lnTo>
                  <a:lnTo>
                    <a:pt x="1629" y="47"/>
                  </a:lnTo>
                  <a:cubicBezTo>
                    <a:pt x="1614" y="19"/>
                    <a:pt x="1584" y="1"/>
                    <a:pt x="1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8806213" y="1412718"/>
              <a:ext cx="61" cy="59409"/>
            </a:xfrm>
            <a:custGeom>
              <a:avLst/>
              <a:gdLst/>
              <a:ahLst/>
              <a:cxnLst/>
              <a:rect l="l" t="t" r="r" b="b"/>
              <a:pathLst>
                <a:path w="1" h="981" extrusionOk="0">
                  <a:moveTo>
                    <a:pt x="0" y="1"/>
                  </a:moveTo>
                  <a:lnTo>
                    <a:pt x="0" y="98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8800884" y="1407388"/>
              <a:ext cx="10719" cy="70068"/>
            </a:xfrm>
            <a:custGeom>
              <a:avLst/>
              <a:gdLst/>
              <a:ahLst/>
              <a:cxnLst/>
              <a:rect l="l" t="t" r="r" b="b"/>
              <a:pathLst>
                <a:path w="177" h="1157" extrusionOk="0">
                  <a:moveTo>
                    <a:pt x="88" y="0"/>
                  </a:moveTo>
                  <a:cubicBezTo>
                    <a:pt x="40" y="0"/>
                    <a:pt x="0" y="40"/>
                    <a:pt x="0" y="89"/>
                  </a:cubicBezTo>
                  <a:lnTo>
                    <a:pt x="0" y="1068"/>
                  </a:lnTo>
                  <a:cubicBezTo>
                    <a:pt x="0" y="1116"/>
                    <a:pt x="39" y="1156"/>
                    <a:pt x="88" y="1156"/>
                  </a:cubicBezTo>
                  <a:cubicBezTo>
                    <a:pt x="137" y="1156"/>
                    <a:pt x="176" y="1118"/>
                    <a:pt x="176" y="1068"/>
                  </a:cubicBezTo>
                  <a:lnTo>
                    <a:pt x="176" y="89"/>
                  </a:lnTo>
                  <a:cubicBezTo>
                    <a:pt x="176" y="41"/>
                    <a:pt x="13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8806213" y="1565023"/>
              <a:ext cx="61" cy="59349"/>
            </a:xfrm>
            <a:custGeom>
              <a:avLst/>
              <a:gdLst/>
              <a:ahLst/>
              <a:cxnLst/>
              <a:rect l="l" t="t" r="r" b="b"/>
              <a:pathLst>
                <a:path w="1" h="980" extrusionOk="0">
                  <a:moveTo>
                    <a:pt x="0" y="0"/>
                  </a:moveTo>
                  <a:lnTo>
                    <a:pt x="0" y="98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8800884" y="1559633"/>
              <a:ext cx="10719" cy="70068"/>
            </a:xfrm>
            <a:custGeom>
              <a:avLst/>
              <a:gdLst/>
              <a:ahLst/>
              <a:cxnLst/>
              <a:rect l="l" t="t" r="r" b="b"/>
              <a:pathLst>
                <a:path w="177" h="1157" extrusionOk="0">
                  <a:moveTo>
                    <a:pt x="88" y="1"/>
                  </a:moveTo>
                  <a:cubicBezTo>
                    <a:pt x="40" y="1"/>
                    <a:pt x="0" y="39"/>
                    <a:pt x="0" y="89"/>
                  </a:cubicBezTo>
                  <a:lnTo>
                    <a:pt x="0" y="1069"/>
                  </a:lnTo>
                  <a:cubicBezTo>
                    <a:pt x="0" y="1116"/>
                    <a:pt x="39" y="1157"/>
                    <a:pt x="88" y="1157"/>
                  </a:cubicBezTo>
                  <a:cubicBezTo>
                    <a:pt x="137" y="1157"/>
                    <a:pt x="176" y="1118"/>
                    <a:pt x="176" y="1069"/>
                  </a:cubicBezTo>
                  <a:lnTo>
                    <a:pt x="176" y="89"/>
                  </a:lnTo>
                  <a:cubicBezTo>
                    <a:pt x="176" y="41"/>
                    <a:pt x="13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8852662" y="1518575"/>
              <a:ext cx="59349" cy="61"/>
            </a:xfrm>
            <a:custGeom>
              <a:avLst/>
              <a:gdLst/>
              <a:ahLst/>
              <a:cxnLst/>
              <a:rect l="l" t="t" r="r" b="b"/>
              <a:pathLst>
                <a:path w="980" h="1" extrusionOk="0">
                  <a:moveTo>
                    <a:pt x="98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8847273" y="1513185"/>
              <a:ext cx="70128" cy="10780"/>
            </a:xfrm>
            <a:custGeom>
              <a:avLst/>
              <a:gdLst/>
              <a:ahLst/>
              <a:cxnLst/>
              <a:rect l="l" t="t" r="r" b="b"/>
              <a:pathLst>
                <a:path w="1158" h="178" extrusionOk="0">
                  <a:moveTo>
                    <a:pt x="89" y="1"/>
                  </a:moveTo>
                  <a:cubicBezTo>
                    <a:pt x="41" y="1"/>
                    <a:pt x="1" y="40"/>
                    <a:pt x="1" y="89"/>
                  </a:cubicBezTo>
                  <a:cubicBezTo>
                    <a:pt x="1" y="137"/>
                    <a:pt x="39" y="177"/>
                    <a:pt x="89" y="177"/>
                  </a:cubicBezTo>
                  <a:lnTo>
                    <a:pt x="1069" y="177"/>
                  </a:lnTo>
                  <a:cubicBezTo>
                    <a:pt x="1118" y="177"/>
                    <a:pt x="1157" y="137"/>
                    <a:pt x="1157" y="89"/>
                  </a:cubicBezTo>
                  <a:cubicBezTo>
                    <a:pt x="1157" y="41"/>
                    <a:pt x="1118" y="1"/>
                    <a:pt x="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8700417" y="1518575"/>
              <a:ext cx="59349" cy="61"/>
            </a:xfrm>
            <a:custGeom>
              <a:avLst/>
              <a:gdLst/>
              <a:ahLst/>
              <a:cxnLst/>
              <a:rect l="l" t="t" r="r" b="b"/>
              <a:pathLst>
                <a:path w="980" h="1" extrusionOk="0">
                  <a:moveTo>
                    <a:pt x="979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8695087" y="1513185"/>
              <a:ext cx="70007" cy="10780"/>
            </a:xfrm>
            <a:custGeom>
              <a:avLst/>
              <a:gdLst/>
              <a:ahLst/>
              <a:cxnLst/>
              <a:rect l="l" t="t" r="r" b="b"/>
              <a:pathLst>
                <a:path w="1156" h="178" extrusionOk="0">
                  <a:moveTo>
                    <a:pt x="89" y="1"/>
                  </a:moveTo>
                  <a:cubicBezTo>
                    <a:pt x="40" y="1"/>
                    <a:pt x="0" y="40"/>
                    <a:pt x="0" y="89"/>
                  </a:cubicBezTo>
                  <a:cubicBezTo>
                    <a:pt x="0" y="137"/>
                    <a:pt x="39" y="177"/>
                    <a:pt x="89" y="177"/>
                  </a:cubicBezTo>
                  <a:lnTo>
                    <a:pt x="1067" y="177"/>
                  </a:lnTo>
                  <a:cubicBezTo>
                    <a:pt x="1117" y="177"/>
                    <a:pt x="1155" y="137"/>
                    <a:pt x="1155" y="89"/>
                  </a:cubicBezTo>
                  <a:cubicBezTo>
                    <a:pt x="1155" y="41"/>
                    <a:pt x="1117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8731423" y="1551397"/>
              <a:ext cx="41908" cy="42029"/>
            </a:xfrm>
            <a:custGeom>
              <a:avLst/>
              <a:gdLst/>
              <a:ahLst/>
              <a:cxnLst/>
              <a:rect l="l" t="t" r="r" b="b"/>
              <a:pathLst>
                <a:path w="692" h="694" extrusionOk="0">
                  <a:moveTo>
                    <a:pt x="0" y="693"/>
                  </a:moveTo>
                  <a:lnTo>
                    <a:pt x="69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8725549" y="1545947"/>
              <a:ext cx="53838" cy="52808"/>
            </a:xfrm>
            <a:custGeom>
              <a:avLst/>
              <a:gdLst/>
              <a:ahLst/>
              <a:cxnLst/>
              <a:rect l="l" t="t" r="r" b="b"/>
              <a:pathLst>
                <a:path w="889" h="872" extrusionOk="0">
                  <a:moveTo>
                    <a:pt x="791" y="0"/>
                  </a:moveTo>
                  <a:cubicBezTo>
                    <a:pt x="768" y="0"/>
                    <a:pt x="746" y="9"/>
                    <a:pt x="728" y="27"/>
                  </a:cubicBezTo>
                  <a:lnTo>
                    <a:pt x="35" y="720"/>
                  </a:lnTo>
                  <a:cubicBezTo>
                    <a:pt x="1" y="755"/>
                    <a:pt x="1" y="810"/>
                    <a:pt x="35" y="845"/>
                  </a:cubicBezTo>
                  <a:cubicBezTo>
                    <a:pt x="53" y="862"/>
                    <a:pt x="75" y="871"/>
                    <a:pt x="97" y="871"/>
                  </a:cubicBezTo>
                  <a:cubicBezTo>
                    <a:pt x="120" y="871"/>
                    <a:pt x="143" y="862"/>
                    <a:pt x="160" y="844"/>
                  </a:cubicBezTo>
                  <a:lnTo>
                    <a:pt x="853" y="151"/>
                  </a:lnTo>
                  <a:cubicBezTo>
                    <a:pt x="888" y="118"/>
                    <a:pt x="888" y="62"/>
                    <a:pt x="853" y="27"/>
                  </a:cubicBezTo>
                  <a:cubicBezTo>
                    <a:pt x="836" y="9"/>
                    <a:pt x="813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8839036" y="1443784"/>
              <a:ext cx="42029" cy="41908"/>
            </a:xfrm>
            <a:custGeom>
              <a:avLst/>
              <a:gdLst/>
              <a:ahLst/>
              <a:cxnLst/>
              <a:rect l="l" t="t" r="r" b="b"/>
              <a:pathLst>
                <a:path w="694" h="692" extrusionOk="0">
                  <a:moveTo>
                    <a:pt x="1" y="691"/>
                  </a:moveTo>
                  <a:lnTo>
                    <a:pt x="69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8833162" y="1438273"/>
              <a:ext cx="53838" cy="52748"/>
            </a:xfrm>
            <a:custGeom>
              <a:avLst/>
              <a:gdLst/>
              <a:ahLst/>
              <a:cxnLst/>
              <a:rect l="l" t="t" r="r" b="b"/>
              <a:pathLst>
                <a:path w="889" h="871" extrusionOk="0">
                  <a:moveTo>
                    <a:pt x="791" y="0"/>
                  </a:moveTo>
                  <a:cubicBezTo>
                    <a:pt x="768" y="0"/>
                    <a:pt x="746" y="9"/>
                    <a:pt x="728" y="27"/>
                  </a:cubicBezTo>
                  <a:lnTo>
                    <a:pt x="36" y="719"/>
                  </a:lnTo>
                  <a:cubicBezTo>
                    <a:pt x="0" y="754"/>
                    <a:pt x="0" y="809"/>
                    <a:pt x="36" y="845"/>
                  </a:cubicBezTo>
                  <a:cubicBezTo>
                    <a:pt x="52" y="861"/>
                    <a:pt x="76" y="871"/>
                    <a:pt x="98" y="871"/>
                  </a:cubicBezTo>
                  <a:cubicBezTo>
                    <a:pt x="121" y="871"/>
                    <a:pt x="144" y="863"/>
                    <a:pt x="161" y="844"/>
                  </a:cubicBezTo>
                  <a:lnTo>
                    <a:pt x="854" y="151"/>
                  </a:lnTo>
                  <a:cubicBezTo>
                    <a:pt x="889" y="117"/>
                    <a:pt x="889" y="61"/>
                    <a:pt x="854" y="27"/>
                  </a:cubicBezTo>
                  <a:cubicBezTo>
                    <a:pt x="836" y="9"/>
                    <a:pt x="814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8731423" y="1443784"/>
              <a:ext cx="41908" cy="41908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0" y="0"/>
                  </a:moveTo>
                  <a:lnTo>
                    <a:pt x="691" y="69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8725428" y="1438334"/>
              <a:ext cx="53777" cy="52687"/>
            </a:xfrm>
            <a:custGeom>
              <a:avLst/>
              <a:gdLst/>
              <a:ahLst/>
              <a:cxnLst/>
              <a:rect l="l" t="t" r="r" b="b"/>
              <a:pathLst>
                <a:path w="888" h="870" extrusionOk="0">
                  <a:moveTo>
                    <a:pt x="99" y="0"/>
                  </a:moveTo>
                  <a:cubicBezTo>
                    <a:pt x="76" y="0"/>
                    <a:pt x="54" y="9"/>
                    <a:pt x="36" y="27"/>
                  </a:cubicBezTo>
                  <a:cubicBezTo>
                    <a:pt x="1" y="60"/>
                    <a:pt x="1" y="116"/>
                    <a:pt x="36" y="151"/>
                  </a:cubicBezTo>
                  <a:lnTo>
                    <a:pt x="729" y="844"/>
                  </a:lnTo>
                  <a:cubicBezTo>
                    <a:pt x="746" y="860"/>
                    <a:pt x="769" y="870"/>
                    <a:pt x="791" y="870"/>
                  </a:cubicBezTo>
                  <a:cubicBezTo>
                    <a:pt x="814" y="870"/>
                    <a:pt x="836" y="862"/>
                    <a:pt x="854" y="846"/>
                  </a:cubicBezTo>
                  <a:cubicBezTo>
                    <a:pt x="888" y="810"/>
                    <a:pt x="888" y="754"/>
                    <a:pt x="854" y="719"/>
                  </a:cubicBezTo>
                  <a:lnTo>
                    <a:pt x="160" y="27"/>
                  </a:lnTo>
                  <a:cubicBezTo>
                    <a:pt x="144" y="9"/>
                    <a:pt x="122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8839036" y="1551397"/>
              <a:ext cx="42029" cy="42029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1" y="1"/>
                  </a:moveTo>
                  <a:lnTo>
                    <a:pt x="693" y="69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8833162" y="1546068"/>
              <a:ext cx="53777" cy="52687"/>
            </a:xfrm>
            <a:custGeom>
              <a:avLst/>
              <a:gdLst/>
              <a:ahLst/>
              <a:cxnLst/>
              <a:rect l="l" t="t" r="r" b="b"/>
              <a:pathLst>
                <a:path w="888" h="870" extrusionOk="0">
                  <a:moveTo>
                    <a:pt x="98" y="0"/>
                  </a:moveTo>
                  <a:cubicBezTo>
                    <a:pt x="75" y="0"/>
                    <a:pt x="53" y="9"/>
                    <a:pt x="36" y="27"/>
                  </a:cubicBezTo>
                  <a:cubicBezTo>
                    <a:pt x="0" y="60"/>
                    <a:pt x="0" y="116"/>
                    <a:pt x="36" y="151"/>
                  </a:cubicBezTo>
                  <a:lnTo>
                    <a:pt x="728" y="843"/>
                  </a:lnTo>
                  <a:cubicBezTo>
                    <a:pt x="746" y="860"/>
                    <a:pt x="768" y="869"/>
                    <a:pt x="790" y="869"/>
                  </a:cubicBezTo>
                  <a:cubicBezTo>
                    <a:pt x="813" y="869"/>
                    <a:pt x="836" y="860"/>
                    <a:pt x="852" y="844"/>
                  </a:cubicBezTo>
                  <a:cubicBezTo>
                    <a:pt x="888" y="810"/>
                    <a:pt x="888" y="754"/>
                    <a:pt x="852" y="719"/>
                  </a:cubicBezTo>
                  <a:lnTo>
                    <a:pt x="160" y="27"/>
                  </a:lnTo>
                  <a:cubicBezTo>
                    <a:pt x="143" y="9"/>
                    <a:pt x="12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31"/>
          <p:cNvSpPr/>
          <p:nvPr/>
        </p:nvSpPr>
        <p:spPr>
          <a:xfrm>
            <a:off x="5602925" y="1053575"/>
            <a:ext cx="170700" cy="170700"/>
          </a:xfrm>
          <a:prstGeom prst="star4">
            <a:avLst>
              <a:gd name="adj" fmla="val 202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89;p31">
            <a:extLst>
              <a:ext uri="{FF2B5EF4-FFF2-40B4-BE49-F238E27FC236}">
                <a16:creationId xmlns:a16="http://schemas.microsoft.com/office/drawing/2014/main" id="{29392B7A-E701-C3B7-49E8-7039C1470111}"/>
              </a:ext>
            </a:extLst>
          </p:cNvPr>
          <p:cNvSpPr/>
          <p:nvPr/>
        </p:nvSpPr>
        <p:spPr>
          <a:xfrm>
            <a:off x="930499" y="2849826"/>
            <a:ext cx="3411546" cy="64454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90;p31">
            <a:extLst>
              <a:ext uri="{FF2B5EF4-FFF2-40B4-BE49-F238E27FC236}">
                <a16:creationId xmlns:a16="http://schemas.microsoft.com/office/drawing/2014/main" id="{AAB0D604-E947-8FA1-D5B7-79122A8A4C33}"/>
              </a:ext>
            </a:extLst>
          </p:cNvPr>
          <p:cNvSpPr txBox="1">
            <a:spLocks/>
          </p:cNvSpPr>
          <p:nvPr/>
        </p:nvSpPr>
        <p:spPr>
          <a:xfrm>
            <a:off x="1093507" y="2916708"/>
            <a:ext cx="2608700" cy="76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el Sans Black"/>
              <a:buNone/>
              <a:defRPr sz="6700" b="0" i="0" u="none" strike="noStrike" cap="none">
                <a:solidFill>
                  <a:schemeClr val="dk1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el Sans Black"/>
              <a:buNone/>
              <a:defRPr sz="5200" b="0" i="0" u="none" strike="noStrike" cap="none">
                <a:solidFill>
                  <a:srgbClr val="191919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el Sans Black"/>
              <a:buNone/>
              <a:defRPr sz="5200" b="0" i="0" u="none" strike="noStrike" cap="none">
                <a:solidFill>
                  <a:srgbClr val="191919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el Sans Black"/>
              <a:buNone/>
              <a:defRPr sz="5200" b="0" i="0" u="none" strike="noStrike" cap="none">
                <a:solidFill>
                  <a:srgbClr val="191919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el Sans Black"/>
              <a:buNone/>
              <a:defRPr sz="5200" b="0" i="0" u="none" strike="noStrike" cap="none">
                <a:solidFill>
                  <a:srgbClr val="191919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el Sans Black"/>
              <a:buNone/>
              <a:defRPr sz="5200" b="0" i="0" u="none" strike="noStrike" cap="none">
                <a:solidFill>
                  <a:srgbClr val="191919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el Sans Black"/>
              <a:buNone/>
              <a:defRPr sz="5200" b="0" i="0" u="none" strike="noStrike" cap="none">
                <a:solidFill>
                  <a:srgbClr val="191919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el Sans Black"/>
              <a:buNone/>
              <a:defRPr sz="5200" b="0" i="0" u="none" strike="noStrike" cap="none">
                <a:solidFill>
                  <a:srgbClr val="191919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rtel Sans Black"/>
              <a:buNone/>
              <a:defRPr sz="5200" b="0" i="0" u="none" strike="noStrike" cap="none">
                <a:solidFill>
                  <a:srgbClr val="191919"/>
                </a:solidFill>
                <a:latin typeface="Martel Sans Black"/>
                <a:ea typeface="Martel Sans Black"/>
                <a:cs typeface="Martel Sans Black"/>
                <a:sym typeface="Martel Sans Black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US" sz="4500" dirty="0">
                <a:latin typeface="Martel Sans"/>
                <a:ea typeface="Martel Sans"/>
                <a:cs typeface="Martel Sans"/>
                <a:sym typeface="Martel Sans"/>
              </a:rPr>
              <a:t>Team 05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1C88C-8E70-927C-D0A6-C0C6D97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189B4-C656-90C4-F79A-63994F73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56" y="1211237"/>
            <a:ext cx="6585288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1C88C-8E70-927C-D0A6-C0C6D97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2FA00-4BB4-19A3-9BE4-2B5DBA72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12533"/>
            <a:ext cx="7704000" cy="319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4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1C88C-8E70-927C-D0A6-C0C6D97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6AFF9-5FF8-BDA1-719D-05CC0D3F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17725"/>
            <a:ext cx="7315200" cy="36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4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1C88C-8E70-927C-D0A6-C0C6D97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EB8B8-CDB5-71BC-B98A-4F9F00B4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526920"/>
            <a:ext cx="8424000" cy="255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2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B99DD-E20B-5297-56FD-DC398943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86" y="1346670"/>
            <a:ext cx="5751107" cy="2906923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461B930B-97C9-E96A-A9E0-87D964EB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69518"/>
            <a:ext cx="7704000" cy="57270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36BDD0-F030-B929-9745-BBA7315A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00" y="1017725"/>
            <a:ext cx="3796599" cy="370349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2078135-A12C-3963-8909-BB6ADA9F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4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248C5-4879-E7DD-CEE8-2E27B1B5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70" y="1101027"/>
            <a:ext cx="4539668" cy="3711748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2BEAF14-4DDB-FB2C-A2E1-1801E760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6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F424-F09D-B3C5-A7BD-B5DD5862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2" y="1446087"/>
            <a:ext cx="4621945" cy="3301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0880B-420A-6CDF-999A-EDAF57E9A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76" y="1458391"/>
            <a:ext cx="3914612" cy="327678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5FE4869-EFAB-F4A8-5A4D-E75155AA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76" y="408326"/>
            <a:ext cx="7704000" cy="57270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21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C2C332-E4DE-BC86-8CBF-AF48C63D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93" y="964619"/>
            <a:ext cx="4106636" cy="386878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1F800E0-7958-C5E1-BBA9-702273DF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68" y="404945"/>
            <a:ext cx="7704000" cy="57270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50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1C88C-8E70-927C-D0A6-C0C6D97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070DA-565F-C7F4-7ADD-0699A8CA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0" y="1272222"/>
            <a:ext cx="4323708" cy="221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5ADB14-4E8E-05F5-0F8F-9678F9437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94" y="2372508"/>
            <a:ext cx="4246757" cy="21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6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9;p27">
            <a:extLst>
              <a:ext uri="{FF2B5EF4-FFF2-40B4-BE49-F238E27FC236}">
                <a16:creationId xmlns:a16="http://schemas.microsoft.com/office/drawing/2014/main" id="{BBDCDFB0-6F7D-4EF8-EC31-B0183F2FB0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80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Members: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5BB0F6CE-ECC2-7D60-0EAF-2FC22AA44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84076"/>
              </p:ext>
            </p:extLst>
          </p:nvPr>
        </p:nvGraphicFramePr>
        <p:xfrm>
          <a:off x="1524000" y="1315357"/>
          <a:ext cx="6096000" cy="1584840"/>
        </p:xfrm>
        <a:graphic>
          <a:graphicData uri="http://schemas.openxmlformats.org/drawingml/2006/table">
            <a:tbl>
              <a:tblPr firstRow="1" bandRow="1"/>
              <a:tblGrid>
                <a:gridCol w="3048000">
                  <a:extLst>
                    <a:ext uri="{9D8B030D-6E8A-4147-A177-3AD203B41FA5}">
                      <a16:colId xmlns:a16="http://schemas.microsoft.com/office/drawing/2014/main" val="121042932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6415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400" b="1" dirty="0">
                          <a:solidFill>
                            <a:sysClr val="windowText" lastClr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ĐẶNG THỊ NHƯ QUỲNH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swald" panose="00000500000000000000" pitchFamily="2" charset="0"/>
                        </a:rPr>
                        <a:t>21091761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52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NGUYỄN THANH THÙY TRANG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swald" panose="00000500000000000000" pitchFamily="2" charset="0"/>
                        </a:rPr>
                        <a:t>21084151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77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ysClr val="windowText" lastClr="000000"/>
                          </a:solidFill>
                          <a:uFill>
                            <a:noFill/>
                          </a:u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TRẦN THU HUYỀN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swald" panose="00000500000000000000" pitchFamily="2" charset="0"/>
                        </a:rPr>
                        <a:t>21106211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400" b="1" dirty="0">
                          <a:solidFill>
                            <a:sysClr val="windowText" lastClr="000000"/>
                          </a:solidFill>
                          <a:uFill>
                            <a:noFill/>
                          </a:u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ĐỖ NGUYỄN QUỲNH HƯƠNG</a:t>
                      </a:r>
                      <a:endParaRPr lang="vi-VN" sz="1400" b="1" dirty="0">
                        <a:solidFill>
                          <a:sysClr val="windowText" lastClr="0000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swald" panose="00000500000000000000" pitchFamily="2" charset="0"/>
                        </a:rPr>
                        <a:t>21101831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9138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1C88C-8E70-927C-D0A6-C0C6D97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570DB-EB7E-B5FA-7434-5C767E7A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84" y="1264060"/>
            <a:ext cx="3951709" cy="1996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ACC93B-2E17-321A-3ECF-83EEED5E9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483" y="2271238"/>
            <a:ext cx="4323450" cy="21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7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1C88C-8E70-927C-D0A6-C0C6D97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sz="3200" dirty="0"/>
              <a:t>Design data usage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151C2-E616-86F1-8DDF-B2D3AFC7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15" y="1394673"/>
            <a:ext cx="5249111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31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5;p35">
            <a:extLst>
              <a:ext uri="{FF2B5EF4-FFF2-40B4-BE49-F238E27FC236}">
                <a16:creationId xmlns:a16="http://schemas.microsoft.com/office/drawing/2014/main" id="{930862C2-2B56-B811-4BA0-9B34A0DA2B68}"/>
              </a:ext>
            </a:extLst>
          </p:cNvPr>
          <p:cNvSpPr/>
          <p:nvPr/>
        </p:nvSpPr>
        <p:spPr>
          <a:xfrm>
            <a:off x="1031602" y="841332"/>
            <a:ext cx="2058900" cy="91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046;p35">
            <a:extLst>
              <a:ext uri="{FF2B5EF4-FFF2-40B4-BE49-F238E27FC236}">
                <a16:creationId xmlns:a16="http://schemas.microsoft.com/office/drawing/2014/main" id="{4B5C5485-2FAE-0B80-8C98-D0BE2645F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5564" y="2425591"/>
            <a:ext cx="4253335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Solution design and measurements</a:t>
            </a:r>
          </a:p>
        </p:txBody>
      </p:sp>
      <p:sp>
        <p:nvSpPr>
          <p:cNvPr id="10" name="Google Shape;1047;p35">
            <a:extLst>
              <a:ext uri="{FF2B5EF4-FFF2-40B4-BE49-F238E27FC236}">
                <a16:creationId xmlns:a16="http://schemas.microsoft.com/office/drawing/2014/main" id="{746AB8EF-E5E5-5735-DBED-99CE02CB4D6A}"/>
              </a:ext>
            </a:extLst>
          </p:cNvPr>
          <p:cNvSpPr txBox="1">
            <a:spLocks/>
          </p:cNvSpPr>
          <p:nvPr/>
        </p:nvSpPr>
        <p:spPr>
          <a:xfrm>
            <a:off x="1472642" y="109320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latin typeface="Martel Sans Black" panose="020B0604020202020204" charset="0"/>
                <a:cs typeface="Martel Sans Black" panose="020B0604020202020204" charset="0"/>
              </a:rPr>
              <a:t>04</a:t>
            </a:r>
          </a:p>
        </p:txBody>
      </p:sp>
      <p:grpSp>
        <p:nvGrpSpPr>
          <p:cNvPr id="2" name="Google Shape;3594;p66">
            <a:extLst>
              <a:ext uri="{FF2B5EF4-FFF2-40B4-BE49-F238E27FC236}">
                <a16:creationId xmlns:a16="http://schemas.microsoft.com/office/drawing/2014/main" id="{91A756F3-1C4E-091C-4B7F-07B2B595438E}"/>
              </a:ext>
            </a:extLst>
          </p:cNvPr>
          <p:cNvGrpSpPr/>
          <p:nvPr/>
        </p:nvGrpSpPr>
        <p:grpSpPr>
          <a:xfrm>
            <a:off x="5017311" y="1093208"/>
            <a:ext cx="3380385" cy="2114606"/>
            <a:chOff x="5080700" y="3100038"/>
            <a:chExt cx="2504677" cy="1548580"/>
          </a:xfrm>
        </p:grpSpPr>
        <p:sp>
          <p:nvSpPr>
            <p:cNvPr id="3" name="Google Shape;3595;p66">
              <a:extLst>
                <a:ext uri="{FF2B5EF4-FFF2-40B4-BE49-F238E27FC236}">
                  <a16:creationId xmlns:a16="http://schemas.microsoft.com/office/drawing/2014/main" id="{99E5E489-1353-958C-F8AA-C7A75D7B6D13}"/>
                </a:ext>
              </a:extLst>
            </p:cNvPr>
            <p:cNvSpPr/>
            <p:nvPr/>
          </p:nvSpPr>
          <p:spPr>
            <a:xfrm>
              <a:off x="5797119" y="3249258"/>
              <a:ext cx="390627" cy="390665"/>
            </a:xfrm>
            <a:custGeom>
              <a:avLst/>
              <a:gdLst/>
              <a:ahLst/>
              <a:cxnLst/>
              <a:rect l="l" t="t" r="r" b="b"/>
              <a:pathLst>
                <a:path w="10317" h="10318" extrusionOk="0">
                  <a:moveTo>
                    <a:pt x="5159" y="0"/>
                  </a:moveTo>
                  <a:cubicBezTo>
                    <a:pt x="3790" y="0"/>
                    <a:pt x="2478" y="544"/>
                    <a:pt x="1511" y="1511"/>
                  </a:cubicBezTo>
                  <a:cubicBezTo>
                    <a:pt x="544" y="2478"/>
                    <a:pt x="0" y="3791"/>
                    <a:pt x="0" y="5158"/>
                  </a:cubicBezTo>
                  <a:cubicBezTo>
                    <a:pt x="0" y="6527"/>
                    <a:pt x="544" y="7839"/>
                    <a:pt x="1511" y="8806"/>
                  </a:cubicBezTo>
                  <a:cubicBezTo>
                    <a:pt x="2478" y="9773"/>
                    <a:pt x="3790" y="10318"/>
                    <a:pt x="5159" y="10318"/>
                  </a:cubicBezTo>
                  <a:cubicBezTo>
                    <a:pt x="6527" y="10318"/>
                    <a:pt x="7839" y="9773"/>
                    <a:pt x="8806" y="8806"/>
                  </a:cubicBezTo>
                  <a:cubicBezTo>
                    <a:pt x="9773" y="7839"/>
                    <a:pt x="10317" y="6527"/>
                    <a:pt x="10317" y="5158"/>
                  </a:cubicBezTo>
                  <a:cubicBezTo>
                    <a:pt x="10317" y="3791"/>
                    <a:pt x="9773" y="2478"/>
                    <a:pt x="8806" y="1511"/>
                  </a:cubicBezTo>
                  <a:cubicBezTo>
                    <a:pt x="7839" y="544"/>
                    <a:pt x="6527" y="0"/>
                    <a:pt x="51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596;p66">
              <a:extLst>
                <a:ext uri="{FF2B5EF4-FFF2-40B4-BE49-F238E27FC236}">
                  <a16:creationId xmlns:a16="http://schemas.microsoft.com/office/drawing/2014/main" id="{F87A4A91-EDD5-69E4-A232-40D02BBF7C5B}"/>
                </a:ext>
              </a:extLst>
            </p:cNvPr>
            <p:cNvSpPr/>
            <p:nvPr/>
          </p:nvSpPr>
          <p:spPr>
            <a:xfrm>
              <a:off x="5828811" y="3295490"/>
              <a:ext cx="312744" cy="298205"/>
            </a:xfrm>
            <a:custGeom>
              <a:avLst/>
              <a:gdLst/>
              <a:ahLst/>
              <a:cxnLst/>
              <a:rect l="l" t="t" r="r" b="b"/>
              <a:pathLst>
                <a:path w="8260" h="7876" extrusionOk="0">
                  <a:moveTo>
                    <a:pt x="4322" y="1"/>
                  </a:moveTo>
                  <a:cubicBezTo>
                    <a:pt x="3314" y="1"/>
                    <a:pt x="2307" y="385"/>
                    <a:pt x="1538" y="1154"/>
                  </a:cubicBezTo>
                  <a:cubicBezTo>
                    <a:pt x="0" y="2692"/>
                    <a:pt x="0" y="5184"/>
                    <a:pt x="1538" y="6722"/>
                  </a:cubicBezTo>
                  <a:cubicBezTo>
                    <a:pt x="2276" y="7460"/>
                    <a:pt x="3277" y="7875"/>
                    <a:pt x="4322" y="7875"/>
                  </a:cubicBezTo>
                  <a:cubicBezTo>
                    <a:pt x="5366" y="7875"/>
                    <a:pt x="6367" y="7460"/>
                    <a:pt x="7106" y="6722"/>
                  </a:cubicBezTo>
                  <a:cubicBezTo>
                    <a:pt x="7844" y="5983"/>
                    <a:pt x="8259" y="4982"/>
                    <a:pt x="8259" y="3937"/>
                  </a:cubicBezTo>
                  <a:cubicBezTo>
                    <a:pt x="8259" y="2894"/>
                    <a:pt x="7844" y="1892"/>
                    <a:pt x="7106" y="1154"/>
                  </a:cubicBezTo>
                  <a:cubicBezTo>
                    <a:pt x="6337" y="385"/>
                    <a:pt x="5329" y="1"/>
                    <a:pt x="43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97;p66">
              <a:extLst>
                <a:ext uri="{FF2B5EF4-FFF2-40B4-BE49-F238E27FC236}">
                  <a16:creationId xmlns:a16="http://schemas.microsoft.com/office/drawing/2014/main" id="{908D106E-30E9-9385-7838-33A14E04417F}"/>
                </a:ext>
              </a:extLst>
            </p:cNvPr>
            <p:cNvSpPr/>
            <p:nvPr/>
          </p:nvSpPr>
          <p:spPr>
            <a:xfrm>
              <a:off x="5875497" y="3338049"/>
              <a:ext cx="233915" cy="213090"/>
            </a:xfrm>
            <a:custGeom>
              <a:avLst/>
              <a:gdLst/>
              <a:ahLst/>
              <a:cxnLst/>
              <a:rect l="l" t="t" r="r" b="b"/>
              <a:pathLst>
                <a:path w="6178" h="5628" extrusionOk="0">
                  <a:moveTo>
                    <a:pt x="3089" y="0"/>
                  </a:moveTo>
                  <a:cubicBezTo>
                    <a:pt x="2369" y="0"/>
                    <a:pt x="1649" y="275"/>
                    <a:pt x="1100" y="825"/>
                  </a:cubicBezTo>
                  <a:cubicBezTo>
                    <a:pt x="1" y="1923"/>
                    <a:pt x="1" y="3705"/>
                    <a:pt x="1100" y="4804"/>
                  </a:cubicBezTo>
                  <a:cubicBezTo>
                    <a:pt x="1649" y="5353"/>
                    <a:pt x="2369" y="5628"/>
                    <a:pt x="3089" y="5628"/>
                  </a:cubicBezTo>
                  <a:cubicBezTo>
                    <a:pt x="3809" y="5628"/>
                    <a:pt x="4529" y="5353"/>
                    <a:pt x="5079" y="4804"/>
                  </a:cubicBezTo>
                  <a:cubicBezTo>
                    <a:pt x="6177" y="3705"/>
                    <a:pt x="6177" y="1923"/>
                    <a:pt x="5079" y="825"/>
                  </a:cubicBezTo>
                  <a:cubicBezTo>
                    <a:pt x="4529" y="275"/>
                    <a:pt x="3809" y="0"/>
                    <a:pt x="30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98;p66">
              <a:extLst>
                <a:ext uri="{FF2B5EF4-FFF2-40B4-BE49-F238E27FC236}">
                  <a16:creationId xmlns:a16="http://schemas.microsoft.com/office/drawing/2014/main" id="{8BBB692D-073E-5618-5421-EBBB7C99B752}"/>
                </a:ext>
              </a:extLst>
            </p:cNvPr>
            <p:cNvSpPr/>
            <p:nvPr/>
          </p:nvSpPr>
          <p:spPr>
            <a:xfrm>
              <a:off x="5933542" y="3385757"/>
              <a:ext cx="117790" cy="117790"/>
            </a:xfrm>
            <a:custGeom>
              <a:avLst/>
              <a:gdLst/>
              <a:ahLst/>
              <a:cxnLst/>
              <a:rect l="l" t="t" r="r" b="b"/>
              <a:pathLst>
                <a:path w="3111" h="3111" extrusionOk="0">
                  <a:moveTo>
                    <a:pt x="1556" y="0"/>
                  </a:moveTo>
                  <a:cubicBezTo>
                    <a:pt x="697" y="0"/>
                    <a:pt x="0" y="697"/>
                    <a:pt x="0" y="1556"/>
                  </a:cubicBezTo>
                  <a:cubicBezTo>
                    <a:pt x="0" y="2414"/>
                    <a:pt x="697" y="3111"/>
                    <a:pt x="1556" y="3111"/>
                  </a:cubicBezTo>
                  <a:cubicBezTo>
                    <a:pt x="2414" y="3111"/>
                    <a:pt x="3111" y="2414"/>
                    <a:pt x="3111" y="1556"/>
                  </a:cubicBezTo>
                  <a:cubicBezTo>
                    <a:pt x="3111" y="696"/>
                    <a:pt x="2415" y="0"/>
                    <a:pt x="155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99;p66">
              <a:extLst>
                <a:ext uri="{FF2B5EF4-FFF2-40B4-BE49-F238E27FC236}">
                  <a16:creationId xmlns:a16="http://schemas.microsoft.com/office/drawing/2014/main" id="{BE6A6FCC-6745-8C92-50FC-74E7717963F4}"/>
                </a:ext>
              </a:extLst>
            </p:cNvPr>
            <p:cNvSpPr/>
            <p:nvPr/>
          </p:nvSpPr>
          <p:spPr>
            <a:xfrm>
              <a:off x="5965764" y="3417929"/>
              <a:ext cx="53348" cy="53310"/>
            </a:xfrm>
            <a:custGeom>
              <a:avLst/>
              <a:gdLst/>
              <a:ahLst/>
              <a:cxnLst/>
              <a:rect l="l" t="t" r="r" b="b"/>
              <a:pathLst>
                <a:path w="1409" h="1408" extrusionOk="0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7" y="1408"/>
                    <a:pt x="705" y="1408"/>
                  </a:cubicBezTo>
                  <a:cubicBezTo>
                    <a:pt x="1094" y="1408"/>
                    <a:pt x="1409" y="1093"/>
                    <a:pt x="1409" y="705"/>
                  </a:cubicBezTo>
                  <a:cubicBezTo>
                    <a:pt x="1409" y="316"/>
                    <a:pt x="1094" y="0"/>
                    <a:pt x="7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00;p66">
              <a:extLst>
                <a:ext uri="{FF2B5EF4-FFF2-40B4-BE49-F238E27FC236}">
                  <a16:creationId xmlns:a16="http://schemas.microsoft.com/office/drawing/2014/main" id="{C67FAF8F-EA6D-A0DE-72B2-F8F2EB927379}"/>
                </a:ext>
              </a:extLst>
            </p:cNvPr>
            <p:cNvSpPr/>
            <p:nvPr/>
          </p:nvSpPr>
          <p:spPr>
            <a:xfrm>
              <a:off x="6006846" y="3171600"/>
              <a:ext cx="258449" cy="258449"/>
            </a:xfrm>
            <a:custGeom>
              <a:avLst/>
              <a:gdLst/>
              <a:ahLst/>
              <a:cxnLst/>
              <a:rect l="l" t="t" r="r" b="b"/>
              <a:pathLst>
                <a:path w="6826" h="6826" extrusionOk="0">
                  <a:moveTo>
                    <a:pt x="6667" y="0"/>
                  </a:moveTo>
                  <a:lnTo>
                    <a:pt x="0" y="6666"/>
                  </a:lnTo>
                  <a:lnTo>
                    <a:pt x="160" y="6826"/>
                  </a:lnTo>
                  <a:lnTo>
                    <a:pt x="6826" y="160"/>
                  </a:lnTo>
                  <a:lnTo>
                    <a:pt x="6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01;p66">
              <a:extLst>
                <a:ext uri="{FF2B5EF4-FFF2-40B4-BE49-F238E27FC236}">
                  <a16:creationId xmlns:a16="http://schemas.microsoft.com/office/drawing/2014/main" id="{AA3CA7E9-9CA1-D8E1-12F9-34169DCE91FD}"/>
                </a:ext>
              </a:extLst>
            </p:cNvPr>
            <p:cNvSpPr/>
            <p:nvPr/>
          </p:nvSpPr>
          <p:spPr>
            <a:xfrm>
              <a:off x="5992420" y="3411580"/>
              <a:ext cx="33092" cy="33054"/>
            </a:xfrm>
            <a:custGeom>
              <a:avLst/>
              <a:gdLst/>
              <a:ahLst/>
              <a:cxnLst/>
              <a:rect l="l" t="t" r="r" b="b"/>
              <a:pathLst>
                <a:path w="874" h="873" extrusionOk="0">
                  <a:moveTo>
                    <a:pt x="234" y="1"/>
                  </a:moveTo>
                  <a:lnTo>
                    <a:pt x="1" y="873"/>
                  </a:lnTo>
                  <a:lnTo>
                    <a:pt x="873" y="64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02;p66">
              <a:extLst>
                <a:ext uri="{FF2B5EF4-FFF2-40B4-BE49-F238E27FC236}">
                  <a16:creationId xmlns:a16="http://schemas.microsoft.com/office/drawing/2014/main" id="{543B2B23-6E31-0581-9ABC-6F7ACB6620E0}"/>
                </a:ext>
              </a:extLst>
            </p:cNvPr>
            <p:cNvSpPr/>
            <p:nvPr/>
          </p:nvSpPr>
          <p:spPr>
            <a:xfrm>
              <a:off x="6219981" y="3132562"/>
              <a:ext cx="84547" cy="84547"/>
            </a:xfrm>
            <a:custGeom>
              <a:avLst/>
              <a:gdLst/>
              <a:ahLst/>
              <a:cxnLst/>
              <a:rect l="l" t="t" r="r" b="b"/>
              <a:pathLst>
                <a:path w="2233" h="2233" extrusionOk="0">
                  <a:moveTo>
                    <a:pt x="1550" y="1"/>
                  </a:moveTo>
                  <a:lnTo>
                    <a:pt x="300" y="1251"/>
                  </a:lnTo>
                  <a:lnTo>
                    <a:pt x="1" y="2232"/>
                  </a:lnTo>
                  <a:lnTo>
                    <a:pt x="982" y="1933"/>
                  </a:lnTo>
                  <a:lnTo>
                    <a:pt x="2232" y="683"/>
                  </a:lnTo>
                  <a:lnTo>
                    <a:pt x="1251" y="982"/>
                  </a:lnTo>
                  <a:lnTo>
                    <a:pt x="1251" y="982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3;p66">
              <a:extLst>
                <a:ext uri="{FF2B5EF4-FFF2-40B4-BE49-F238E27FC236}">
                  <a16:creationId xmlns:a16="http://schemas.microsoft.com/office/drawing/2014/main" id="{1BEEFFED-104E-5F4E-F32B-5B1EABED87B6}"/>
                </a:ext>
              </a:extLst>
            </p:cNvPr>
            <p:cNvSpPr/>
            <p:nvPr/>
          </p:nvSpPr>
          <p:spPr>
            <a:xfrm>
              <a:off x="5224733" y="4059238"/>
              <a:ext cx="106318" cy="452154"/>
            </a:xfrm>
            <a:custGeom>
              <a:avLst/>
              <a:gdLst/>
              <a:ahLst/>
              <a:cxnLst/>
              <a:rect l="l" t="t" r="r" b="b"/>
              <a:pathLst>
                <a:path w="2808" h="11942" extrusionOk="0">
                  <a:moveTo>
                    <a:pt x="0" y="0"/>
                  </a:moveTo>
                  <a:lnTo>
                    <a:pt x="0" y="11941"/>
                  </a:lnTo>
                  <a:lnTo>
                    <a:pt x="2807" y="11941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4;p66">
              <a:extLst>
                <a:ext uri="{FF2B5EF4-FFF2-40B4-BE49-F238E27FC236}">
                  <a16:creationId xmlns:a16="http://schemas.microsoft.com/office/drawing/2014/main" id="{3BCA322A-0F2B-5B21-81B5-2495120CC453}"/>
                </a:ext>
              </a:extLst>
            </p:cNvPr>
            <p:cNvSpPr/>
            <p:nvPr/>
          </p:nvSpPr>
          <p:spPr>
            <a:xfrm>
              <a:off x="5368767" y="4117927"/>
              <a:ext cx="106318" cy="393467"/>
            </a:xfrm>
            <a:custGeom>
              <a:avLst/>
              <a:gdLst/>
              <a:ahLst/>
              <a:cxnLst/>
              <a:rect l="l" t="t" r="r" b="b"/>
              <a:pathLst>
                <a:path w="2808" h="10392" extrusionOk="0">
                  <a:moveTo>
                    <a:pt x="0" y="1"/>
                  </a:moveTo>
                  <a:lnTo>
                    <a:pt x="0" y="10391"/>
                  </a:lnTo>
                  <a:lnTo>
                    <a:pt x="2808" y="10391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05;p66">
              <a:extLst>
                <a:ext uri="{FF2B5EF4-FFF2-40B4-BE49-F238E27FC236}">
                  <a16:creationId xmlns:a16="http://schemas.microsoft.com/office/drawing/2014/main" id="{D8EAC3A7-C83D-3AB7-F7B3-3E0FBF8F3092}"/>
                </a:ext>
              </a:extLst>
            </p:cNvPr>
            <p:cNvSpPr/>
            <p:nvPr/>
          </p:nvSpPr>
          <p:spPr>
            <a:xfrm>
              <a:off x="5512800" y="3999565"/>
              <a:ext cx="106318" cy="511825"/>
            </a:xfrm>
            <a:custGeom>
              <a:avLst/>
              <a:gdLst/>
              <a:ahLst/>
              <a:cxnLst/>
              <a:rect l="l" t="t" r="r" b="b"/>
              <a:pathLst>
                <a:path w="2808" h="13518" extrusionOk="0">
                  <a:moveTo>
                    <a:pt x="0" y="0"/>
                  </a:moveTo>
                  <a:lnTo>
                    <a:pt x="0" y="13517"/>
                  </a:lnTo>
                  <a:lnTo>
                    <a:pt x="2808" y="13517"/>
                  </a:lnTo>
                  <a:lnTo>
                    <a:pt x="28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06;p66">
              <a:extLst>
                <a:ext uri="{FF2B5EF4-FFF2-40B4-BE49-F238E27FC236}">
                  <a16:creationId xmlns:a16="http://schemas.microsoft.com/office/drawing/2014/main" id="{2107F94A-5AF1-3A84-E150-7C754713EF79}"/>
                </a:ext>
              </a:extLst>
            </p:cNvPr>
            <p:cNvSpPr/>
            <p:nvPr/>
          </p:nvSpPr>
          <p:spPr>
            <a:xfrm>
              <a:off x="5080700" y="4194374"/>
              <a:ext cx="106318" cy="317023"/>
            </a:xfrm>
            <a:custGeom>
              <a:avLst/>
              <a:gdLst/>
              <a:ahLst/>
              <a:cxnLst/>
              <a:rect l="l" t="t" r="r" b="b"/>
              <a:pathLst>
                <a:path w="2808" h="8373" extrusionOk="0">
                  <a:moveTo>
                    <a:pt x="0" y="0"/>
                  </a:moveTo>
                  <a:lnTo>
                    <a:pt x="0" y="8372"/>
                  </a:lnTo>
                  <a:lnTo>
                    <a:pt x="2807" y="8372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07;p66">
              <a:extLst>
                <a:ext uri="{FF2B5EF4-FFF2-40B4-BE49-F238E27FC236}">
                  <a16:creationId xmlns:a16="http://schemas.microsoft.com/office/drawing/2014/main" id="{383E8234-7B6C-2FA0-51F2-EF0DBE05BACA}"/>
                </a:ext>
              </a:extLst>
            </p:cNvPr>
            <p:cNvSpPr/>
            <p:nvPr/>
          </p:nvSpPr>
          <p:spPr>
            <a:xfrm>
              <a:off x="5110082" y="4102100"/>
              <a:ext cx="47555" cy="47555"/>
            </a:xfrm>
            <a:custGeom>
              <a:avLst/>
              <a:gdLst/>
              <a:ahLst/>
              <a:cxnLst/>
              <a:rect l="l" t="t" r="r" b="b"/>
              <a:pathLst>
                <a:path w="1256" h="1256" extrusionOk="0">
                  <a:moveTo>
                    <a:pt x="627" y="197"/>
                  </a:moveTo>
                  <a:cubicBezTo>
                    <a:pt x="865" y="197"/>
                    <a:pt x="1059" y="391"/>
                    <a:pt x="1059" y="629"/>
                  </a:cubicBezTo>
                  <a:cubicBezTo>
                    <a:pt x="1059" y="866"/>
                    <a:pt x="865" y="1059"/>
                    <a:pt x="627" y="1059"/>
                  </a:cubicBezTo>
                  <a:cubicBezTo>
                    <a:pt x="390" y="1059"/>
                    <a:pt x="197" y="866"/>
                    <a:pt x="197" y="629"/>
                  </a:cubicBezTo>
                  <a:cubicBezTo>
                    <a:pt x="197" y="391"/>
                    <a:pt x="390" y="197"/>
                    <a:pt x="627" y="197"/>
                  </a:cubicBezTo>
                  <a:close/>
                  <a:moveTo>
                    <a:pt x="627" y="1"/>
                  </a:moveTo>
                  <a:cubicBezTo>
                    <a:pt x="282" y="1"/>
                    <a:pt x="0" y="282"/>
                    <a:pt x="0" y="628"/>
                  </a:cubicBezTo>
                  <a:cubicBezTo>
                    <a:pt x="0" y="974"/>
                    <a:pt x="282" y="1256"/>
                    <a:pt x="627" y="1256"/>
                  </a:cubicBezTo>
                  <a:cubicBezTo>
                    <a:pt x="974" y="1256"/>
                    <a:pt x="1255" y="974"/>
                    <a:pt x="1255" y="628"/>
                  </a:cubicBezTo>
                  <a:cubicBezTo>
                    <a:pt x="1255" y="282"/>
                    <a:pt x="974" y="1"/>
                    <a:pt x="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08;p66">
              <a:extLst>
                <a:ext uri="{FF2B5EF4-FFF2-40B4-BE49-F238E27FC236}">
                  <a16:creationId xmlns:a16="http://schemas.microsoft.com/office/drawing/2014/main" id="{579BB3AA-801D-A5EB-3E38-63EF50178EAA}"/>
                </a:ext>
              </a:extLst>
            </p:cNvPr>
            <p:cNvSpPr/>
            <p:nvPr/>
          </p:nvSpPr>
          <p:spPr>
            <a:xfrm>
              <a:off x="5255327" y="3956666"/>
              <a:ext cx="47593" cy="47555"/>
            </a:xfrm>
            <a:custGeom>
              <a:avLst/>
              <a:gdLst/>
              <a:ahLst/>
              <a:cxnLst/>
              <a:rect l="l" t="t" r="r" b="b"/>
              <a:pathLst>
                <a:path w="1257" h="1256" extrusionOk="0">
                  <a:moveTo>
                    <a:pt x="628" y="196"/>
                  </a:moveTo>
                  <a:cubicBezTo>
                    <a:pt x="866" y="196"/>
                    <a:pt x="1059" y="391"/>
                    <a:pt x="1059" y="628"/>
                  </a:cubicBezTo>
                  <a:cubicBezTo>
                    <a:pt x="1059" y="865"/>
                    <a:pt x="866" y="1058"/>
                    <a:pt x="628" y="1058"/>
                  </a:cubicBezTo>
                  <a:cubicBezTo>
                    <a:pt x="391" y="1058"/>
                    <a:pt x="197" y="865"/>
                    <a:pt x="197" y="628"/>
                  </a:cubicBezTo>
                  <a:cubicBezTo>
                    <a:pt x="197" y="390"/>
                    <a:pt x="391" y="196"/>
                    <a:pt x="628" y="196"/>
                  </a:cubicBezTo>
                  <a:close/>
                  <a:moveTo>
                    <a:pt x="628" y="1"/>
                  </a:moveTo>
                  <a:cubicBezTo>
                    <a:pt x="282" y="1"/>
                    <a:pt x="1" y="282"/>
                    <a:pt x="1" y="629"/>
                  </a:cubicBezTo>
                  <a:cubicBezTo>
                    <a:pt x="1" y="975"/>
                    <a:pt x="282" y="1256"/>
                    <a:pt x="628" y="1256"/>
                  </a:cubicBezTo>
                  <a:cubicBezTo>
                    <a:pt x="975" y="1256"/>
                    <a:pt x="1256" y="973"/>
                    <a:pt x="1256" y="629"/>
                  </a:cubicBezTo>
                  <a:cubicBezTo>
                    <a:pt x="1256" y="282"/>
                    <a:pt x="975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09;p66">
              <a:extLst>
                <a:ext uri="{FF2B5EF4-FFF2-40B4-BE49-F238E27FC236}">
                  <a16:creationId xmlns:a16="http://schemas.microsoft.com/office/drawing/2014/main" id="{249EDE6B-E25E-DCF5-9D96-D4720993AF79}"/>
                </a:ext>
              </a:extLst>
            </p:cNvPr>
            <p:cNvSpPr/>
            <p:nvPr/>
          </p:nvSpPr>
          <p:spPr>
            <a:xfrm>
              <a:off x="5400194" y="4028455"/>
              <a:ext cx="47555" cy="47555"/>
            </a:xfrm>
            <a:custGeom>
              <a:avLst/>
              <a:gdLst/>
              <a:ahLst/>
              <a:cxnLst/>
              <a:rect l="l" t="t" r="r" b="b"/>
              <a:pathLst>
                <a:path w="1256" h="1256" extrusionOk="0">
                  <a:moveTo>
                    <a:pt x="628" y="197"/>
                  </a:moveTo>
                  <a:cubicBezTo>
                    <a:pt x="865" y="197"/>
                    <a:pt x="1059" y="390"/>
                    <a:pt x="1059" y="628"/>
                  </a:cubicBezTo>
                  <a:cubicBezTo>
                    <a:pt x="1059" y="865"/>
                    <a:pt x="866" y="1059"/>
                    <a:pt x="628" y="1059"/>
                  </a:cubicBezTo>
                  <a:cubicBezTo>
                    <a:pt x="391" y="1059"/>
                    <a:pt x="197" y="865"/>
                    <a:pt x="197" y="628"/>
                  </a:cubicBezTo>
                  <a:cubicBezTo>
                    <a:pt x="197" y="390"/>
                    <a:pt x="391" y="197"/>
                    <a:pt x="628" y="197"/>
                  </a:cubicBezTo>
                  <a:close/>
                  <a:moveTo>
                    <a:pt x="628" y="0"/>
                  </a:moveTo>
                  <a:cubicBezTo>
                    <a:pt x="282" y="0"/>
                    <a:pt x="1" y="282"/>
                    <a:pt x="1" y="628"/>
                  </a:cubicBezTo>
                  <a:cubicBezTo>
                    <a:pt x="1" y="974"/>
                    <a:pt x="282" y="1255"/>
                    <a:pt x="628" y="1255"/>
                  </a:cubicBezTo>
                  <a:cubicBezTo>
                    <a:pt x="973" y="1255"/>
                    <a:pt x="1256" y="974"/>
                    <a:pt x="1256" y="628"/>
                  </a:cubicBezTo>
                  <a:cubicBezTo>
                    <a:pt x="1256" y="282"/>
                    <a:pt x="974" y="0"/>
                    <a:pt x="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10;p66">
              <a:extLst>
                <a:ext uri="{FF2B5EF4-FFF2-40B4-BE49-F238E27FC236}">
                  <a16:creationId xmlns:a16="http://schemas.microsoft.com/office/drawing/2014/main" id="{96E68658-EB5A-C063-87B3-BFE5A1207205}"/>
                </a:ext>
              </a:extLst>
            </p:cNvPr>
            <p:cNvSpPr/>
            <p:nvPr/>
          </p:nvSpPr>
          <p:spPr>
            <a:xfrm>
              <a:off x="5542183" y="3890442"/>
              <a:ext cx="47593" cy="47631"/>
            </a:xfrm>
            <a:custGeom>
              <a:avLst/>
              <a:gdLst/>
              <a:ahLst/>
              <a:cxnLst/>
              <a:rect l="l" t="t" r="r" b="b"/>
              <a:pathLst>
                <a:path w="1257" h="1258" extrusionOk="0">
                  <a:moveTo>
                    <a:pt x="627" y="199"/>
                  </a:moveTo>
                  <a:cubicBezTo>
                    <a:pt x="865" y="199"/>
                    <a:pt x="1060" y="391"/>
                    <a:pt x="1059" y="629"/>
                  </a:cubicBezTo>
                  <a:cubicBezTo>
                    <a:pt x="1059" y="867"/>
                    <a:pt x="865" y="1059"/>
                    <a:pt x="627" y="1059"/>
                  </a:cubicBezTo>
                  <a:cubicBezTo>
                    <a:pt x="390" y="1059"/>
                    <a:pt x="197" y="867"/>
                    <a:pt x="197" y="629"/>
                  </a:cubicBezTo>
                  <a:cubicBezTo>
                    <a:pt x="197" y="391"/>
                    <a:pt x="390" y="199"/>
                    <a:pt x="627" y="199"/>
                  </a:cubicBezTo>
                  <a:close/>
                  <a:moveTo>
                    <a:pt x="627" y="1"/>
                  </a:moveTo>
                  <a:cubicBezTo>
                    <a:pt x="282" y="1"/>
                    <a:pt x="0" y="282"/>
                    <a:pt x="0" y="629"/>
                  </a:cubicBezTo>
                  <a:cubicBezTo>
                    <a:pt x="0" y="976"/>
                    <a:pt x="282" y="1257"/>
                    <a:pt x="627" y="1257"/>
                  </a:cubicBezTo>
                  <a:cubicBezTo>
                    <a:pt x="974" y="1257"/>
                    <a:pt x="1257" y="976"/>
                    <a:pt x="1256" y="629"/>
                  </a:cubicBezTo>
                  <a:cubicBezTo>
                    <a:pt x="1256" y="282"/>
                    <a:pt x="974" y="1"/>
                    <a:pt x="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11;p66">
              <a:extLst>
                <a:ext uri="{FF2B5EF4-FFF2-40B4-BE49-F238E27FC236}">
                  <a16:creationId xmlns:a16="http://schemas.microsoft.com/office/drawing/2014/main" id="{5F826163-DDEA-85A4-45E1-5E4F35BFE68F}"/>
                </a:ext>
              </a:extLst>
            </p:cNvPr>
            <p:cNvSpPr/>
            <p:nvPr/>
          </p:nvSpPr>
          <p:spPr>
            <a:xfrm>
              <a:off x="5141812" y="3988320"/>
              <a:ext cx="121349" cy="124075"/>
            </a:xfrm>
            <a:custGeom>
              <a:avLst/>
              <a:gdLst/>
              <a:ahLst/>
              <a:cxnLst/>
              <a:rect l="l" t="t" r="r" b="b"/>
              <a:pathLst>
                <a:path w="3205" h="3277" extrusionOk="0">
                  <a:moveTo>
                    <a:pt x="3096" y="0"/>
                  </a:moveTo>
                  <a:cubicBezTo>
                    <a:pt x="3070" y="0"/>
                    <a:pt x="3044" y="10"/>
                    <a:pt x="3025" y="31"/>
                  </a:cubicBezTo>
                  <a:lnTo>
                    <a:pt x="37" y="3109"/>
                  </a:lnTo>
                  <a:cubicBezTo>
                    <a:pt x="0" y="3148"/>
                    <a:pt x="0" y="3211"/>
                    <a:pt x="39" y="3249"/>
                  </a:cubicBezTo>
                  <a:cubicBezTo>
                    <a:pt x="59" y="3266"/>
                    <a:pt x="83" y="3276"/>
                    <a:pt x="108" y="3276"/>
                  </a:cubicBezTo>
                  <a:cubicBezTo>
                    <a:pt x="134" y="3276"/>
                    <a:pt x="159" y="3266"/>
                    <a:pt x="179" y="3246"/>
                  </a:cubicBezTo>
                  <a:lnTo>
                    <a:pt x="3167" y="168"/>
                  </a:lnTo>
                  <a:cubicBezTo>
                    <a:pt x="3204" y="127"/>
                    <a:pt x="3204" y="66"/>
                    <a:pt x="3164" y="28"/>
                  </a:cubicBezTo>
                  <a:cubicBezTo>
                    <a:pt x="3145" y="9"/>
                    <a:pt x="3120" y="0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12;p66">
              <a:extLst>
                <a:ext uri="{FF2B5EF4-FFF2-40B4-BE49-F238E27FC236}">
                  <a16:creationId xmlns:a16="http://schemas.microsoft.com/office/drawing/2014/main" id="{EC8137B8-F0A0-E4D5-E3FF-A69A3500CC5C}"/>
                </a:ext>
              </a:extLst>
            </p:cNvPr>
            <p:cNvSpPr/>
            <p:nvPr/>
          </p:nvSpPr>
          <p:spPr>
            <a:xfrm>
              <a:off x="5296372" y="3977453"/>
              <a:ext cx="108628" cy="68720"/>
            </a:xfrm>
            <a:custGeom>
              <a:avLst/>
              <a:gdLst/>
              <a:ahLst/>
              <a:cxnLst/>
              <a:rect l="l" t="t" r="r" b="b"/>
              <a:pathLst>
                <a:path w="2869" h="1815" extrusionOk="0">
                  <a:moveTo>
                    <a:pt x="113" y="0"/>
                  </a:moveTo>
                  <a:cubicBezTo>
                    <a:pt x="80" y="0"/>
                    <a:pt x="48" y="17"/>
                    <a:pt x="30" y="47"/>
                  </a:cubicBezTo>
                  <a:cubicBezTo>
                    <a:pt x="0" y="93"/>
                    <a:pt x="16" y="155"/>
                    <a:pt x="62" y="183"/>
                  </a:cubicBezTo>
                  <a:lnTo>
                    <a:pt x="2704" y="1799"/>
                  </a:lnTo>
                  <a:cubicBezTo>
                    <a:pt x="2721" y="1810"/>
                    <a:pt x="2738" y="1814"/>
                    <a:pt x="2756" y="1814"/>
                  </a:cubicBezTo>
                  <a:cubicBezTo>
                    <a:pt x="2788" y="1814"/>
                    <a:pt x="2821" y="1798"/>
                    <a:pt x="2840" y="1767"/>
                  </a:cubicBezTo>
                  <a:cubicBezTo>
                    <a:pt x="2869" y="1721"/>
                    <a:pt x="2853" y="1660"/>
                    <a:pt x="2808" y="1631"/>
                  </a:cubicBezTo>
                  <a:lnTo>
                    <a:pt x="166" y="15"/>
                  </a:lnTo>
                  <a:cubicBezTo>
                    <a:pt x="149" y="5"/>
                    <a:pt x="131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13;p66">
              <a:extLst>
                <a:ext uri="{FF2B5EF4-FFF2-40B4-BE49-F238E27FC236}">
                  <a16:creationId xmlns:a16="http://schemas.microsoft.com/office/drawing/2014/main" id="{1D1DD734-7257-0CEF-7FC3-377E5D3BFECD}"/>
                </a:ext>
              </a:extLst>
            </p:cNvPr>
            <p:cNvSpPr/>
            <p:nvPr/>
          </p:nvSpPr>
          <p:spPr>
            <a:xfrm>
              <a:off x="5436354" y="3927700"/>
              <a:ext cx="115784" cy="112527"/>
            </a:xfrm>
            <a:custGeom>
              <a:avLst/>
              <a:gdLst/>
              <a:ahLst/>
              <a:cxnLst/>
              <a:rect l="l" t="t" r="r" b="b"/>
              <a:pathLst>
                <a:path w="3058" h="2972" extrusionOk="0">
                  <a:moveTo>
                    <a:pt x="2949" y="1"/>
                  </a:moveTo>
                  <a:cubicBezTo>
                    <a:pt x="2924" y="1"/>
                    <a:pt x="2899" y="10"/>
                    <a:pt x="2879" y="29"/>
                  </a:cubicBezTo>
                  <a:lnTo>
                    <a:pt x="40" y="2802"/>
                  </a:lnTo>
                  <a:cubicBezTo>
                    <a:pt x="2" y="2840"/>
                    <a:pt x="1" y="2903"/>
                    <a:pt x="39" y="2943"/>
                  </a:cubicBezTo>
                  <a:cubicBezTo>
                    <a:pt x="57" y="2963"/>
                    <a:pt x="83" y="2972"/>
                    <a:pt x="110" y="2972"/>
                  </a:cubicBezTo>
                  <a:cubicBezTo>
                    <a:pt x="133" y="2972"/>
                    <a:pt x="160" y="2964"/>
                    <a:pt x="178" y="2944"/>
                  </a:cubicBezTo>
                  <a:lnTo>
                    <a:pt x="3018" y="170"/>
                  </a:lnTo>
                  <a:cubicBezTo>
                    <a:pt x="3056" y="132"/>
                    <a:pt x="3057" y="69"/>
                    <a:pt x="3019" y="30"/>
                  </a:cubicBezTo>
                  <a:cubicBezTo>
                    <a:pt x="3000" y="10"/>
                    <a:pt x="2974" y="1"/>
                    <a:pt x="2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14;p66">
              <a:extLst>
                <a:ext uri="{FF2B5EF4-FFF2-40B4-BE49-F238E27FC236}">
                  <a16:creationId xmlns:a16="http://schemas.microsoft.com/office/drawing/2014/main" id="{2C02A806-02C8-8947-1435-9286FF6E5786}"/>
                </a:ext>
              </a:extLst>
            </p:cNvPr>
            <p:cNvSpPr/>
            <p:nvPr/>
          </p:nvSpPr>
          <p:spPr>
            <a:xfrm>
              <a:off x="6177800" y="3595143"/>
              <a:ext cx="1407576" cy="940845"/>
            </a:xfrm>
            <a:custGeom>
              <a:avLst/>
              <a:gdLst/>
              <a:ahLst/>
              <a:cxnLst/>
              <a:rect l="l" t="t" r="r" b="b"/>
              <a:pathLst>
                <a:path w="37176" h="24849" extrusionOk="0">
                  <a:moveTo>
                    <a:pt x="2426" y="0"/>
                  </a:moveTo>
                  <a:cubicBezTo>
                    <a:pt x="1092" y="0"/>
                    <a:pt x="1" y="1092"/>
                    <a:pt x="1" y="2426"/>
                  </a:cubicBezTo>
                  <a:lnTo>
                    <a:pt x="1" y="22423"/>
                  </a:lnTo>
                  <a:cubicBezTo>
                    <a:pt x="1" y="23756"/>
                    <a:pt x="1092" y="24848"/>
                    <a:pt x="2426" y="24848"/>
                  </a:cubicBezTo>
                  <a:lnTo>
                    <a:pt x="34749" y="24848"/>
                  </a:lnTo>
                  <a:cubicBezTo>
                    <a:pt x="36084" y="24848"/>
                    <a:pt x="37175" y="23757"/>
                    <a:pt x="37175" y="22423"/>
                  </a:cubicBezTo>
                  <a:lnTo>
                    <a:pt x="37175" y="2426"/>
                  </a:lnTo>
                  <a:cubicBezTo>
                    <a:pt x="37175" y="1092"/>
                    <a:pt x="36084" y="0"/>
                    <a:pt x="3474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15;p66">
              <a:extLst>
                <a:ext uri="{FF2B5EF4-FFF2-40B4-BE49-F238E27FC236}">
                  <a16:creationId xmlns:a16="http://schemas.microsoft.com/office/drawing/2014/main" id="{367327A0-1B82-586A-D765-70EDC0A89C30}"/>
                </a:ext>
              </a:extLst>
            </p:cNvPr>
            <p:cNvSpPr/>
            <p:nvPr/>
          </p:nvSpPr>
          <p:spPr>
            <a:xfrm>
              <a:off x="6177800" y="3595143"/>
              <a:ext cx="1407576" cy="101812"/>
            </a:xfrm>
            <a:custGeom>
              <a:avLst/>
              <a:gdLst/>
              <a:ahLst/>
              <a:cxnLst/>
              <a:rect l="l" t="t" r="r" b="b"/>
              <a:pathLst>
                <a:path w="37176" h="2689" extrusionOk="0">
                  <a:moveTo>
                    <a:pt x="2426" y="0"/>
                  </a:moveTo>
                  <a:cubicBezTo>
                    <a:pt x="1092" y="0"/>
                    <a:pt x="1" y="1092"/>
                    <a:pt x="1" y="2426"/>
                  </a:cubicBezTo>
                  <a:lnTo>
                    <a:pt x="1" y="2688"/>
                  </a:lnTo>
                  <a:lnTo>
                    <a:pt x="37175" y="2688"/>
                  </a:lnTo>
                  <a:lnTo>
                    <a:pt x="37175" y="2426"/>
                  </a:lnTo>
                  <a:cubicBezTo>
                    <a:pt x="37175" y="1092"/>
                    <a:pt x="36084" y="0"/>
                    <a:pt x="3474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16;p66">
              <a:extLst>
                <a:ext uri="{FF2B5EF4-FFF2-40B4-BE49-F238E27FC236}">
                  <a16:creationId xmlns:a16="http://schemas.microsoft.com/office/drawing/2014/main" id="{6B2BAF65-8206-C65F-0438-34CD1F6D9074}"/>
                </a:ext>
              </a:extLst>
            </p:cNvPr>
            <p:cNvSpPr/>
            <p:nvPr/>
          </p:nvSpPr>
          <p:spPr>
            <a:xfrm>
              <a:off x="7320224" y="3628539"/>
              <a:ext cx="37484" cy="37484"/>
            </a:xfrm>
            <a:custGeom>
              <a:avLst/>
              <a:gdLst/>
              <a:ahLst/>
              <a:cxnLst/>
              <a:rect l="l" t="t" r="r" b="b"/>
              <a:pathLst>
                <a:path w="990" h="990" extrusionOk="0">
                  <a:moveTo>
                    <a:pt x="495" y="1"/>
                  </a:moveTo>
                  <a:cubicBezTo>
                    <a:pt x="222" y="1"/>
                    <a:pt x="0" y="222"/>
                    <a:pt x="0" y="495"/>
                  </a:cubicBezTo>
                  <a:cubicBezTo>
                    <a:pt x="0" y="768"/>
                    <a:pt x="222" y="990"/>
                    <a:pt x="495" y="990"/>
                  </a:cubicBezTo>
                  <a:cubicBezTo>
                    <a:pt x="768" y="990"/>
                    <a:pt x="989" y="768"/>
                    <a:pt x="989" y="495"/>
                  </a:cubicBezTo>
                  <a:cubicBezTo>
                    <a:pt x="989" y="222"/>
                    <a:pt x="768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17;p66">
              <a:extLst>
                <a:ext uri="{FF2B5EF4-FFF2-40B4-BE49-F238E27FC236}">
                  <a16:creationId xmlns:a16="http://schemas.microsoft.com/office/drawing/2014/main" id="{A2DACD52-CC1A-373C-56C8-CB822E33DB2B}"/>
                </a:ext>
              </a:extLst>
            </p:cNvPr>
            <p:cNvSpPr/>
            <p:nvPr/>
          </p:nvSpPr>
          <p:spPr>
            <a:xfrm>
              <a:off x="7381071" y="3628539"/>
              <a:ext cx="37484" cy="37484"/>
            </a:xfrm>
            <a:custGeom>
              <a:avLst/>
              <a:gdLst/>
              <a:ahLst/>
              <a:cxnLst/>
              <a:rect l="l" t="t" r="r" b="b"/>
              <a:pathLst>
                <a:path w="990" h="990" extrusionOk="0">
                  <a:moveTo>
                    <a:pt x="495" y="1"/>
                  </a:moveTo>
                  <a:cubicBezTo>
                    <a:pt x="223" y="1"/>
                    <a:pt x="1" y="222"/>
                    <a:pt x="1" y="495"/>
                  </a:cubicBezTo>
                  <a:cubicBezTo>
                    <a:pt x="1" y="768"/>
                    <a:pt x="223" y="990"/>
                    <a:pt x="495" y="990"/>
                  </a:cubicBezTo>
                  <a:cubicBezTo>
                    <a:pt x="768" y="990"/>
                    <a:pt x="990" y="768"/>
                    <a:pt x="990" y="495"/>
                  </a:cubicBezTo>
                  <a:cubicBezTo>
                    <a:pt x="990" y="222"/>
                    <a:pt x="768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18;p66">
              <a:extLst>
                <a:ext uri="{FF2B5EF4-FFF2-40B4-BE49-F238E27FC236}">
                  <a16:creationId xmlns:a16="http://schemas.microsoft.com/office/drawing/2014/main" id="{01015C0E-6CDC-919B-1D27-742BC9E53BDE}"/>
                </a:ext>
              </a:extLst>
            </p:cNvPr>
            <p:cNvSpPr/>
            <p:nvPr/>
          </p:nvSpPr>
          <p:spPr>
            <a:xfrm>
              <a:off x="7441956" y="3628539"/>
              <a:ext cx="37484" cy="37484"/>
            </a:xfrm>
            <a:custGeom>
              <a:avLst/>
              <a:gdLst/>
              <a:ahLst/>
              <a:cxnLst/>
              <a:rect l="l" t="t" r="r" b="b"/>
              <a:pathLst>
                <a:path w="990" h="990" extrusionOk="0">
                  <a:moveTo>
                    <a:pt x="495" y="1"/>
                  </a:moveTo>
                  <a:cubicBezTo>
                    <a:pt x="221" y="1"/>
                    <a:pt x="0" y="222"/>
                    <a:pt x="0" y="495"/>
                  </a:cubicBezTo>
                  <a:cubicBezTo>
                    <a:pt x="0" y="768"/>
                    <a:pt x="221" y="990"/>
                    <a:pt x="495" y="990"/>
                  </a:cubicBezTo>
                  <a:cubicBezTo>
                    <a:pt x="768" y="990"/>
                    <a:pt x="989" y="768"/>
                    <a:pt x="989" y="495"/>
                  </a:cubicBezTo>
                  <a:cubicBezTo>
                    <a:pt x="989" y="222"/>
                    <a:pt x="768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19;p66">
              <a:extLst>
                <a:ext uri="{FF2B5EF4-FFF2-40B4-BE49-F238E27FC236}">
                  <a16:creationId xmlns:a16="http://schemas.microsoft.com/office/drawing/2014/main" id="{5FEA24AC-9F5E-6857-C4B1-444E6BADA361}"/>
                </a:ext>
              </a:extLst>
            </p:cNvPr>
            <p:cNvSpPr/>
            <p:nvPr/>
          </p:nvSpPr>
          <p:spPr>
            <a:xfrm>
              <a:off x="5964060" y="3428808"/>
              <a:ext cx="303241" cy="338339"/>
            </a:xfrm>
            <a:custGeom>
              <a:avLst/>
              <a:gdLst/>
              <a:ahLst/>
              <a:cxnLst/>
              <a:rect l="l" t="t" r="r" b="b"/>
              <a:pathLst>
                <a:path w="8009" h="89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568" y="0"/>
                    <a:pt x="1" y="447"/>
                    <a:pt x="690" y="914"/>
                  </a:cubicBezTo>
                  <a:cubicBezTo>
                    <a:pt x="709" y="1015"/>
                    <a:pt x="1709" y="1475"/>
                    <a:pt x="1709" y="1475"/>
                  </a:cubicBezTo>
                  <a:cubicBezTo>
                    <a:pt x="1709" y="1475"/>
                    <a:pt x="2744" y="1981"/>
                    <a:pt x="3017" y="2321"/>
                  </a:cubicBezTo>
                  <a:cubicBezTo>
                    <a:pt x="3017" y="2321"/>
                    <a:pt x="2947" y="2305"/>
                    <a:pt x="2850" y="2305"/>
                  </a:cubicBezTo>
                  <a:cubicBezTo>
                    <a:pt x="2643" y="2305"/>
                    <a:pt x="2310" y="2377"/>
                    <a:pt x="2255" y="2832"/>
                  </a:cubicBezTo>
                  <a:lnTo>
                    <a:pt x="2247" y="3198"/>
                  </a:lnTo>
                  <a:cubicBezTo>
                    <a:pt x="2247" y="3198"/>
                    <a:pt x="1478" y="3267"/>
                    <a:pt x="1922" y="4225"/>
                  </a:cubicBezTo>
                  <a:cubicBezTo>
                    <a:pt x="1922" y="4225"/>
                    <a:pt x="1320" y="4757"/>
                    <a:pt x="1789" y="5163"/>
                  </a:cubicBezTo>
                  <a:lnTo>
                    <a:pt x="3318" y="6749"/>
                  </a:lnTo>
                  <a:cubicBezTo>
                    <a:pt x="3318" y="6749"/>
                    <a:pt x="3368" y="6770"/>
                    <a:pt x="3433" y="6770"/>
                  </a:cubicBezTo>
                  <a:cubicBezTo>
                    <a:pt x="3555" y="6770"/>
                    <a:pt x="3729" y="6693"/>
                    <a:pt x="3704" y="6244"/>
                  </a:cubicBezTo>
                  <a:lnTo>
                    <a:pt x="3704" y="6244"/>
                  </a:lnTo>
                  <a:cubicBezTo>
                    <a:pt x="3704" y="6245"/>
                    <a:pt x="3884" y="6983"/>
                    <a:pt x="4660" y="6983"/>
                  </a:cubicBezTo>
                  <a:cubicBezTo>
                    <a:pt x="4786" y="6983"/>
                    <a:pt x="4926" y="6964"/>
                    <a:pt x="5084" y="6919"/>
                  </a:cubicBezTo>
                  <a:lnTo>
                    <a:pt x="5444" y="8935"/>
                  </a:lnTo>
                  <a:lnTo>
                    <a:pt x="8009" y="8445"/>
                  </a:lnTo>
                  <a:lnTo>
                    <a:pt x="7790" y="7509"/>
                  </a:lnTo>
                  <a:lnTo>
                    <a:pt x="6696" y="3834"/>
                  </a:lnTo>
                  <a:cubicBezTo>
                    <a:pt x="6696" y="3834"/>
                    <a:pt x="6522" y="3060"/>
                    <a:pt x="5527" y="2494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20;p66">
              <a:extLst>
                <a:ext uri="{FF2B5EF4-FFF2-40B4-BE49-F238E27FC236}">
                  <a16:creationId xmlns:a16="http://schemas.microsoft.com/office/drawing/2014/main" id="{A3C2D1A8-ED61-D8FB-200F-6581034CC236}"/>
                </a:ext>
              </a:extLst>
            </p:cNvPr>
            <p:cNvSpPr/>
            <p:nvPr/>
          </p:nvSpPr>
          <p:spPr>
            <a:xfrm>
              <a:off x="6092531" y="3482158"/>
              <a:ext cx="147702" cy="194159"/>
            </a:xfrm>
            <a:custGeom>
              <a:avLst/>
              <a:gdLst/>
              <a:ahLst/>
              <a:cxnLst/>
              <a:rect l="l" t="t" r="r" b="b"/>
              <a:pathLst>
                <a:path w="3901" h="5128" extrusionOk="0">
                  <a:moveTo>
                    <a:pt x="502" y="1"/>
                  </a:moveTo>
                  <a:cubicBezTo>
                    <a:pt x="499" y="1"/>
                    <a:pt x="497" y="2"/>
                    <a:pt x="495" y="3"/>
                  </a:cubicBezTo>
                  <a:cubicBezTo>
                    <a:pt x="495" y="3"/>
                    <a:pt x="1" y="618"/>
                    <a:pt x="643" y="1251"/>
                  </a:cubicBezTo>
                  <a:lnTo>
                    <a:pt x="1585" y="2088"/>
                  </a:lnTo>
                  <a:cubicBezTo>
                    <a:pt x="1585" y="2088"/>
                    <a:pt x="997" y="4533"/>
                    <a:pt x="2553" y="5109"/>
                  </a:cubicBezTo>
                  <a:cubicBezTo>
                    <a:pt x="2553" y="5109"/>
                    <a:pt x="2650" y="5128"/>
                    <a:pt x="2792" y="5128"/>
                  </a:cubicBezTo>
                  <a:cubicBezTo>
                    <a:pt x="3132" y="5128"/>
                    <a:pt x="3729" y="5020"/>
                    <a:pt x="3856" y="4288"/>
                  </a:cubicBezTo>
                  <a:cubicBezTo>
                    <a:pt x="3901" y="4027"/>
                    <a:pt x="3805" y="3673"/>
                    <a:pt x="3759" y="3419"/>
                  </a:cubicBezTo>
                  <a:cubicBezTo>
                    <a:pt x="3658" y="2847"/>
                    <a:pt x="3502" y="2065"/>
                    <a:pt x="3090" y="1618"/>
                  </a:cubicBezTo>
                  <a:cubicBezTo>
                    <a:pt x="2883" y="1394"/>
                    <a:pt x="2566" y="1238"/>
                    <a:pt x="2308" y="1076"/>
                  </a:cubicBezTo>
                  <a:cubicBezTo>
                    <a:pt x="2042" y="908"/>
                    <a:pt x="1774" y="744"/>
                    <a:pt x="1503" y="581"/>
                  </a:cubicBezTo>
                  <a:cubicBezTo>
                    <a:pt x="1438" y="543"/>
                    <a:pt x="589" y="1"/>
                    <a:pt x="502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21;p66">
              <a:extLst>
                <a:ext uri="{FF2B5EF4-FFF2-40B4-BE49-F238E27FC236}">
                  <a16:creationId xmlns:a16="http://schemas.microsoft.com/office/drawing/2014/main" id="{886A0BD6-089F-22A3-D245-655E1686C7F8}"/>
                </a:ext>
              </a:extLst>
            </p:cNvPr>
            <p:cNvSpPr/>
            <p:nvPr/>
          </p:nvSpPr>
          <p:spPr>
            <a:xfrm>
              <a:off x="6029413" y="3465611"/>
              <a:ext cx="12608" cy="18969"/>
            </a:xfrm>
            <a:custGeom>
              <a:avLst/>
              <a:gdLst/>
              <a:ahLst/>
              <a:cxnLst/>
              <a:rect l="l" t="t" r="r" b="b"/>
              <a:pathLst>
                <a:path w="333" h="501" extrusionOk="0">
                  <a:moveTo>
                    <a:pt x="260" y="1"/>
                  </a:moveTo>
                  <a:cubicBezTo>
                    <a:pt x="230" y="1"/>
                    <a:pt x="202" y="22"/>
                    <a:pt x="195" y="52"/>
                  </a:cubicBezTo>
                  <a:cubicBezTo>
                    <a:pt x="174" y="153"/>
                    <a:pt x="110" y="331"/>
                    <a:pt x="39" y="380"/>
                  </a:cubicBezTo>
                  <a:cubicBezTo>
                    <a:pt x="8" y="400"/>
                    <a:pt x="1" y="442"/>
                    <a:pt x="21" y="473"/>
                  </a:cubicBezTo>
                  <a:cubicBezTo>
                    <a:pt x="33" y="490"/>
                    <a:pt x="54" y="501"/>
                    <a:pt x="76" y="501"/>
                  </a:cubicBezTo>
                  <a:cubicBezTo>
                    <a:pt x="88" y="501"/>
                    <a:pt x="101" y="497"/>
                    <a:pt x="112" y="488"/>
                  </a:cubicBezTo>
                  <a:cubicBezTo>
                    <a:pt x="252" y="394"/>
                    <a:pt x="317" y="112"/>
                    <a:pt x="324" y="80"/>
                  </a:cubicBezTo>
                  <a:cubicBezTo>
                    <a:pt x="332" y="46"/>
                    <a:pt x="309" y="11"/>
                    <a:pt x="274" y="2"/>
                  </a:cubicBezTo>
                  <a:cubicBezTo>
                    <a:pt x="269" y="1"/>
                    <a:pt x="264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22;p66">
              <a:extLst>
                <a:ext uri="{FF2B5EF4-FFF2-40B4-BE49-F238E27FC236}">
                  <a16:creationId xmlns:a16="http://schemas.microsoft.com/office/drawing/2014/main" id="{A99AF1E7-0B3A-D356-7CE3-657D0FE3D992}"/>
                </a:ext>
              </a:extLst>
            </p:cNvPr>
            <p:cNvSpPr/>
            <p:nvPr/>
          </p:nvSpPr>
          <p:spPr>
            <a:xfrm>
              <a:off x="6046716" y="3549593"/>
              <a:ext cx="81972" cy="52932"/>
            </a:xfrm>
            <a:custGeom>
              <a:avLst/>
              <a:gdLst/>
              <a:ahLst/>
              <a:cxnLst/>
              <a:rect l="l" t="t" r="r" b="b"/>
              <a:pathLst>
                <a:path w="2165" h="1398" extrusionOk="0">
                  <a:moveTo>
                    <a:pt x="132" y="0"/>
                  </a:moveTo>
                  <a:lnTo>
                    <a:pt x="0" y="15"/>
                  </a:lnTo>
                  <a:cubicBezTo>
                    <a:pt x="0" y="15"/>
                    <a:pt x="38" y="350"/>
                    <a:pt x="39" y="359"/>
                  </a:cubicBezTo>
                  <a:cubicBezTo>
                    <a:pt x="77" y="693"/>
                    <a:pt x="521" y="826"/>
                    <a:pt x="785" y="904"/>
                  </a:cubicBezTo>
                  <a:lnTo>
                    <a:pt x="833" y="920"/>
                  </a:lnTo>
                  <a:cubicBezTo>
                    <a:pt x="893" y="937"/>
                    <a:pt x="953" y="956"/>
                    <a:pt x="1015" y="973"/>
                  </a:cubicBezTo>
                  <a:cubicBezTo>
                    <a:pt x="1332" y="1064"/>
                    <a:pt x="1629" y="1149"/>
                    <a:pt x="1866" y="1365"/>
                  </a:cubicBezTo>
                  <a:lnTo>
                    <a:pt x="1902" y="1398"/>
                  </a:lnTo>
                  <a:lnTo>
                    <a:pt x="1947" y="1372"/>
                  </a:lnTo>
                  <a:cubicBezTo>
                    <a:pt x="1955" y="1369"/>
                    <a:pt x="2126" y="1269"/>
                    <a:pt x="2146" y="1057"/>
                  </a:cubicBezTo>
                  <a:cubicBezTo>
                    <a:pt x="2164" y="828"/>
                    <a:pt x="1999" y="570"/>
                    <a:pt x="1652" y="285"/>
                  </a:cubicBezTo>
                  <a:lnTo>
                    <a:pt x="1295" y="126"/>
                  </a:lnTo>
                  <a:cubicBezTo>
                    <a:pt x="1286" y="122"/>
                    <a:pt x="1277" y="120"/>
                    <a:pt x="1268" y="120"/>
                  </a:cubicBezTo>
                  <a:cubicBezTo>
                    <a:pt x="1243" y="120"/>
                    <a:pt x="1219" y="135"/>
                    <a:pt x="1208" y="160"/>
                  </a:cubicBezTo>
                  <a:cubicBezTo>
                    <a:pt x="1192" y="193"/>
                    <a:pt x="1208" y="233"/>
                    <a:pt x="1241" y="247"/>
                  </a:cubicBezTo>
                  <a:lnTo>
                    <a:pt x="1575" y="394"/>
                  </a:lnTo>
                  <a:cubicBezTo>
                    <a:pt x="1953" y="707"/>
                    <a:pt x="2022" y="920"/>
                    <a:pt x="2012" y="1045"/>
                  </a:cubicBezTo>
                  <a:cubicBezTo>
                    <a:pt x="2005" y="1137"/>
                    <a:pt x="1953" y="1198"/>
                    <a:pt x="1917" y="1231"/>
                  </a:cubicBezTo>
                  <a:cubicBezTo>
                    <a:pt x="1664" y="1021"/>
                    <a:pt x="1354" y="931"/>
                    <a:pt x="1054" y="845"/>
                  </a:cubicBezTo>
                  <a:cubicBezTo>
                    <a:pt x="994" y="827"/>
                    <a:pt x="934" y="810"/>
                    <a:pt x="874" y="793"/>
                  </a:cubicBezTo>
                  <a:lnTo>
                    <a:pt x="825" y="777"/>
                  </a:lnTo>
                  <a:cubicBezTo>
                    <a:pt x="591" y="708"/>
                    <a:pt x="200" y="591"/>
                    <a:pt x="171" y="344"/>
                  </a:cubicBezTo>
                  <a:cubicBezTo>
                    <a:pt x="171" y="337"/>
                    <a:pt x="132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23;p66">
              <a:extLst>
                <a:ext uri="{FF2B5EF4-FFF2-40B4-BE49-F238E27FC236}">
                  <a16:creationId xmlns:a16="http://schemas.microsoft.com/office/drawing/2014/main" id="{54934642-6D6E-5BA1-1B71-5DABD2648FB5}"/>
                </a:ext>
              </a:extLst>
            </p:cNvPr>
            <p:cNvSpPr/>
            <p:nvPr/>
          </p:nvSpPr>
          <p:spPr>
            <a:xfrm>
              <a:off x="6033994" y="3586245"/>
              <a:ext cx="94429" cy="50849"/>
            </a:xfrm>
            <a:custGeom>
              <a:avLst/>
              <a:gdLst/>
              <a:ahLst/>
              <a:cxnLst/>
              <a:rect l="l" t="t" r="r" b="b"/>
              <a:pathLst>
                <a:path w="2494" h="1343" extrusionOk="0">
                  <a:moveTo>
                    <a:pt x="75" y="0"/>
                  </a:moveTo>
                  <a:cubicBezTo>
                    <a:pt x="62" y="0"/>
                    <a:pt x="49" y="4"/>
                    <a:pt x="37" y="13"/>
                  </a:cubicBezTo>
                  <a:cubicBezTo>
                    <a:pt x="7" y="34"/>
                    <a:pt x="0" y="76"/>
                    <a:pt x="22" y="105"/>
                  </a:cubicBezTo>
                  <a:cubicBezTo>
                    <a:pt x="493" y="761"/>
                    <a:pt x="1284" y="1233"/>
                    <a:pt x="2090" y="1335"/>
                  </a:cubicBezTo>
                  <a:cubicBezTo>
                    <a:pt x="2121" y="1339"/>
                    <a:pt x="2158" y="1343"/>
                    <a:pt x="2195" y="1343"/>
                  </a:cubicBezTo>
                  <a:cubicBezTo>
                    <a:pt x="2228" y="1343"/>
                    <a:pt x="2265" y="1339"/>
                    <a:pt x="2298" y="1328"/>
                  </a:cubicBezTo>
                  <a:cubicBezTo>
                    <a:pt x="2365" y="1305"/>
                    <a:pt x="2414" y="1256"/>
                    <a:pt x="2439" y="1189"/>
                  </a:cubicBezTo>
                  <a:cubicBezTo>
                    <a:pt x="2494" y="1034"/>
                    <a:pt x="2413" y="819"/>
                    <a:pt x="2351" y="718"/>
                  </a:cubicBezTo>
                  <a:cubicBezTo>
                    <a:pt x="2206" y="484"/>
                    <a:pt x="1955" y="308"/>
                    <a:pt x="1751" y="180"/>
                  </a:cubicBezTo>
                  <a:cubicBezTo>
                    <a:pt x="1740" y="173"/>
                    <a:pt x="1728" y="169"/>
                    <a:pt x="1716" y="169"/>
                  </a:cubicBezTo>
                  <a:cubicBezTo>
                    <a:pt x="1694" y="169"/>
                    <a:pt x="1673" y="180"/>
                    <a:pt x="1661" y="201"/>
                  </a:cubicBezTo>
                  <a:cubicBezTo>
                    <a:pt x="1640" y="232"/>
                    <a:pt x="1650" y="272"/>
                    <a:pt x="1681" y="292"/>
                  </a:cubicBezTo>
                  <a:cubicBezTo>
                    <a:pt x="1871" y="411"/>
                    <a:pt x="2108" y="577"/>
                    <a:pt x="2239" y="787"/>
                  </a:cubicBezTo>
                  <a:cubicBezTo>
                    <a:pt x="2293" y="871"/>
                    <a:pt x="2349" y="1047"/>
                    <a:pt x="2315" y="1143"/>
                  </a:cubicBezTo>
                  <a:cubicBezTo>
                    <a:pt x="2306" y="1173"/>
                    <a:pt x="2287" y="1192"/>
                    <a:pt x="2257" y="1202"/>
                  </a:cubicBezTo>
                  <a:cubicBezTo>
                    <a:pt x="2237" y="1208"/>
                    <a:pt x="2216" y="1211"/>
                    <a:pt x="2194" y="1211"/>
                  </a:cubicBezTo>
                  <a:cubicBezTo>
                    <a:pt x="2165" y="1211"/>
                    <a:pt x="2136" y="1207"/>
                    <a:pt x="2107" y="1203"/>
                  </a:cubicBezTo>
                  <a:cubicBezTo>
                    <a:pt x="1337" y="1105"/>
                    <a:pt x="580" y="654"/>
                    <a:pt x="130" y="28"/>
                  </a:cubicBezTo>
                  <a:cubicBezTo>
                    <a:pt x="116" y="10"/>
                    <a:pt x="9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24;p66">
              <a:extLst>
                <a:ext uri="{FF2B5EF4-FFF2-40B4-BE49-F238E27FC236}">
                  <a16:creationId xmlns:a16="http://schemas.microsoft.com/office/drawing/2014/main" id="{C45C516A-F1E5-AE49-6EF8-62E4D80A4D4C}"/>
                </a:ext>
              </a:extLst>
            </p:cNvPr>
            <p:cNvSpPr/>
            <p:nvPr/>
          </p:nvSpPr>
          <p:spPr>
            <a:xfrm>
              <a:off x="6081778" y="3637550"/>
              <a:ext cx="26693" cy="48502"/>
            </a:xfrm>
            <a:custGeom>
              <a:avLst/>
              <a:gdLst/>
              <a:ahLst/>
              <a:cxnLst/>
              <a:rect l="l" t="t" r="r" b="b"/>
              <a:pathLst>
                <a:path w="705" h="1281" extrusionOk="0">
                  <a:moveTo>
                    <a:pt x="77" y="0"/>
                  </a:moveTo>
                  <a:cubicBezTo>
                    <a:pt x="55" y="0"/>
                    <a:pt x="34" y="11"/>
                    <a:pt x="21" y="30"/>
                  </a:cubicBezTo>
                  <a:cubicBezTo>
                    <a:pt x="0" y="62"/>
                    <a:pt x="10" y="102"/>
                    <a:pt x="40" y="123"/>
                  </a:cubicBezTo>
                  <a:cubicBezTo>
                    <a:pt x="44" y="125"/>
                    <a:pt x="555" y="469"/>
                    <a:pt x="568" y="818"/>
                  </a:cubicBezTo>
                  <a:cubicBezTo>
                    <a:pt x="571" y="945"/>
                    <a:pt x="509" y="1058"/>
                    <a:pt x="373" y="1162"/>
                  </a:cubicBezTo>
                  <a:cubicBezTo>
                    <a:pt x="345" y="1183"/>
                    <a:pt x="339" y="1226"/>
                    <a:pt x="361" y="1254"/>
                  </a:cubicBezTo>
                  <a:cubicBezTo>
                    <a:pt x="374" y="1270"/>
                    <a:pt x="394" y="1280"/>
                    <a:pt x="413" y="1280"/>
                  </a:cubicBezTo>
                  <a:cubicBezTo>
                    <a:pt x="427" y="1280"/>
                    <a:pt x="440" y="1276"/>
                    <a:pt x="451" y="1266"/>
                  </a:cubicBezTo>
                  <a:cubicBezTo>
                    <a:pt x="622" y="1138"/>
                    <a:pt x="704" y="983"/>
                    <a:pt x="699" y="813"/>
                  </a:cubicBezTo>
                  <a:cubicBezTo>
                    <a:pt x="685" y="395"/>
                    <a:pt x="135" y="26"/>
                    <a:pt x="112" y="11"/>
                  </a:cubicBezTo>
                  <a:cubicBezTo>
                    <a:pt x="101" y="4"/>
                    <a:pt x="89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25;p66">
              <a:extLst>
                <a:ext uri="{FF2B5EF4-FFF2-40B4-BE49-F238E27FC236}">
                  <a16:creationId xmlns:a16="http://schemas.microsoft.com/office/drawing/2014/main" id="{2E36F925-0D1F-CFF8-1068-7FE89D649D78}"/>
                </a:ext>
              </a:extLst>
            </p:cNvPr>
            <p:cNvSpPr/>
            <p:nvPr/>
          </p:nvSpPr>
          <p:spPr>
            <a:xfrm>
              <a:off x="6057470" y="3547321"/>
              <a:ext cx="20711" cy="21733"/>
            </a:xfrm>
            <a:custGeom>
              <a:avLst/>
              <a:gdLst/>
              <a:ahLst/>
              <a:cxnLst/>
              <a:rect l="l" t="t" r="r" b="b"/>
              <a:pathLst>
                <a:path w="547" h="574" extrusionOk="0">
                  <a:moveTo>
                    <a:pt x="472" y="1"/>
                  </a:moveTo>
                  <a:cubicBezTo>
                    <a:pt x="466" y="1"/>
                    <a:pt x="461" y="1"/>
                    <a:pt x="455" y="3"/>
                  </a:cubicBezTo>
                  <a:cubicBezTo>
                    <a:pt x="98" y="99"/>
                    <a:pt x="14" y="478"/>
                    <a:pt x="10" y="494"/>
                  </a:cubicBezTo>
                  <a:cubicBezTo>
                    <a:pt x="1" y="529"/>
                    <a:pt x="25" y="564"/>
                    <a:pt x="60" y="572"/>
                  </a:cubicBezTo>
                  <a:cubicBezTo>
                    <a:pt x="64" y="573"/>
                    <a:pt x="69" y="573"/>
                    <a:pt x="74" y="573"/>
                  </a:cubicBezTo>
                  <a:cubicBezTo>
                    <a:pt x="104" y="573"/>
                    <a:pt x="131" y="551"/>
                    <a:pt x="140" y="522"/>
                  </a:cubicBezTo>
                  <a:cubicBezTo>
                    <a:pt x="140" y="519"/>
                    <a:pt x="211" y="207"/>
                    <a:pt x="490" y="131"/>
                  </a:cubicBezTo>
                  <a:cubicBezTo>
                    <a:pt x="526" y="121"/>
                    <a:pt x="547" y="84"/>
                    <a:pt x="537" y="49"/>
                  </a:cubicBezTo>
                  <a:cubicBezTo>
                    <a:pt x="529" y="19"/>
                    <a:pt x="501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26;p66">
              <a:extLst>
                <a:ext uri="{FF2B5EF4-FFF2-40B4-BE49-F238E27FC236}">
                  <a16:creationId xmlns:a16="http://schemas.microsoft.com/office/drawing/2014/main" id="{AAA80904-D142-676C-9207-10FC6B6B0B4F}"/>
                </a:ext>
              </a:extLst>
            </p:cNvPr>
            <p:cNvSpPr/>
            <p:nvPr/>
          </p:nvSpPr>
          <p:spPr>
            <a:xfrm>
              <a:off x="6075682" y="3589501"/>
              <a:ext cx="14729" cy="25936"/>
            </a:xfrm>
            <a:custGeom>
              <a:avLst/>
              <a:gdLst/>
              <a:ahLst/>
              <a:cxnLst/>
              <a:rect l="l" t="t" r="r" b="b"/>
              <a:pathLst>
                <a:path w="389" h="685" extrusionOk="0">
                  <a:moveTo>
                    <a:pt x="165" y="1"/>
                  </a:moveTo>
                  <a:cubicBezTo>
                    <a:pt x="156" y="1"/>
                    <a:pt x="148" y="2"/>
                    <a:pt x="139" y="6"/>
                  </a:cubicBezTo>
                  <a:cubicBezTo>
                    <a:pt x="106" y="19"/>
                    <a:pt x="89" y="57"/>
                    <a:pt x="104" y="92"/>
                  </a:cubicBezTo>
                  <a:cubicBezTo>
                    <a:pt x="105" y="95"/>
                    <a:pt x="231" y="410"/>
                    <a:pt x="34" y="567"/>
                  </a:cubicBezTo>
                  <a:cubicBezTo>
                    <a:pt x="5" y="588"/>
                    <a:pt x="0" y="631"/>
                    <a:pt x="23" y="659"/>
                  </a:cubicBezTo>
                  <a:cubicBezTo>
                    <a:pt x="35" y="675"/>
                    <a:pt x="56" y="684"/>
                    <a:pt x="74" y="684"/>
                  </a:cubicBezTo>
                  <a:cubicBezTo>
                    <a:pt x="88" y="684"/>
                    <a:pt x="104" y="680"/>
                    <a:pt x="116" y="670"/>
                  </a:cubicBezTo>
                  <a:cubicBezTo>
                    <a:pt x="388" y="454"/>
                    <a:pt x="232" y="59"/>
                    <a:pt x="225" y="43"/>
                  </a:cubicBezTo>
                  <a:cubicBezTo>
                    <a:pt x="215" y="17"/>
                    <a:pt x="191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27;p66">
              <a:extLst>
                <a:ext uri="{FF2B5EF4-FFF2-40B4-BE49-F238E27FC236}">
                  <a16:creationId xmlns:a16="http://schemas.microsoft.com/office/drawing/2014/main" id="{E0D14DD1-BAB2-4467-F8A2-3284CD21130F}"/>
                </a:ext>
              </a:extLst>
            </p:cNvPr>
            <p:cNvSpPr/>
            <p:nvPr/>
          </p:nvSpPr>
          <p:spPr>
            <a:xfrm>
              <a:off x="6068942" y="3637399"/>
              <a:ext cx="10526" cy="17795"/>
            </a:xfrm>
            <a:custGeom>
              <a:avLst/>
              <a:gdLst/>
              <a:ahLst/>
              <a:cxnLst/>
              <a:rect l="l" t="t" r="r" b="b"/>
              <a:pathLst>
                <a:path w="278" h="470" extrusionOk="0">
                  <a:moveTo>
                    <a:pt x="127" y="1"/>
                  </a:moveTo>
                  <a:cubicBezTo>
                    <a:pt x="117" y="1"/>
                    <a:pt x="108" y="3"/>
                    <a:pt x="99" y="7"/>
                  </a:cubicBezTo>
                  <a:cubicBezTo>
                    <a:pt x="66" y="23"/>
                    <a:pt x="53" y="63"/>
                    <a:pt x="67" y="95"/>
                  </a:cubicBezTo>
                  <a:cubicBezTo>
                    <a:pt x="72" y="102"/>
                    <a:pt x="149" y="272"/>
                    <a:pt x="38" y="348"/>
                  </a:cubicBezTo>
                  <a:cubicBezTo>
                    <a:pt x="8" y="368"/>
                    <a:pt x="0" y="410"/>
                    <a:pt x="21" y="441"/>
                  </a:cubicBezTo>
                  <a:cubicBezTo>
                    <a:pt x="33" y="458"/>
                    <a:pt x="53" y="469"/>
                    <a:pt x="75" y="469"/>
                  </a:cubicBezTo>
                  <a:cubicBezTo>
                    <a:pt x="87" y="469"/>
                    <a:pt x="100" y="466"/>
                    <a:pt x="111" y="458"/>
                  </a:cubicBezTo>
                  <a:cubicBezTo>
                    <a:pt x="277" y="346"/>
                    <a:pt x="234" y="134"/>
                    <a:pt x="187" y="39"/>
                  </a:cubicBezTo>
                  <a:cubicBezTo>
                    <a:pt x="175" y="15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28;p66">
              <a:extLst>
                <a:ext uri="{FF2B5EF4-FFF2-40B4-BE49-F238E27FC236}">
                  <a16:creationId xmlns:a16="http://schemas.microsoft.com/office/drawing/2014/main" id="{2FAC2F9E-D71F-67DD-7E89-26AFFB77037B}"/>
                </a:ext>
              </a:extLst>
            </p:cNvPr>
            <p:cNvSpPr/>
            <p:nvPr/>
          </p:nvSpPr>
          <p:spPr>
            <a:xfrm>
              <a:off x="6099612" y="3479697"/>
              <a:ext cx="92271" cy="198475"/>
            </a:xfrm>
            <a:custGeom>
              <a:avLst/>
              <a:gdLst/>
              <a:ahLst/>
              <a:cxnLst/>
              <a:rect l="l" t="t" r="r" b="b"/>
              <a:pathLst>
                <a:path w="2437" h="5242" extrusionOk="0">
                  <a:moveTo>
                    <a:pt x="306" y="0"/>
                  </a:moveTo>
                  <a:cubicBezTo>
                    <a:pt x="287" y="0"/>
                    <a:pt x="269" y="8"/>
                    <a:pt x="256" y="25"/>
                  </a:cubicBezTo>
                  <a:cubicBezTo>
                    <a:pt x="245" y="37"/>
                    <a:pt x="1" y="334"/>
                    <a:pt x="67" y="755"/>
                  </a:cubicBezTo>
                  <a:cubicBezTo>
                    <a:pt x="125" y="1119"/>
                    <a:pt x="392" y="1455"/>
                    <a:pt x="865" y="1753"/>
                  </a:cubicBezTo>
                  <a:lnTo>
                    <a:pt x="1324" y="2177"/>
                  </a:lnTo>
                  <a:cubicBezTo>
                    <a:pt x="1271" y="2450"/>
                    <a:pt x="993" y="4070"/>
                    <a:pt x="1715" y="4810"/>
                  </a:cubicBezTo>
                  <a:cubicBezTo>
                    <a:pt x="1728" y="4825"/>
                    <a:pt x="2038" y="5188"/>
                    <a:pt x="2354" y="5239"/>
                  </a:cubicBezTo>
                  <a:cubicBezTo>
                    <a:pt x="2358" y="5242"/>
                    <a:pt x="2360" y="5242"/>
                    <a:pt x="2365" y="5242"/>
                  </a:cubicBezTo>
                  <a:cubicBezTo>
                    <a:pt x="2397" y="5242"/>
                    <a:pt x="2426" y="5218"/>
                    <a:pt x="2430" y="5184"/>
                  </a:cubicBezTo>
                  <a:cubicBezTo>
                    <a:pt x="2437" y="5147"/>
                    <a:pt x="2413" y="5113"/>
                    <a:pt x="2376" y="5108"/>
                  </a:cubicBezTo>
                  <a:cubicBezTo>
                    <a:pt x="2108" y="5066"/>
                    <a:pt x="1818" y="4727"/>
                    <a:pt x="1813" y="4721"/>
                  </a:cubicBezTo>
                  <a:cubicBezTo>
                    <a:pt x="1085" y="3976"/>
                    <a:pt x="1457" y="2184"/>
                    <a:pt x="1462" y="2167"/>
                  </a:cubicBezTo>
                  <a:lnTo>
                    <a:pt x="1469" y="2130"/>
                  </a:lnTo>
                  <a:lnTo>
                    <a:pt x="951" y="1651"/>
                  </a:lnTo>
                  <a:lnTo>
                    <a:pt x="941" y="1644"/>
                  </a:lnTo>
                  <a:cubicBezTo>
                    <a:pt x="501" y="1368"/>
                    <a:pt x="251" y="1063"/>
                    <a:pt x="200" y="738"/>
                  </a:cubicBezTo>
                  <a:cubicBezTo>
                    <a:pt x="141" y="378"/>
                    <a:pt x="355" y="114"/>
                    <a:pt x="358" y="109"/>
                  </a:cubicBezTo>
                  <a:cubicBezTo>
                    <a:pt x="381" y="81"/>
                    <a:pt x="378" y="39"/>
                    <a:pt x="350" y="16"/>
                  </a:cubicBezTo>
                  <a:cubicBezTo>
                    <a:pt x="337" y="6"/>
                    <a:pt x="322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29;p66">
              <a:extLst>
                <a:ext uri="{FF2B5EF4-FFF2-40B4-BE49-F238E27FC236}">
                  <a16:creationId xmlns:a16="http://schemas.microsoft.com/office/drawing/2014/main" id="{5F91954B-A5D5-8231-EAAA-EF48B8ECF187}"/>
                </a:ext>
              </a:extLst>
            </p:cNvPr>
            <p:cNvSpPr/>
            <p:nvPr/>
          </p:nvSpPr>
          <p:spPr>
            <a:xfrm>
              <a:off x="6098855" y="3696580"/>
              <a:ext cx="190448" cy="100222"/>
            </a:xfrm>
            <a:custGeom>
              <a:avLst/>
              <a:gdLst/>
              <a:ahLst/>
              <a:cxnLst/>
              <a:rect l="l" t="t" r="r" b="b"/>
              <a:pathLst>
                <a:path w="5030" h="2647" extrusionOk="0">
                  <a:moveTo>
                    <a:pt x="4457" y="1"/>
                  </a:moveTo>
                  <a:cubicBezTo>
                    <a:pt x="4078" y="1"/>
                    <a:pt x="3343" y="364"/>
                    <a:pt x="3175" y="432"/>
                  </a:cubicBezTo>
                  <a:cubicBezTo>
                    <a:pt x="2232" y="818"/>
                    <a:pt x="1308" y="1243"/>
                    <a:pt x="369" y="1641"/>
                  </a:cubicBezTo>
                  <a:cubicBezTo>
                    <a:pt x="292" y="1673"/>
                    <a:pt x="212" y="1707"/>
                    <a:pt x="147" y="1760"/>
                  </a:cubicBezTo>
                  <a:cubicBezTo>
                    <a:pt x="131" y="1776"/>
                    <a:pt x="117" y="1793"/>
                    <a:pt x="102" y="1809"/>
                  </a:cubicBezTo>
                  <a:cubicBezTo>
                    <a:pt x="26" y="1903"/>
                    <a:pt x="0" y="2033"/>
                    <a:pt x="9" y="2149"/>
                  </a:cubicBezTo>
                  <a:cubicBezTo>
                    <a:pt x="14" y="2222"/>
                    <a:pt x="48" y="2646"/>
                    <a:pt x="187" y="2646"/>
                  </a:cubicBezTo>
                  <a:cubicBezTo>
                    <a:pt x="196" y="2646"/>
                    <a:pt x="205" y="2644"/>
                    <a:pt x="215" y="2641"/>
                  </a:cubicBezTo>
                  <a:lnTo>
                    <a:pt x="5029" y="792"/>
                  </a:lnTo>
                  <a:cubicBezTo>
                    <a:pt x="5029" y="792"/>
                    <a:pt x="4667" y="92"/>
                    <a:pt x="4667" y="91"/>
                  </a:cubicBezTo>
                  <a:cubicBezTo>
                    <a:pt x="4634" y="27"/>
                    <a:pt x="4558" y="1"/>
                    <a:pt x="4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30;p66">
              <a:extLst>
                <a:ext uri="{FF2B5EF4-FFF2-40B4-BE49-F238E27FC236}">
                  <a16:creationId xmlns:a16="http://schemas.microsoft.com/office/drawing/2014/main" id="{BE5E338B-4A49-BC59-B523-680C64EE2CC5}"/>
                </a:ext>
              </a:extLst>
            </p:cNvPr>
            <p:cNvSpPr/>
            <p:nvPr/>
          </p:nvSpPr>
          <p:spPr>
            <a:xfrm>
              <a:off x="6244857" y="3699836"/>
              <a:ext cx="16697" cy="23399"/>
            </a:xfrm>
            <a:custGeom>
              <a:avLst/>
              <a:gdLst/>
              <a:ahLst/>
              <a:cxnLst/>
              <a:rect l="l" t="t" r="r" b="b"/>
              <a:pathLst>
                <a:path w="441" h="618" extrusionOk="0">
                  <a:moveTo>
                    <a:pt x="95" y="1"/>
                  </a:moveTo>
                  <a:cubicBezTo>
                    <a:pt x="81" y="1"/>
                    <a:pt x="67" y="4"/>
                    <a:pt x="55" y="11"/>
                  </a:cubicBezTo>
                  <a:cubicBezTo>
                    <a:pt x="13" y="34"/>
                    <a:pt x="0" y="84"/>
                    <a:pt x="22" y="124"/>
                  </a:cubicBezTo>
                  <a:lnTo>
                    <a:pt x="273" y="575"/>
                  </a:lnTo>
                  <a:cubicBezTo>
                    <a:pt x="288" y="602"/>
                    <a:pt x="317" y="618"/>
                    <a:pt x="345" y="618"/>
                  </a:cubicBezTo>
                  <a:cubicBezTo>
                    <a:pt x="359" y="618"/>
                    <a:pt x="372" y="613"/>
                    <a:pt x="386" y="608"/>
                  </a:cubicBezTo>
                  <a:cubicBezTo>
                    <a:pt x="427" y="585"/>
                    <a:pt x="441" y="534"/>
                    <a:pt x="419" y="495"/>
                  </a:cubicBezTo>
                  <a:lnTo>
                    <a:pt x="168" y="44"/>
                  </a:lnTo>
                  <a:cubicBezTo>
                    <a:pt x="152" y="16"/>
                    <a:pt x="12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31;p66">
              <a:extLst>
                <a:ext uri="{FF2B5EF4-FFF2-40B4-BE49-F238E27FC236}">
                  <a16:creationId xmlns:a16="http://schemas.microsoft.com/office/drawing/2014/main" id="{70BC6A34-3D5D-5ADF-7B87-DF7F3BA311FB}"/>
                </a:ext>
              </a:extLst>
            </p:cNvPr>
            <p:cNvSpPr/>
            <p:nvPr/>
          </p:nvSpPr>
          <p:spPr>
            <a:xfrm>
              <a:off x="6104724" y="3721911"/>
              <a:ext cx="194613" cy="72242"/>
            </a:xfrm>
            <a:custGeom>
              <a:avLst/>
              <a:gdLst/>
              <a:ahLst/>
              <a:cxnLst/>
              <a:rect l="l" t="t" r="r" b="b"/>
              <a:pathLst>
                <a:path w="5140" h="1908" extrusionOk="0">
                  <a:moveTo>
                    <a:pt x="5001" y="0"/>
                  </a:moveTo>
                  <a:cubicBezTo>
                    <a:pt x="4318" y="0"/>
                    <a:pt x="911" y="1451"/>
                    <a:pt x="298" y="1714"/>
                  </a:cubicBezTo>
                  <a:cubicBezTo>
                    <a:pt x="212" y="1589"/>
                    <a:pt x="285" y="1375"/>
                    <a:pt x="288" y="1369"/>
                  </a:cubicBezTo>
                  <a:cubicBezTo>
                    <a:pt x="304" y="1326"/>
                    <a:pt x="282" y="1280"/>
                    <a:pt x="239" y="1264"/>
                  </a:cubicBezTo>
                  <a:cubicBezTo>
                    <a:pt x="229" y="1260"/>
                    <a:pt x="219" y="1259"/>
                    <a:pt x="210" y="1259"/>
                  </a:cubicBezTo>
                  <a:cubicBezTo>
                    <a:pt x="176" y="1259"/>
                    <a:pt x="145" y="1279"/>
                    <a:pt x="132" y="1313"/>
                  </a:cubicBezTo>
                  <a:cubicBezTo>
                    <a:pt x="127" y="1328"/>
                    <a:pt x="1" y="1685"/>
                    <a:pt x="225" y="1875"/>
                  </a:cubicBezTo>
                  <a:lnTo>
                    <a:pt x="264" y="1907"/>
                  </a:lnTo>
                  <a:lnTo>
                    <a:pt x="309" y="1888"/>
                  </a:lnTo>
                  <a:cubicBezTo>
                    <a:pt x="1897" y="1204"/>
                    <a:pt x="4495" y="161"/>
                    <a:pt x="4980" y="161"/>
                  </a:cubicBezTo>
                  <a:cubicBezTo>
                    <a:pt x="4999" y="161"/>
                    <a:pt x="5015" y="163"/>
                    <a:pt x="5027" y="166"/>
                  </a:cubicBezTo>
                  <a:cubicBezTo>
                    <a:pt x="5034" y="168"/>
                    <a:pt x="5041" y="169"/>
                    <a:pt x="5048" y="169"/>
                  </a:cubicBezTo>
                  <a:cubicBezTo>
                    <a:pt x="5084" y="169"/>
                    <a:pt x="5117" y="144"/>
                    <a:pt x="5127" y="108"/>
                  </a:cubicBezTo>
                  <a:cubicBezTo>
                    <a:pt x="5139" y="64"/>
                    <a:pt x="5114" y="19"/>
                    <a:pt x="5070" y="8"/>
                  </a:cubicBezTo>
                  <a:cubicBezTo>
                    <a:pt x="5052" y="3"/>
                    <a:pt x="5029" y="0"/>
                    <a:pt x="5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32;p66">
              <a:extLst>
                <a:ext uri="{FF2B5EF4-FFF2-40B4-BE49-F238E27FC236}">
                  <a16:creationId xmlns:a16="http://schemas.microsoft.com/office/drawing/2014/main" id="{F08A6802-E033-82D0-65A3-8D5BA18B955F}"/>
                </a:ext>
              </a:extLst>
            </p:cNvPr>
            <p:cNvSpPr/>
            <p:nvPr/>
          </p:nvSpPr>
          <p:spPr>
            <a:xfrm>
              <a:off x="6243721" y="3633310"/>
              <a:ext cx="589254" cy="664108"/>
            </a:xfrm>
            <a:custGeom>
              <a:avLst/>
              <a:gdLst/>
              <a:ahLst/>
              <a:cxnLst/>
              <a:rect l="l" t="t" r="r" b="b"/>
              <a:pathLst>
                <a:path w="15563" h="17540" extrusionOk="0">
                  <a:moveTo>
                    <a:pt x="12610" y="0"/>
                  </a:moveTo>
                  <a:cubicBezTo>
                    <a:pt x="12016" y="0"/>
                    <a:pt x="11417" y="200"/>
                    <a:pt x="10925" y="611"/>
                  </a:cubicBezTo>
                  <a:cubicBezTo>
                    <a:pt x="10711" y="789"/>
                    <a:pt x="5633" y="5076"/>
                    <a:pt x="726" y="13592"/>
                  </a:cubicBezTo>
                  <a:cubicBezTo>
                    <a:pt x="0" y="14853"/>
                    <a:pt x="434" y="16463"/>
                    <a:pt x="1693" y="17189"/>
                  </a:cubicBezTo>
                  <a:cubicBezTo>
                    <a:pt x="2107" y="17428"/>
                    <a:pt x="2560" y="17540"/>
                    <a:pt x="3005" y="17540"/>
                  </a:cubicBezTo>
                  <a:cubicBezTo>
                    <a:pt x="3916" y="17540"/>
                    <a:pt x="4802" y="17066"/>
                    <a:pt x="5287" y="16221"/>
                  </a:cubicBezTo>
                  <a:cubicBezTo>
                    <a:pt x="9676" y="8602"/>
                    <a:pt x="14227" y="4714"/>
                    <a:pt x="14301" y="4652"/>
                  </a:cubicBezTo>
                  <a:cubicBezTo>
                    <a:pt x="15414" y="3719"/>
                    <a:pt x="15563" y="2062"/>
                    <a:pt x="14633" y="947"/>
                  </a:cubicBezTo>
                  <a:cubicBezTo>
                    <a:pt x="14112" y="322"/>
                    <a:pt x="13364" y="0"/>
                    <a:pt x="12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33;p66">
              <a:extLst>
                <a:ext uri="{FF2B5EF4-FFF2-40B4-BE49-F238E27FC236}">
                  <a16:creationId xmlns:a16="http://schemas.microsoft.com/office/drawing/2014/main" id="{165E49DD-AF58-BC71-59DB-0531ABB3BC1C}"/>
                </a:ext>
              </a:extLst>
            </p:cNvPr>
            <p:cNvSpPr/>
            <p:nvPr/>
          </p:nvSpPr>
          <p:spPr>
            <a:xfrm>
              <a:off x="6093667" y="3724258"/>
              <a:ext cx="380821" cy="507850"/>
            </a:xfrm>
            <a:custGeom>
              <a:avLst/>
              <a:gdLst/>
              <a:ahLst/>
              <a:cxnLst/>
              <a:rect l="l" t="t" r="r" b="b"/>
              <a:pathLst>
                <a:path w="10058" h="13413" extrusionOk="0">
                  <a:moveTo>
                    <a:pt x="5040" y="0"/>
                  </a:moveTo>
                  <a:cubicBezTo>
                    <a:pt x="4946" y="0"/>
                    <a:pt x="4851" y="18"/>
                    <a:pt x="4759" y="55"/>
                  </a:cubicBezTo>
                  <a:lnTo>
                    <a:pt x="570" y="1750"/>
                  </a:lnTo>
                  <a:cubicBezTo>
                    <a:pt x="185" y="1905"/>
                    <a:pt x="0" y="2342"/>
                    <a:pt x="156" y="2726"/>
                  </a:cubicBezTo>
                  <a:lnTo>
                    <a:pt x="4477" y="13413"/>
                  </a:lnTo>
                  <a:lnTo>
                    <a:pt x="10057" y="11157"/>
                  </a:lnTo>
                  <a:lnTo>
                    <a:pt x="5735" y="469"/>
                  </a:lnTo>
                  <a:cubicBezTo>
                    <a:pt x="5617" y="177"/>
                    <a:pt x="5336" y="0"/>
                    <a:pt x="5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34;p66">
              <a:extLst>
                <a:ext uri="{FF2B5EF4-FFF2-40B4-BE49-F238E27FC236}">
                  <a16:creationId xmlns:a16="http://schemas.microsoft.com/office/drawing/2014/main" id="{B9C31BEF-F9DF-CC07-BD2D-47F393EEB585}"/>
                </a:ext>
              </a:extLst>
            </p:cNvPr>
            <p:cNvSpPr/>
            <p:nvPr/>
          </p:nvSpPr>
          <p:spPr>
            <a:xfrm>
              <a:off x="6552272" y="3572311"/>
              <a:ext cx="623747" cy="968901"/>
            </a:xfrm>
            <a:custGeom>
              <a:avLst/>
              <a:gdLst/>
              <a:ahLst/>
              <a:cxnLst/>
              <a:rect l="l" t="t" r="r" b="b"/>
              <a:pathLst>
                <a:path w="16474" h="25590" extrusionOk="0">
                  <a:moveTo>
                    <a:pt x="8163" y="0"/>
                  </a:moveTo>
                  <a:cubicBezTo>
                    <a:pt x="3654" y="0"/>
                    <a:pt x="849" y="3654"/>
                    <a:pt x="849" y="8161"/>
                  </a:cubicBezTo>
                  <a:lnTo>
                    <a:pt x="0" y="25589"/>
                  </a:lnTo>
                  <a:lnTo>
                    <a:pt x="16474" y="25589"/>
                  </a:lnTo>
                  <a:lnTo>
                    <a:pt x="16474" y="6507"/>
                  </a:lnTo>
                  <a:cubicBezTo>
                    <a:pt x="16474" y="2913"/>
                    <a:pt x="13561" y="0"/>
                    <a:pt x="9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35;p66">
              <a:extLst>
                <a:ext uri="{FF2B5EF4-FFF2-40B4-BE49-F238E27FC236}">
                  <a16:creationId xmlns:a16="http://schemas.microsoft.com/office/drawing/2014/main" id="{8AF0D144-9902-8225-B363-17896EF5E569}"/>
                </a:ext>
              </a:extLst>
            </p:cNvPr>
            <p:cNvSpPr/>
            <p:nvPr/>
          </p:nvSpPr>
          <p:spPr>
            <a:xfrm>
              <a:off x="6716109" y="3112835"/>
              <a:ext cx="323081" cy="341861"/>
            </a:xfrm>
            <a:custGeom>
              <a:avLst/>
              <a:gdLst/>
              <a:ahLst/>
              <a:cxnLst/>
              <a:rect l="l" t="t" r="r" b="b"/>
              <a:pathLst>
                <a:path w="8533" h="9029" extrusionOk="0">
                  <a:moveTo>
                    <a:pt x="3750" y="0"/>
                  </a:moveTo>
                  <a:cubicBezTo>
                    <a:pt x="3456" y="0"/>
                    <a:pt x="3164" y="88"/>
                    <a:pt x="2898" y="283"/>
                  </a:cubicBezTo>
                  <a:cubicBezTo>
                    <a:pt x="2641" y="471"/>
                    <a:pt x="2483" y="765"/>
                    <a:pt x="2277" y="1003"/>
                  </a:cubicBezTo>
                  <a:cubicBezTo>
                    <a:pt x="2116" y="1190"/>
                    <a:pt x="1917" y="1348"/>
                    <a:pt x="1670" y="1391"/>
                  </a:cubicBezTo>
                  <a:cubicBezTo>
                    <a:pt x="1624" y="1400"/>
                    <a:pt x="1578" y="1403"/>
                    <a:pt x="1532" y="1403"/>
                  </a:cubicBezTo>
                  <a:cubicBezTo>
                    <a:pt x="1403" y="1403"/>
                    <a:pt x="1273" y="1379"/>
                    <a:pt x="1145" y="1379"/>
                  </a:cubicBezTo>
                  <a:cubicBezTo>
                    <a:pt x="1061" y="1379"/>
                    <a:pt x="977" y="1390"/>
                    <a:pt x="897" y="1423"/>
                  </a:cubicBezTo>
                  <a:cubicBezTo>
                    <a:pt x="801" y="1462"/>
                    <a:pt x="669" y="1525"/>
                    <a:pt x="602" y="1608"/>
                  </a:cubicBezTo>
                  <a:cubicBezTo>
                    <a:pt x="0" y="2361"/>
                    <a:pt x="676" y="3413"/>
                    <a:pt x="676" y="3413"/>
                  </a:cubicBezTo>
                  <a:cubicBezTo>
                    <a:pt x="471" y="3884"/>
                    <a:pt x="847" y="4071"/>
                    <a:pt x="847" y="4071"/>
                  </a:cubicBezTo>
                  <a:cubicBezTo>
                    <a:pt x="150" y="8754"/>
                    <a:pt x="3764" y="9028"/>
                    <a:pt x="4618" y="9028"/>
                  </a:cubicBezTo>
                  <a:cubicBezTo>
                    <a:pt x="4731" y="9028"/>
                    <a:pt x="4796" y="9023"/>
                    <a:pt x="4795" y="9023"/>
                  </a:cubicBezTo>
                  <a:lnTo>
                    <a:pt x="4795" y="9023"/>
                  </a:lnTo>
                  <a:cubicBezTo>
                    <a:pt x="4806" y="9024"/>
                    <a:pt x="4816" y="9024"/>
                    <a:pt x="4826" y="9024"/>
                  </a:cubicBezTo>
                  <a:cubicBezTo>
                    <a:pt x="6488" y="9024"/>
                    <a:pt x="7604" y="7018"/>
                    <a:pt x="7604" y="7018"/>
                  </a:cubicBezTo>
                  <a:cubicBezTo>
                    <a:pt x="8092" y="6139"/>
                    <a:pt x="8532" y="5084"/>
                    <a:pt x="8304" y="4054"/>
                  </a:cubicBezTo>
                  <a:cubicBezTo>
                    <a:pt x="8207" y="3618"/>
                    <a:pt x="7957" y="3359"/>
                    <a:pt x="7566" y="3154"/>
                  </a:cubicBezTo>
                  <a:cubicBezTo>
                    <a:pt x="7320" y="3025"/>
                    <a:pt x="7098" y="2841"/>
                    <a:pt x="6904" y="2643"/>
                  </a:cubicBezTo>
                  <a:cubicBezTo>
                    <a:pt x="6521" y="2250"/>
                    <a:pt x="6233" y="1777"/>
                    <a:pt x="5908" y="1339"/>
                  </a:cubicBezTo>
                  <a:cubicBezTo>
                    <a:pt x="5638" y="972"/>
                    <a:pt x="5294" y="716"/>
                    <a:pt x="4935" y="448"/>
                  </a:cubicBezTo>
                  <a:cubicBezTo>
                    <a:pt x="4863" y="395"/>
                    <a:pt x="4789" y="345"/>
                    <a:pt x="4713" y="297"/>
                  </a:cubicBezTo>
                  <a:cubicBezTo>
                    <a:pt x="4409" y="109"/>
                    <a:pt x="4078" y="0"/>
                    <a:pt x="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36;p66">
              <a:extLst>
                <a:ext uri="{FF2B5EF4-FFF2-40B4-BE49-F238E27FC236}">
                  <a16:creationId xmlns:a16="http://schemas.microsoft.com/office/drawing/2014/main" id="{AD993AEF-1305-8AE2-1688-1E4A17C579A7}"/>
                </a:ext>
              </a:extLst>
            </p:cNvPr>
            <p:cNvSpPr/>
            <p:nvPr/>
          </p:nvSpPr>
          <p:spPr>
            <a:xfrm>
              <a:off x="6804255" y="3422409"/>
              <a:ext cx="157849" cy="220208"/>
            </a:xfrm>
            <a:custGeom>
              <a:avLst/>
              <a:gdLst/>
              <a:ahLst/>
              <a:cxnLst/>
              <a:rect l="l" t="t" r="r" b="b"/>
              <a:pathLst>
                <a:path w="4169" h="5816" extrusionOk="0">
                  <a:moveTo>
                    <a:pt x="3828" y="1"/>
                  </a:moveTo>
                  <a:lnTo>
                    <a:pt x="3577" y="97"/>
                  </a:lnTo>
                  <a:lnTo>
                    <a:pt x="103" y="1430"/>
                  </a:lnTo>
                  <a:cubicBezTo>
                    <a:pt x="103" y="1430"/>
                    <a:pt x="81" y="2272"/>
                    <a:pt x="60" y="3043"/>
                  </a:cubicBezTo>
                  <a:cubicBezTo>
                    <a:pt x="45" y="3687"/>
                    <a:pt x="28" y="4283"/>
                    <a:pt x="28" y="4288"/>
                  </a:cubicBezTo>
                  <a:cubicBezTo>
                    <a:pt x="1" y="5347"/>
                    <a:pt x="853" y="5815"/>
                    <a:pt x="1784" y="5815"/>
                  </a:cubicBezTo>
                  <a:cubicBezTo>
                    <a:pt x="2918" y="5815"/>
                    <a:pt x="4169" y="5121"/>
                    <a:pt x="4091" y="3950"/>
                  </a:cubicBezTo>
                  <a:lnTo>
                    <a:pt x="382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37;p66">
              <a:extLst>
                <a:ext uri="{FF2B5EF4-FFF2-40B4-BE49-F238E27FC236}">
                  <a16:creationId xmlns:a16="http://schemas.microsoft.com/office/drawing/2014/main" id="{FDBA78AA-C7EF-CB14-72E0-9DA8893DAA84}"/>
                </a:ext>
              </a:extLst>
            </p:cNvPr>
            <p:cNvSpPr/>
            <p:nvPr/>
          </p:nvSpPr>
          <p:spPr>
            <a:xfrm>
              <a:off x="6806603" y="3426082"/>
              <a:ext cx="133125" cy="112149"/>
            </a:xfrm>
            <a:custGeom>
              <a:avLst/>
              <a:gdLst/>
              <a:ahLst/>
              <a:cxnLst/>
              <a:rect l="l" t="t" r="r" b="b"/>
              <a:pathLst>
                <a:path w="3516" h="2962" extrusionOk="0">
                  <a:moveTo>
                    <a:pt x="3515" y="0"/>
                  </a:moveTo>
                  <a:lnTo>
                    <a:pt x="44" y="1333"/>
                  </a:lnTo>
                  <a:cubicBezTo>
                    <a:pt x="44" y="1333"/>
                    <a:pt x="21" y="2175"/>
                    <a:pt x="0" y="2946"/>
                  </a:cubicBezTo>
                  <a:cubicBezTo>
                    <a:pt x="78" y="2955"/>
                    <a:pt x="168" y="2961"/>
                    <a:pt x="268" y="2961"/>
                  </a:cubicBezTo>
                  <a:cubicBezTo>
                    <a:pt x="1066" y="2961"/>
                    <a:pt x="2494" y="2558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38;p66">
              <a:extLst>
                <a:ext uri="{FF2B5EF4-FFF2-40B4-BE49-F238E27FC236}">
                  <a16:creationId xmlns:a16="http://schemas.microsoft.com/office/drawing/2014/main" id="{6FF76D99-5C21-2D4A-D31A-94C0AB568EAF}"/>
                </a:ext>
              </a:extLst>
            </p:cNvPr>
            <p:cNvSpPr/>
            <p:nvPr/>
          </p:nvSpPr>
          <p:spPr>
            <a:xfrm>
              <a:off x="6712587" y="3179665"/>
              <a:ext cx="301007" cy="328192"/>
            </a:xfrm>
            <a:custGeom>
              <a:avLst/>
              <a:gdLst/>
              <a:ahLst/>
              <a:cxnLst/>
              <a:rect l="l" t="t" r="r" b="b"/>
              <a:pathLst>
                <a:path w="7950" h="8668" extrusionOk="0">
                  <a:moveTo>
                    <a:pt x="3762" y="0"/>
                  </a:moveTo>
                  <a:cubicBezTo>
                    <a:pt x="1984" y="0"/>
                    <a:pt x="543" y="1811"/>
                    <a:pt x="528" y="4054"/>
                  </a:cubicBezTo>
                  <a:cubicBezTo>
                    <a:pt x="195" y="4531"/>
                    <a:pt x="1" y="5109"/>
                    <a:pt x="1" y="5729"/>
                  </a:cubicBezTo>
                  <a:cubicBezTo>
                    <a:pt x="1" y="6102"/>
                    <a:pt x="71" y="6474"/>
                    <a:pt x="211" y="6819"/>
                  </a:cubicBezTo>
                  <a:cubicBezTo>
                    <a:pt x="475" y="7478"/>
                    <a:pt x="980" y="8028"/>
                    <a:pt x="1609" y="8356"/>
                  </a:cubicBezTo>
                  <a:cubicBezTo>
                    <a:pt x="2024" y="8572"/>
                    <a:pt x="2460" y="8668"/>
                    <a:pt x="2895" y="8668"/>
                  </a:cubicBezTo>
                  <a:cubicBezTo>
                    <a:pt x="3715" y="8668"/>
                    <a:pt x="4531" y="8326"/>
                    <a:pt x="5186" y="7796"/>
                  </a:cubicBezTo>
                  <a:cubicBezTo>
                    <a:pt x="5395" y="7628"/>
                    <a:pt x="5602" y="7446"/>
                    <a:pt x="5792" y="7256"/>
                  </a:cubicBezTo>
                  <a:cubicBezTo>
                    <a:pt x="5843" y="7206"/>
                    <a:pt x="6336" y="6665"/>
                    <a:pt x="6295" y="6625"/>
                  </a:cubicBezTo>
                  <a:lnTo>
                    <a:pt x="6295" y="6625"/>
                  </a:lnTo>
                  <a:cubicBezTo>
                    <a:pt x="6471" y="6792"/>
                    <a:pt x="6708" y="6895"/>
                    <a:pt x="6971" y="6895"/>
                  </a:cubicBezTo>
                  <a:cubicBezTo>
                    <a:pt x="7511" y="6895"/>
                    <a:pt x="7949" y="6457"/>
                    <a:pt x="7949" y="5917"/>
                  </a:cubicBezTo>
                  <a:cubicBezTo>
                    <a:pt x="7949" y="5377"/>
                    <a:pt x="7511" y="4940"/>
                    <a:pt x="6975" y="4940"/>
                  </a:cubicBezTo>
                  <a:cubicBezTo>
                    <a:pt x="6974" y="4940"/>
                    <a:pt x="6974" y="4940"/>
                    <a:pt x="6973" y="4940"/>
                  </a:cubicBezTo>
                  <a:cubicBezTo>
                    <a:pt x="6958" y="4940"/>
                    <a:pt x="6942" y="4940"/>
                    <a:pt x="6927" y="4941"/>
                  </a:cubicBezTo>
                  <a:cubicBezTo>
                    <a:pt x="6973" y="4667"/>
                    <a:pt x="6998" y="4380"/>
                    <a:pt x="6998" y="4088"/>
                  </a:cubicBezTo>
                  <a:cubicBezTo>
                    <a:pt x="6998" y="1831"/>
                    <a:pt x="5549" y="0"/>
                    <a:pt x="3762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39;p66">
              <a:extLst>
                <a:ext uri="{FF2B5EF4-FFF2-40B4-BE49-F238E27FC236}">
                  <a16:creationId xmlns:a16="http://schemas.microsoft.com/office/drawing/2014/main" id="{39228534-316A-7121-627C-52A7DE4B8544}"/>
                </a:ext>
              </a:extLst>
            </p:cNvPr>
            <p:cNvSpPr/>
            <p:nvPr/>
          </p:nvSpPr>
          <p:spPr>
            <a:xfrm>
              <a:off x="6751435" y="3267849"/>
              <a:ext cx="53803" cy="17417"/>
            </a:xfrm>
            <a:custGeom>
              <a:avLst/>
              <a:gdLst/>
              <a:ahLst/>
              <a:cxnLst/>
              <a:rect l="l" t="t" r="r" b="b"/>
              <a:pathLst>
                <a:path w="1421" h="460" extrusionOk="0">
                  <a:moveTo>
                    <a:pt x="822" y="0"/>
                  </a:moveTo>
                  <a:cubicBezTo>
                    <a:pt x="605" y="0"/>
                    <a:pt x="389" y="34"/>
                    <a:pt x="179" y="96"/>
                  </a:cubicBezTo>
                  <a:cubicBezTo>
                    <a:pt x="132" y="110"/>
                    <a:pt x="76" y="125"/>
                    <a:pt x="43" y="158"/>
                  </a:cubicBezTo>
                  <a:cubicBezTo>
                    <a:pt x="12" y="188"/>
                    <a:pt x="1" y="232"/>
                    <a:pt x="13" y="272"/>
                  </a:cubicBezTo>
                  <a:cubicBezTo>
                    <a:pt x="25" y="312"/>
                    <a:pt x="57" y="344"/>
                    <a:pt x="105" y="356"/>
                  </a:cubicBezTo>
                  <a:cubicBezTo>
                    <a:pt x="128" y="362"/>
                    <a:pt x="152" y="364"/>
                    <a:pt x="175" y="364"/>
                  </a:cubicBezTo>
                  <a:cubicBezTo>
                    <a:pt x="224" y="364"/>
                    <a:pt x="274" y="355"/>
                    <a:pt x="323" y="355"/>
                  </a:cubicBezTo>
                  <a:cubicBezTo>
                    <a:pt x="324" y="355"/>
                    <a:pt x="326" y="355"/>
                    <a:pt x="328" y="355"/>
                  </a:cubicBezTo>
                  <a:cubicBezTo>
                    <a:pt x="404" y="356"/>
                    <a:pt x="480" y="359"/>
                    <a:pt x="555" y="365"/>
                  </a:cubicBezTo>
                  <a:cubicBezTo>
                    <a:pt x="713" y="378"/>
                    <a:pt x="867" y="403"/>
                    <a:pt x="1019" y="436"/>
                  </a:cubicBezTo>
                  <a:cubicBezTo>
                    <a:pt x="1072" y="448"/>
                    <a:pt x="1126" y="460"/>
                    <a:pt x="1179" y="460"/>
                  </a:cubicBezTo>
                  <a:cubicBezTo>
                    <a:pt x="1224" y="460"/>
                    <a:pt x="1268" y="451"/>
                    <a:pt x="1310" y="427"/>
                  </a:cubicBezTo>
                  <a:cubicBezTo>
                    <a:pt x="1378" y="387"/>
                    <a:pt x="1419" y="319"/>
                    <a:pt x="1420" y="250"/>
                  </a:cubicBezTo>
                  <a:cubicBezTo>
                    <a:pt x="1420" y="207"/>
                    <a:pt x="1405" y="161"/>
                    <a:pt x="1370" y="122"/>
                  </a:cubicBezTo>
                  <a:cubicBezTo>
                    <a:pt x="1328" y="73"/>
                    <a:pt x="1269" y="49"/>
                    <a:pt x="1203" y="36"/>
                  </a:cubicBezTo>
                  <a:cubicBezTo>
                    <a:pt x="1076" y="12"/>
                    <a:pt x="949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40;p66">
              <a:extLst>
                <a:ext uri="{FF2B5EF4-FFF2-40B4-BE49-F238E27FC236}">
                  <a16:creationId xmlns:a16="http://schemas.microsoft.com/office/drawing/2014/main" id="{C3287EC5-6FC7-0835-8883-BD4BAFC94471}"/>
                </a:ext>
              </a:extLst>
            </p:cNvPr>
            <p:cNvSpPr/>
            <p:nvPr/>
          </p:nvSpPr>
          <p:spPr>
            <a:xfrm>
              <a:off x="6854197" y="3282919"/>
              <a:ext cx="55469" cy="30517"/>
            </a:xfrm>
            <a:custGeom>
              <a:avLst/>
              <a:gdLst/>
              <a:ahLst/>
              <a:cxnLst/>
              <a:rect l="l" t="t" r="r" b="b"/>
              <a:pathLst>
                <a:path w="1465" h="806" extrusionOk="0">
                  <a:moveTo>
                    <a:pt x="249" y="0"/>
                  </a:moveTo>
                  <a:cubicBezTo>
                    <a:pt x="209" y="0"/>
                    <a:pt x="172" y="7"/>
                    <a:pt x="135" y="24"/>
                  </a:cubicBezTo>
                  <a:cubicBezTo>
                    <a:pt x="84" y="49"/>
                    <a:pt x="50" y="87"/>
                    <a:pt x="31" y="131"/>
                  </a:cubicBezTo>
                  <a:cubicBezTo>
                    <a:pt x="1" y="201"/>
                    <a:pt x="14" y="287"/>
                    <a:pt x="65" y="355"/>
                  </a:cubicBezTo>
                  <a:cubicBezTo>
                    <a:pt x="133" y="447"/>
                    <a:pt x="244" y="469"/>
                    <a:pt x="352" y="489"/>
                  </a:cubicBezTo>
                  <a:cubicBezTo>
                    <a:pt x="519" y="522"/>
                    <a:pt x="684" y="562"/>
                    <a:pt x="846" y="619"/>
                  </a:cubicBezTo>
                  <a:cubicBezTo>
                    <a:pt x="923" y="646"/>
                    <a:pt x="1001" y="675"/>
                    <a:pt x="1077" y="707"/>
                  </a:cubicBezTo>
                  <a:cubicBezTo>
                    <a:pt x="1152" y="738"/>
                    <a:pt x="1218" y="790"/>
                    <a:pt x="1298" y="803"/>
                  </a:cubicBezTo>
                  <a:cubicBezTo>
                    <a:pt x="1307" y="805"/>
                    <a:pt x="1315" y="805"/>
                    <a:pt x="1323" y="805"/>
                  </a:cubicBezTo>
                  <a:cubicBezTo>
                    <a:pt x="1365" y="805"/>
                    <a:pt x="1402" y="789"/>
                    <a:pt x="1428" y="760"/>
                  </a:cubicBezTo>
                  <a:cubicBezTo>
                    <a:pt x="1457" y="725"/>
                    <a:pt x="1465" y="676"/>
                    <a:pt x="1446" y="632"/>
                  </a:cubicBezTo>
                  <a:cubicBezTo>
                    <a:pt x="1428" y="586"/>
                    <a:pt x="1377" y="546"/>
                    <a:pt x="1336" y="512"/>
                  </a:cubicBezTo>
                  <a:cubicBezTo>
                    <a:pt x="1046" y="272"/>
                    <a:pt x="712" y="93"/>
                    <a:pt x="340" y="11"/>
                  </a:cubicBezTo>
                  <a:cubicBezTo>
                    <a:pt x="309" y="4"/>
                    <a:pt x="278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41;p66">
              <a:extLst>
                <a:ext uri="{FF2B5EF4-FFF2-40B4-BE49-F238E27FC236}">
                  <a16:creationId xmlns:a16="http://schemas.microsoft.com/office/drawing/2014/main" id="{E95FAC4F-5755-EC64-A9A6-66B0EE17908D}"/>
                </a:ext>
              </a:extLst>
            </p:cNvPr>
            <p:cNvSpPr/>
            <p:nvPr/>
          </p:nvSpPr>
          <p:spPr>
            <a:xfrm>
              <a:off x="6771276" y="3305107"/>
              <a:ext cx="20332" cy="29230"/>
            </a:xfrm>
            <a:custGeom>
              <a:avLst/>
              <a:gdLst/>
              <a:ahLst/>
              <a:cxnLst/>
              <a:rect l="l" t="t" r="r" b="b"/>
              <a:pathLst>
                <a:path w="537" h="772" extrusionOk="0">
                  <a:moveTo>
                    <a:pt x="269" y="0"/>
                  </a:moveTo>
                  <a:cubicBezTo>
                    <a:pt x="120" y="0"/>
                    <a:pt x="1" y="172"/>
                    <a:pt x="1" y="386"/>
                  </a:cubicBezTo>
                  <a:cubicBezTo>
                    <a:pt x="1" y="599"/>
                    <a:pt x="120" y="772"/>
                    <a:pt x="269" y="772"/>
                  </a:cubicBezTo>
                  <a:cubicBezTo>
                    <a:pt x="417" y="772"/>
                    <a:pt x="536" y="599"/>
                    <a:pt x="536" y="386"/>
                  </a:cubicBezTo>
                  <a:cubicBezTo>
                    <a:pt x="536" y="172"/>
                    <a:pt x="417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42;p66">
              <a:extLst>
                <a:ext uri="{FF2B5EF4-FFF2-40B4-BE49-F238E27FC236}">
                  <a16:creationId xmlns:a16="http://schemas.microsoft.com/office/drawing/2014/main" id="{5093E2E2-302A-8F71-7605-A00D577F63F8}"/>
                </a:ext>
              </a:extLst>
            </p:cNvPr>
            <p:cNvSpPr/>
            <p:nvPr/>
          </p:nvSpPr>
          <p:spPr>
            <a:xfrm>
              <a:off x="6852494" y="3326084"/>
              <a:ext cx="20256" cy="29268"/>
            </a:xfrm>
            <a:custGeom>
              <a:avLst/>
              <a:gdLst/>
              <a:ahLst/>
              <a:cxnLst/>
              <a:rect l="l" t="t" r="r" b="b"/>
              <a:pathLst>
                <a:path w="535" h="773" extrusionOk="0">
                  <a:moveTo>
                    <a:pt x="267" y="0"/>
                  </a:moveTo>
                  <a:cubicBezTo>
                    <a:pt x="120" y="0"/>
                    <a:pt x="0" y="172"/>
                    <a:pt x="0" y="386"/>
                  </a:cubicBezTo>
                  <a:cubicBezTo>
                    <a:pt x="0" y="599"/>
                    <a:pt x="120" y="772"/>
                    <a:pt x="267" y="772"/>
                  </a:cubicBezTo>
                  <a:cubicBezTo>
                    <a:pt x="415" y="772"/>
                    <a:pt x="535" y="599"/>
                    <a:pt x="535" y="386"/>
                  </a:cubicBezTo>
                  <a:cubicBezTo>
                    <a:pt x="535" y="172"/>
                    <a:pt x="41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43;p66">
              <a:extLst>
                <a:ext uri="{FF2B5EF4-FFF2-40B4-BE49-F238E27FC236}">
                  <a16:creationId xmlns:a16="http://schemas.microsoft.com/office/drawing/2014/main" id="{E4D1862D-19AB-6801-E171-F6E9101CC6D8}"/>
                </a:ext>
              </a:extLst>
            </p:cNvPr>
            <p:cNvSpPr/>
            <p:nvPr/>
          </p:nvSpPr>
          <p:spPr>
            <a:xfrm>
              <a:off x="6768323" y="3402909"/>
              <a:ext cx="85910" cy="28435"/>
            </a:xfrm>
            <a:custGeom>
              <a:avLst/>
              <a:gdLst/>
              <a:ahLst/>
              <a:cxnLst/>
              <a:rect l="l" t="t" r="r" b="b"/>
              <a:pathLst>
                <a:path w="2269" h="751" extrusionOk="0">
                  <a:moveTo>
                    <a:pt x="2164" y="1"/>
                  </a:moveTo>
                  <a:cubicBezTo>
                    <a:pt x="2115" y="1"/>
                    <a:pt x="2071" y="37"/>
                    <a:pt x="2065" y="88"/>
                  </a:cubicBezTo>
                  <a:cubicBezTo>
                    <a:pt x="2031" y="344"/>
                    <a:pt x="1610" y="553"/>
                    <a:pt x="1127" y="553"/>
                  </a:cubicBezTo>
                  <a:cubicBezTo>
                    <a:pt x="689" y="553"/>
                    <a:pt x="292" y="377"/>
                    <a:pt x="206" y="145"/>
                  </a:cubicBezTo>
                  <a:cubicBezTo>
                    <a:pt x="191" y="105"/>
                    <a:pt x="153" y="80"/>
                    <a:pt x="113" y="80"/>
                  </a:cubicBezTo>
                  <a:cubicBezTo>
                    <a:pt x="101" y="80"/>
                    <a:pt x="89" y="82"/>
                    <a:pt x="78" y="86"/>
                  </a:cubicBezTo>
                  <a:cubicBezTo>
                    <a:pt x="26" y="105"/>
                    <a:pt x="0" y="163"/>
                    <a:pt x="19" y="214"/>
                  </a:cubicBezTo>
                  <a:cubicBezTo>
                    <a:pt x="136" y="531"/>
                    <a:pt x="593" y="751"/>
                    <a:pt x="1127" y="751"/>
                  </a:cubicBezTo>
                  <a:cubicBezTo>
                    <a:pt x="1725" y="751"/>
                    <a:pt x="2213" y="477"/>
                    <a:pt x="2262" y="114"/>
                  </a:cubicBezTo>
                  <a:cubicBezTo>
                    <a:pt x="2269" y="59"/>
                    <a:pt x="2231" y="9"/>
                    <a:pt x="2176" y="2"/>
                  </a:cubicBezTo>
                  <a:cubicBezTo>
                    <a:pt x="2172" y="1"/>
                    <a:pt x="2168" y="1"/>
                    <a:pt x="2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44;p66">
              <a:extLst>
                <a:ext uri="{FF2B5EF4-FFF2-40B4-BE49-F238E27FC236}">
                  <a16:creationId xmlns:a16="http://schemas.microsoft.com/office/drawing/2014/main" id="{90837524-81D1-BEEA-3CDA-E6CBCF498A8C}"/>
                </a:ext>
              </a:extLst>
            </p:cNvPr>
            <p:cNvSpPr/>
            <p:nvPr/>
          </p:nvSpPr>
          <p:spPr>
            <a:xfrm>
              <a:off x="6816031" y="3149753"/>
              <a:ext cx="199384" cy="221799"/>
            </a:xfrm>
            <a:custGeom>
              <a:avLst/>
              <a:gdLst/>
              <a:ahLst/>
              <a:cxnLst/>
              <a:rect l="l" t="t" r="r" b="b"/>
              <a:pathLst>
                <a:path w="5266" h="5858" extrusionOk="0">
                  <a:moveTo>
                    <a:pt x="1011" y="0"/>
                  </a:moveTo>
                  <a:cubicBezTo>
                    <a:pt x="544" y="0"/>
                    <a:pt x="94" y="202"/>
                    <a:pt x="88" y="978"/>
                  </a:cubicBezTo>
                  <a:cubicBezTo>
                    <a:pt x="88" y="978"/>
                    <a:pt x="0" y="2408"/>
                    <a:pt x="2093" y="2846"/>
                  </a:cubicBezTo>
                  <a:cubicBezTo>
                    <a:pt x="2359" y="2902"/>
                    <a:pt x="2611" y="3089"/>
                    <a:pt x="2739" y="3327"/>
                  </a:cubicBezTo>
                  <a:cubicBezTo>
                    <a:pt x="2991" y="3794"/>
                    <a:pt x="2734" y="4354"/>
                    <a:pt x="2777" y="4850"/>
                  </a:cubicBezTo>
                  <a:cubicBezTo>
                    <a:pt x="2802" y="5146"/>
                    <a:pt x="2904" y="5483"/>
                    <a:pt x="3141" y="5688"/>
                  </a:cubicBezTo>
                  <a:cubicBezTo>
                    <a:pt x="3284" y="5812"/>
                    <a:pt x="3456" y="5858"/>
                    <a:pt x="3633" y="5858"/>
                  </a:cubicBezTo>
                  <a:cubicBezTo>
                    <a:pt x="3838" y="5858"/>
                    <a:pt x="4050" y="5798"/>
                    <a:pt x="4237" y="5730"/>
                  </a:cubicBezTo>
                  <a:cubicBezTo>
                    <a:pt x="4237" y="5730"/>
                    <a:pt x="5266" y="5342"/>
                    <a:pt x="4952" y="3963"/>
                  </a:cubicBezTo>
                  <a:cubicBezTo>
                    <a:pt x="4952" y="3963"/>
                    <a:pt x="4652" y="1505"/>
                    <a:pt x="2043" y="239"/>
                  </a:cubicBezTo>
                  <a:cubicBezTo>
                    <a:pt x="2044" y="238"/>
                    <a:pt x="1518" y="0"/>
                    <a:pt x="1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45;p66">
              <a:extLst>
                <a:ext uri="{FF2B5EF4-FFF2-40B4-BE49-F238E27FC236}">
                  <a16:creationId xmlns:a16="http://schemas.microsoft.com/office/drawing/2014/main" id="{7A1BBCC0-3F82-9729-8D1D-7365883A2E5A}"/>
                </a:ext>
              </a:extLst>
            </p:cNvPr>
            <p:cNvSpPr/>
            <p:nvPr/>
          </p:nvSpPr>
          <p:spPr>
            <a:xfrm>
              <a:off x="6840188" y="3187503"/>
              <a:ext cx="137289" cy="181740"/>
            </a:xfrm>
            <a:custGeom>
              <a:avLst/>
              <a:gdLst/>
              <a:ahLst/>
              <a:cxnLst/>
              <a:rect l="l" t="t" r="r" b="b"/>
              <a:pathLst>
                <a:path w="3626" h="4800" extrusionOk="0">
                  <a:moveTo>
                    <a:pt x="77" y="1"/>
                  </a:moveTo>
                  <a:cubicBezTo>
                    <a:pt x="42" y="1"/>
                    <a:pt x="12" y="28"/>
                    <a:pt x="10" y="64"/>
                  </a:cubicBezTo>
                  <a:cubicBezTo>
                    <a:pt x="0" y="218"/>
                    <a:pt x="63" y="386"/>
                    <a:pt x="200" y="575"/>
                  </a:cubicBezTo>
                  <a:cubicBezTo>
                    <a:pt x="564" y="1076"/>
                    <a:pt x="1175" y="1363"/>
                    <a:pt x="1781" y="1599"/>
                  </a:cubicBezTo>
                  <a:cubicBezTo>
                    <a:pt x="1841" y="1623"/>
                    <a:pt x="1901" y="1644"/>
                    <a:pt x="1961" y="1664"/>
                  </a:cubicBezTo>
                  <a:cubicBezTo>
                    <a:pt x="2264" y="1770"/>
                    <a:pt x="2525" y="1863"/>
                    <a:pt x="2629" y="2189"/>
                  </a:cubicBezTo>
                  <a:cubicBezTo>
                    <a:pt x="2723" y="2479"/>
                    <a:pt x="2653" y="2767"/>
                    <a:pt x="2580" y="3071"/>
                  </a:cubicBezTo>
                  <a:cubicBezTo>
                    <a:pt x="2542" y="3227"/>
                    <a:pt x="2504" y="3385"/>
                    <a:pt x="2489" y="3544"/>
                  </a:cubicBezTo>
                  <a:cubicBezTo>
                    <a:pt x="2429" y="4171"/>
                    <a:pt x="2853" y="4674"/>
                    <a:pt x="3542" y="4798"/>
                  </a:cubicBezTo>
                  <a:cubicBezTo>
                    <a:pt x="3545" y="4799"/>
                    <a:pt x="3550" y="4799"/>
                    <a:pt x="3554" y="4799"/>
                  </a:cubicBezTo>
                  <a:cubicBezTo>
                    <a:pt x="3586" y="4799"/>
                    <a:pt x="3614" y="4777"/>
                    <a:pt x="3619" y="4744"/>
                  </a:cubicBezTo>
                  <a:cubicBezTo>
                    <a:pt x="3626" y="4707"/>
                    <a:pt x="3602" y="4673"/>
                    <a:pt x="3566" y="4667"/>
                  </a:cubicBezTo>
                  <a:cubicBezTo>
                    <a:pt x="2939" y="4554"/>
                    <a:pt x="2568" y="4118"/>
                    <a:pt x="2623" y="3555"/>
                  </a:cubicBezTo>
                  <a:cubicBezTo>
                    <a:pt x="2636" y="3405"/>
                    <a:pt x="2674" y="3251"/>
                    <a:pt x="2710" y="3102"/>
                  </a:cubicBezTo>
                  <a:cubicBezTo>
                    <a:pt x="2784" y="2793"/>
                    <a:pt x="2860" y="2474"/>
                    <a:pt x="2755" y="2146"/>
                  </a:cubicBezTo>
                  <a:cubicBezTo>
                    <a:pt x="2630" y="1758"/>
                    <a:pt x="2311" y="1646"/>
                    <a:pt x="2004" y="1538"/>
                  </a:cubicBezTo>
                  <a:cubicBezTo>
                    <a:pt x="1946" y="1517"/>
                    <a:pt x="1887" y="1498"/>
                    <a:pt x="1829" y="1474"/>
                  </a:cubicBezTo>
                  <a:cubicBezTo>
                    <a:pt x="1240" y="1245"/>
                    <a:pt x="650" y="968"/>
                    <a:pt x="308" y="495"/>
                  </a:cubicBezTo>
                  <a:cubicBezTo>
                    <a:pt x="190" y="336"/>
                    <a:pt x="135" y="193"/>
                    <a:pt x="141" y="70"/>
                  </a:cubicBezTo>
                  <a:cubicBezTo>
                    <a:pt x="142" y="36"/>
                    <a:pt x="115" y="4"/>
                    <a:pt x="79" y="1"/>
                  </a:cubicBezTo>
                  <a:cubicBezTo>
                    <a:pt x="79" y="1"/>
                    <a:pt x="7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46;p66">
              <a:extLst>
                <a:ext uri="{FF2B5EF4-FFF2-40B4-BE49-F238E27FC236}">
                  <a16:creationId xmlns:a16="http://schemas.microsoft.com/office/drawing/2014/main" id="{6F3BE3FA-42B9-C5F8-EC21-449D28C95C0B}"/>
                </a:ext>
              </a:extLst>
            </p:cNvPr>
            <p:cNvSpPr/>
            <p:nvPr/>
          </p:nvSpPr>
          <p:spPr>
            <a:xfrm>
              <a:off x="6953476" y="3387271"/>
              <a:ext cx="44981" cy="21392"/>
            </a:xfrm>
            <a:custGeom>
              <a:avLst/>
              <a:gdLst/>
              <a:ahLst/>
              <a:cxnLst/>
              <a:rect l="l" t="t" r="r" b="b"/>
              <a:pathLst>
                <a:path w="1188" h="565" extrusionOk="0">
                  <a:moveTo>
                    <a:pt x="686" y="1"/>
                  </a:moveTo>
                  <a:cubicBezTo>
                    <a:pt x="670" y="1"/>
                    <a:pt x="654" y="1"/>
                    <a:pt x="637" y="3"/>
                  </a:cubicBezTo>
                  <a:cubicBezTo>
                    <a:pt x="286" y="34"/>
                    <a:pt x="40" y="396"/>
                    <a:pt x="30" y="410"/>
                  </a:cubicBezTo>
                  <a:cubicBezTo>
                    <a:pt x="0" y="456"/>
                    <a:pt x="12" y="517"/>
                    <a:pt x="57" y="548"/>
                  </a:cubicBezTo>
                  <a:cubicBezTo>
                    <a:pt x="74" y="559"/>
                    <a:pt x="94" y="565"/>
                    <a:pt x="112" y="565"/>
                  </a:cubicBezTo>
                  <a:cubicBezTo>
                    <a:pt x="144" y="565"/>
                    <a:pt x="175" y="549"/>
                    <a:pt x="195" y="522"/>
                  </a:cubicBezTo>
                  <a:cubicBezTo>
                    <a:pt x="198" y="519"/>
                    <a:pt x="403" y="224"/>
                    <a:pt x="656" y="202"/>
                  </a:cubicBezTo>
                  <a:cubicBezTo>
                    <a:pt x="666" y="201"/>
                    <a:pt x="677" y="200"/>
                    <a:pt x="687" y="200"/>
                  </a:cubicBezTo>
                  <a:cubicBezTo>
                    <a:pt x="797" y="200"/>
                    <a:pt x="903" y="252"/>
                    <a:pt x="1008" y="360"/>
                  </a:cubicBezTo>
                  <a:cubicBezTo>
                    <a:pt x="1027" y="380"/>
                    <a:pt x="1052" y="390"/>
                    <a:pt x="1078" y="390"/>
                  </a:cubicBezTo>
                  <a:cubicBezTo>
                    <a:pt x="1103" y="390"/>
                    <a:pt x="1128" y="380"/>
                    <a:pt x="1148" y="361"/>
                  </a:cubicBezTo>
                  <a:cubicBezTo>
                    <a:pt x="1187" y="323"/>
                    <a:pt x="1187" y="261"/>
                    <a:pt x="1149" y="222"/>
                  </a:cubicBezTo>
                  <a:cubicBezTo>
                    <a:pt x="1006" y="75"/>
                    <a:pt x="850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47;p66">
              <a:extLst>
                <a:ext uri="{FF2B5EF4-FFF2-40B4-BE49-F238E27FC236}">
                  <a16:creationId xmlns:a16="http://schemas.microsoft.com/office/drawing/2014/main" id="{6350F3E0-EAA6-B1D2-2411-73605DF8846D}"/>
                </a:ext>
              </a:extLst>
            </p:cNvPr>
            <p:cNvSpPr/>
            <p:nvPr/>
          </p:nvSpPr>
          <p:spPr>
            <a:xfrm>
              <a:off x="6722697" y="3284131"/>
              <a:ext cx="88977" cy="89015"/>
            </a:xfrm>
            <a:custGeom>
              <a:avLst/>
              <a:gdLst/>
              <a:ahLst/>
              <a:cxnLst/>
              <a:rect l="l" t="t" r="r" b="b"/>
              <a:pathLst>
                <a:path w="2350" h="2351" extrusionOk="0">
                  <a:moveTo>
                    <a:pt x="1175" y="226"/>
                  </a:moveTo>
                  <a:cubicBezTo>
                    <a:pt x="1698" y="226"/>
                    <a:pt x="2125" y="653"/>
                    <a:pt x="2125" y="1176"/>
                  </a:cubicBezTo>
                  <a:cubicBezTo>
                    <a:pt x="2125" y="1699"/>
                    <a:pt x="1698" y="2126"/>
                    <a:pt x="1175" y="2126"/>
                  </a:cubicBezTo>
                  <a:cubicBezTo>
                    <a:pt x="652" y="2126"/>
                    <a:pt x="226" y="1699"/>
                    <a:pt x="226" y="1176"/>
                  </a:cubicBezTo>
                  <a:cubicBezTo>
                    <a:pt x="226" y="653"/>
                    <a:pt x="652" y="226"/>
                    <a:pt x="1175" y="226"/>
                  </a:cubicBezTo>
                  <a:close/>
                  <a:moveTo>
                    <a:pt x="1175" y="1"/>
                  </a:moveTo>
                  <a:cubicBezTo>
                    <a:pt x="527" y="1"/>
                    <a:pt x="0" y="528"/>
                    <a:pt x="0" y="1176"/>
                  </a:cubicBezTo>
                  <a:cubicBezTo>
                    <a:pt x="0" y="1824"/>
                    <a:pt x="527" y="2351"/>
                    <a:pt x="1175" y="2351"/>
                  </a:cubicBezTo>
                  <a:cubicBezTo>
                    <a:pt x="1824" y="2351"/>
                    <a:pt x="2350" y="1824"/>
                    <a:pt x="2350" y="1176"/>
                  </a:cubicBezTo>
                  <a:cubicBezTo>
                    <a:pt x="2350" y="528"/>
                    <a:pt x="1823" y="1"/>
                    <a:pt x="1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48;p66">
              <a:extLst>
                <a:ext uri="{FF2B5EF4-FFF2-40B4-BE49-F238E27FC236}">
                  <a16:creationId xmlns:a16="http://schemas.microsoft.com/office/drawing/2014/main" id="{3673AD5A-8DBB-4737-D914-DD45E39A4172}"/>
                </a:ext>
              </a:extLst>
            </p:cNvPr>
            <p:cNvSpPr/>
            <p:nvPr/>
          </p:nvSpPr>
          <p:spPr>
            <a:xfrm>
              <a:off x="6826140" y="3304539"/>
              <a:ext cx="89015" cy="89053"/>
            </a:xfrm>
            <a:custGeom>
              <a:avLst/>
              <a:gdLst/>
              <a:ahLst/>
              <a:cxnLst/>
              <a:rect l="l" t="t" r="r" b="b"/>
              <a:pathLst>
                <a:path w="2351" h="2352" extrusionOk="0">
                  <a:moveTo>
                    <a:pt x="1175" y="227"/>
                  </a:moveTo>
                  <a:cubicBezTo>
                    <a:pt x="1700" y="227"/>
                    <a:pt x="2125" y="653"/>
                    <a:pt x="2125" y="1176"/>
                  </a:cubicBezTo>
                  <a:cubicBezTo>
                    <a:pt x="2125" y="1700"/>
                    <a:pt x="1698" y="2126"/>
                    <a:pt x="1175" y="2126"/>
                  </a:cubicBezTo>
                  <a:cubicBezTo>
                    <a:pt x="653" y="2126"/>
                    <a:pt x="225" y="1700"/>
                    <a:pt x="225" y="1176"/>
                  </a:cubicBezTo>
                  <a:cubicBezTo>
                    <a:pt x="225" y="653"/>
                    <a:pt x="653" y="227"/>
                    <a:pt x="1175" y="227"/>
                  </a:cubicBezTo>
                  <a:close/>
                  <a:moveTo>
                    <a:pt x="1175" y="1"/>
                  </a:moveTo>
                  <a:cubicBezTo>
                    <a:pt x="528" y="1"/>
                    <a:pt x="0" y="528"/>
                    <a:pt x="0" y="1176"/>
                  </a:cubicBezTo>
                  <a:cubicBezTo>
                    <a:pt x="0" y="1825"/>
                    <a:pt x="528" y="2352"/>
                    <a:pt x="1175" y="2352"/>
                  </a:cubicBezTo>
                  <a:cubicBezTo>
                    <a:pt x="1823" y="2352"/>
                    <a:pt x="2350" y="1825"/>
                    <a:pt x="2350" y="1176"/>
                  </a:cubicBezTo>
                  <a:cubicBezTo>
                    <a:pt x="2350" y="528"/>
                    <a:pt x="1823" y="1"/>
                    <a:pt x="1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49;p66">
              <a:extLst>
                <a:ext uri="{FF2B5EF4-FFF2-40B4-BE49-F238E27FC236}">
                  <a16:creationId xmlns:a16="http://schemas.microsoft.com/office/drawing/2014/main" id="{2C59EB7C-8EC6-7603-2045-02413D635ACE}"/>
                </a:ext>
              </a:extLst>
            </p:cNvPr>
            <p:cNvSpPr/>
            <p:nvPr/>
          </p:nvSpPr>
          <p:spPr>
            <a:xfrm>
              <a:off x="6786156" y="3352929"/>
              <a:ext cx="31918" cy="36159"/>
            </a:xfrm>
            <a:custGeom>
              <a:avLst/>
              <a:gdLst/>
              <a:ahLst/>
              <a:cxnLst/>
              <a:rect l="l" t="t" r="r" b="b"/>
              <a:pathLst>
                <a:path w="843" h="955" extrusionOk="0">
                  <a:moveTo>
                    <a:pt x="486" y="0"/>
                  </a:moveTo>
                  <a:cubicBezTo>
                    <a:pt x="217" y="0"/>
                    <a:pt x="0" y="217"/>
                    <a:pt x="0" y="485"/>
                  </a:cubicBezTo>
                  <a:cubicBezTo>
                    <a:pt x="0" y="699"/>
                    <a:pt x="143" y="890"/>
                    <a:pt x="348" y="950"/>
                  </a:cubicBezTo>
                  <a:cubicBezTo>
                    <a:pt x="358" y="952"/>
                    <a:pt x="367" y="954"/>
                    <a:pt x="377" y="954"/>
                  </a:cubicBezTo>
                  <a:cubicBezTo>
                    <a:pt x="420" y="954"/>
                    <a:pt x="459" y="927"/>
                    <a:pt x="471" y="884"/>
                  </a:cubicBezTo>
                  <a:cubicBezTo>
                    <a:pt x="487" y="830"/>
                    <a:pt x="456" y="775"/>
                    <a:pt x="404" y="760"/>
                  </a:cubicBezTo>
                  <a:cubicBezTo>
                    <a:pt x="283" y="724"/>
                    <a:pt x="199" y="612"/>
                    <a:pt x="199" y="485"/>
                  </a:cubicBezTo>
                  <a:cubicBezTo>
                    <a:pt x="199" y="327"/>
                    <a:pt x="328" y="199"/>
                    <a:pt x="486" y="199"/>
                  </a:cubicBezTo>
                  <a:cubicBezTo>
                    <a:pt x="553" y="199"/>
                    <a:pt x="617" y="223"/>
                    <a:pt x="668" y="265"/>
                  </a:cubicBezTo>
                  <a:cubicBezTo>
                    <a:pt x="687" y="280"/>
                    <a:pt x="709" y="287"/>
                    <a:pt x="732" y="287"/>
                  </a:cubicBezTo>
                  <a:cubicBezTo>
                    <a:pt x="760" y="287"/>
                    <a:pt x="789" y="275"/>
                    <a:pt x="809" y="251"/>
                  </a:cubicBezTo>
                  <a:cubicBezTo>
                    <a:pt x="842" y="210"/>
                    <a:pt x="837" y="147"/>
                    <a:pt x="796" y="112"/>
                  </a:cubicBezTo>
                  <a:cubicBezTo>
                    <a:pt x="709" y="39"/>
                    <a:pt x="598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50;p66">
              <a:extLst>
                <a:ext uri="{FF2B5EF4-FFF2-40B4-BE49-F238E27FC236}">
                  <a16:creationId xmlns:a16="http://schemas.microsoft.com/office/drawing/2014/main" id="{23B40046-E179-B2DA-7766-4718D93B52CD}"/>
                </a:ext>
              </a:extLst>
            </p:cNvPr>
            <p:cNvSpPr/>
            <p:nvPr/>
          </p:nvSpPr>
          <p:spPr>
            <a:xfrm>
              <a:off x="6800166" y="3329984"/>
              <a:ext cx="34114" cy="18288"/>
            </a:xfrm>
            <a:custGeom>
              <a:avLst/>
              <a:gdLst/>
              <a:ahLst/>
              <a:cxnLst/>
              <a:rect l="l" t="t" r="r" b="b"/>
              <a:pathLst>
                <a:path w="901" h="483" extrusionOk="0">
                  <a:moveTo>
                    <a:pt x="455" y="0"/>
                  </a:moveTo>
                  <a:cubicBezTo>
                    <a:pt x="241" y="0"/>
                    <a:pt x="65" y="169"/>
                    <a:pt x="44" y="191"/>
                  </a:cubicBezTo>
                  <a:cubicBezTo>
                    <a:pt x="1" y="234"/>
                    <a:pt x="1" y="305"/>
                    <a:pt x="44" y="350"/>
                  </a:cubicBezTo>
                  <a:cubicBezTo>
                    <a:pt x="65" y="371"/>
                    <a:pt x="94" y="382"/>
                    <a:pt x="122" y="382"/>
                  </a:cubicBezTo>
                  <a:cubicBezTo>
                    <a:pt x="151" y="382"/>
                    <a:pt x="180" y="371"/>
                    <a:pt x="203" y="350"/>
                  </a:cubicBezTo>
                  <a:cubicBezTo>
                    <a:pt x="239" y="315"/>
                    <a:pt x="355" y="224"/>
                    <a:pt x="461" y="224"/>
                  </a:cubicBezTo>
                  <a:cubicBezTo>
                    <a:pt x="470" y="224"/>
                    <a:pt x="480" y="225"/>
                    <a:pt x="490" y="227"/>
                  </a:cubicBezTo>
                  <a:cubicBezTo>
                    <a:pt x="558" y="240"/>
                    <a:pt x="619" y="303"/>
                    <a:pt x="671" y="416"/>
                  </a:cubicBezTo>
                  <a:cubicBezTo>
                    <a:pt x="691" y="458"/>
                    <a:pt x="731" y="482"/>
                    <a:pt x="774" y="482"/>
                  </a:cubicBezTo>
                  <a:cubicBezTo>
                    <a:pt x="790" y="482"/>
                    <a:pt x="806" y="480"/>
                    <a:pt x="819" y="475"/>
                  </a:cubicBezTo>
                  <a:cubicBezTo>
                    <a:pt x="874" y="448"/>
                    <a:pt x="901" y="382"/>
                    <a:pt x="874" y="325"/>
                  </a:cubicBezTo>
                  <a:cubicBezTo>
                    <a:pt x="792" y="142"/>
                    <a:pt x="676" y="34"/>
                    <a:pt x="529" y="7"/>
                  </a:cubicBezTo>
                  <a:cubicBezTo>
                    <a:pt x="504" y="2"/>
                    <a:pt x="480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51;p66">
              <a:extLst>
                <a:ext uri="{FF2B5EF4-FFF2-40B4-BE49-F238E27FC236}">
                  <a16:creationId xmlns:a16="http://schemas.microsoft.com/office/drawing/2014/main" id="{8C301251-D500-DEEB-2376-3972E1026A93}"/>
                </a:ext>
              </a:extLst>
            </p:cNvPr>
            <p:cNvSpPr/>
            <p:nvPr/>
          </p:nvSpPr>
          <p:spPr>
            <a:xfrm>
              <a:off x="6798689" y="3588479"/>
              <a:ext cx="149405" cy="58270"/>
            </a:xfrm>
            <a:custGeom>
              <a:avLst/>
              <a:gdLst/>
              <a:ahLst/>
              <a:cxnLst/>
              <a:rect l="l" t="t" r="r" b="b"/>
              <a:pathLst>
                <a:path w="3946" h="1539" extrusionOk="0">
                  <a:moveTo>
                    <a:pt x="110" y="1"/>
                  </a:moveTo>
                  <a:cubicBezTo>
                    <a:pt x="101" y="1"/>
                    <a:pt x="92" y="2"/>
                    <a:pt x="82" y="5"/>
                  </a:cubicBezTo>
                  <a:cubicBezTo>
                    <a:pt x="31" y="21"/>
                    <a:pt x="1" y="75"/>
                    <a:pt x="16" y="127"/>
                  </a:cubicBezTo>
                  <a:cubicBezTo>
                    <a:pt x="29" y="168"/>
                    <a:pt x="312" y="1100"/>
                    <a:pt x="1206" y="1428"/>
                  </a:cubicBezTo>
                  <a:cubicBezTo>
                    <a:pt x="1407" y="1501"/>
                    <a:pt x="1622" y="1538"/>
                    <a:pt x="1849" y="1538"/>
                  </a:cubicBezTo>
                  <a:cubicBezTo>
                    <a:pt x="2444" y="1538"/>
                    <a:pt x="3127" y="1285"/>
                    <a:pt x="3888" y="783"/>
                  </a:cubicBezTo>
                  <a:cubicBezTo>
                    <a:pt x="3934" y="752"/>
                    <a:pt x="3946" y="692"/>
                    <a:pt x="3916" y="646"/>
                  </a:cubicBezTo>
                  <a:cubicBezTo>
                    <a:pt x="3897" y="616"/>
                    <a:pt x="3866" y="601"/>
                    <a:pt x="3834" y="601"/>
                  </a:cubicBezTo>
                  <a:cubicBezTo>
                    <a:pt x="3815" y="601"/>
                    <a:pt x="3796" y="606"/>
                    <a:pt x="3780" y="617"/>
                  </a:cubicBezTo>
                  <a:cubicBezTo>
                    <a:pt x="3051" y="1097"/>
                    <a:pt x="2404" y="1338"/>
                    <a:pt x="1849" y="1338"/>
                  </a:cubicBezTo>
                  <a:cubicBezTo>
                    <a:pt x="1645" y="1338"/>
                    <a:pt x="1454" y="1306"/>
                    <a:pt x="1275" y="1240"/>
                  </a:cubicBezTo>
                  <a:cubicBezTo>
                    <a:pt x="475" y="948"/>
                    <a:pt x="209" y="79"/>
                    <a:pt x="206" y="71"/>
                  </a:cubicBezTo>
                  <a:cubicBezTo>
                    <a:pt x="193" y="28"/>
                    <a:pt x="15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52;p66">
              <a:extLst>
                <a:ext uri="{FF2B5EF4-FFF2-40B4-BE49-F238E27FC236}">
                  <a16:creationId xmlns:a16="http://schemas.microsoft.com/office/drawing/2014/main" id="{BCA984A3-2B2D-3214-CE17-26FDF237D0CC}"/>
                </a:ext>
              </a:extLst>
            </p:cNvPr>
            <p:cNvSpPr/>
            <p:nvPr/>
          </p:nvSpPr>
          <p:spPr>
            <a:xfrm>
              <a:off x="6776956" y="3588403"/>
              <a:ext cx="223919" cy="97723"/>
            </a:xfrm>
            <a:custGeom>
              <a:avLst/>
              <a:gdLst/>
              <a:ahLst/>
              <a:cxnLst/>
              <a:rect l="l" t="t" r="r" b="b"/>
              <a:pathLst>
                <a:path w="5914" h="2581" extrusionOk="0">
                  <a:moveTo>
                    <a:pt x="5162" y="0"/>
                  </a:moveTo>
                  <a:cubicBezTo>
                    <a:pt x="5126" y="0"/>
                    <a:pt x="5093" y="23"/>
                    <a:pt x="5082" y="59"/>
                  </a:cubicBezTo>
                  <a:cubicBezTo>
                    <a:pt x="5069" y="102"/>
                    <a:pt x="5094" y="149"/>
                    <a:pt x="5137" y="162"/>
                  </a:cubicBezTo>
                  <a:lnTo>
                    <a:pt x="5687" y="329"/>
                  </a:lnTo>
                  <a:cubicBezTo>
                    <a:pt x="5522" y="694"/>
                    <a:pt x="5328" y="1013"/>
                    <a:pt x="5112" y="1280"/>
                  </a:cubicBezTo>
                  <a:cubicBezTo>
                    <a:pt x="4577" y="1943"/>
                    <a:pt x="3696" y="2377"/>
                    <a:pt x="2811" y="2412"/>
                  </a:cubicBezTo>
                  <a:cubicBezTo>
                    <a:pt x="2769" y="2414"/>
                    <a:pt x="2727" y="2415"/>
                    <a:pt x="2684" y="2415"/>
                  </a:cubicBezTo>
                  <a:cubicBezTo>
                    <a:pt x="1945" y="2415"/>
                    <a:pt x="1208" y="2148"/>
                    <a:pt x="736" y="1709"/>
                  </a:cubicBezTo>
                  <a:cubicBezTo>
                    <a:pt x="373" y="1371"/>
                    <a:pt x="182" y="954"/>
                    <a:pt x="168" y="475"/>
                  </a:cubicBezTo>
                  <a:cubicBezTo>
                    <a:pt x="166" y="430"/>
                    <a:pt x="130" y="395"/>
                    <a:pt x="86" y="395"/>
                  </a:cubicBezTo>
                  <a:cubicBezTo>
                    <a:pt x="85" y="395"/>
                    <a:pt x="83" y="395"/>
                    <a:pt x="82" y="395"/>
                  </a:cubicBezTo>
                  <a:cubicBezTo>
                    <a:pt x="35" y="396"/>
                    <a:pt x="1" y="434"/>
                    <a:pt x="2" y="481"/>
                  </a:cubicBezTo>
                  <a:cubicBezTo>
                    <a:pt x="17" y="999"/>
                    <a:pt x="233" y="1465"/>
                    <a:pt x="622" y="1829"/>
                  </a:cubicBezTo>
                  <a:cubicBezTo>
                    <a:pt x="1126" y="2298"/>
                    <a:pt x="1908" y="2580"/>
                    <a:pt x="2691" y="2580"/>
                  </a:cubicBezTo>
                  <a:cubicBezTo>
                    <a:pt x="2733" y="2580"/>
                    <a:pt x="2774" y="2579"/>
                    <a:pt x="2817" y="2579"/>
                  </a:cubicBezTo>
                  <a:cubicBezTo>
                    <a:pt x="3747" y="2542"/>
                    <a:pt x="4675" y="2085"/>
                    <a:pt x="5240" y="1385"/>
                  </a:cubicBezTo>
                  <a:cubicBezTo>
                    <a:pt x="5482" y="1085"/>
                    <a:pt x="5696" y="724"/>
                    <a:pt x="5876" y="311"/>
                  </a:cubicBezTo>
                  <a:lnTo>
                    <a:pt x="5913" y="225"/>
                  </a:lnTo>
                  <a:lnTo>
                    <a:pt x="5185" y="3"/>
                  </a:lnTo>
                  <a:cubicBezTo>
                    <a:pt x="5177" y="1"/>
                    <a:pt x="5170" y="0"/>
                    <a:pt x="5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3653;p66">
              <a:extLst>
                <a:ext uri="{FF2B5EF4-FFF2-40B4-BE49-F238E27FC236}">
                  <a16:creationId xmlns:a16="http://schemas.microsoft.com/office/drawing/2014/main" id="{35B72E03-8DDF-F624-44D0-1C3B35A5DA95}"/>
                </a:ext>
              </a:extLst>
            </p:cNvPr>
            <p:cNvSpPr/>
            <p:nvPr/>
          </p:nvSpPr>
          <p:spPr>
            <a:xfrm>
              <a:off x="6564237" y="3831223"/>
              <a:ext cx="38847" cy="403122"/>
            </a:xfrm>
            <a:custGeom>
              <a:avLst/>
              <a:gdLst/>
              <a:ahLst/>
              <a:cxnLst/>
              <a:rect l="l" t="t" r="r" b="b"/>
              <a:pathLst>
                <a:path w="1026" h="10647" extrusionOk="0">
                  <a:moveTo>
                    <a:pt x="939" y="0"/>
                  </a:moveTo>
                  <a:cubicBezTo>
                    <a:pt x="898" y="0"/>
                    <a:pt x="862" y="29"/>
                    <a:pt x="855" y="71"/>
                  </a:cubicBezTo>
                  <a:cubicBezTo>
                    <a:pt x="848" y="117"/>
                    <a:pt x="201" y="4756"/>
                    <a:pt x="2" y="10561"/>
                  </a:cubicBezTo>
                  <a:cubicBezTo>
                    <a:pt x="1" y="10606"/>
                    <a:pt x="36" y="10644"/>
                    <a:pt x="82" y="10647"/>
                  </a:cubicBezTo>
                  <a:lnTo>
                    <a:pt x="85" y="10647"/>
                  </a:lnTo>
                  <a:cubicBezTo>
                    <a:pt x="130" y="10647"/>
                    <a:pt x="167" y="10611"/>
                    <a:pt x="168" y="10566"/>
                  </a:cubicBezTo>
                  <a:cubicBezTo>
                    <a:pt x="366" y="4771"/>
                    <a:pt x="1013" y="140"/>
                    <a:pt x="1020" y="94"/>
                  </a:cubicBezTo>
                  <a:cubicBezTo>
                    <a:pt x="1026" y="47"/>
                    <a:pt x="994" y="7"/>
                    <a:pt x="949" y="1"/>
                  </a:cubicBezTo>
                  <a:cubicBezTo>
                    <a:pt x="946" y="0"/>
                    <a:pt x="942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3654;p66">
              <a:extLst>
                <a:ext uri="{FF2B5EF4-FFF2-40B4-BE49-F238E27FC236}">
                  <a16:creationId xmlns:a16="http://schemas.microsoft.com/office/drawing/2014/main" id="{A6399993-6666-817B-7EAD-EBE33EA508BF}"/>
                </a:ext>
              </a:extLst>
            </p:cNvPr>
            <p:cNvSpPr/>
            <p:nvPr/>
          </p:nvSpPr>
          <p:spPr>
            <a:xfrm>
              <a:off x="6592219" y="3946897"/>
              <a:ext cx="112603" cy="96777"/>
            </a:xfrm>
            <a:custGeom>
              <a:avLst/>
              <a:gdLst/>
              <a:ahLst/>
              <a:cxnLst/>
              <a:rect l="l" t="t" r="r" b="b"/>
              <a:pathLst>
                <a:path w="2974" h="2556" extrusionOk="0">
                  <a:moveTo>
                    <a:pt x="1" y="1"/>
                  </a:moveTo>
                  <a:lnTo>
                    <a:pt x="125" y="1708"/>
                  </a:lnTo>
                  <a:lnTo>
                    <a:pt x="2973" y="2555"/>
                  </a:lnTo>
                  <a:cubicBezTo>
                    <a:pt x="2973" y="2555"/>
                    <a:pt x="2973" y="2555"/>
                    <a:pt x="2973" y="2555"/>
                  </a:cubicBezTo>
                  <a:cubicBezTo>
                    <a:pt x="2974" y="2555"/>
                    <a:pt x="2332" y="961"/>
                    <a:pt x="1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3655;p66">
              <a:extLst>
                <a:ext uri="{FF2B5EF4-FFF2-40B4-BE49-F238E27FC236}">
                  <a16:creationId xmlns:a16="http://schemas.microsoft.com/office/drawing/2014/main" id="{87DCEB1F-37DD-E7CF-12A8-281FC5E43229}"/>
                </a:ext>
              </a:extLst>
            </p:cNvPr>
            <p:cNvSpPr/>
            <p:nvPr/>
          </p:nvSpPr>
          <p:spPr>
            <a:xfrm>
              <a:off x="6226115" y="3775980"/>
              <a:ext cx="466655" cy="402365"/>
            </a:xfrm>
            <a:custGeom>
              <a:avLst/>
              <a:gdLst/>
              <a:ahLst/>
              <a:cxnLst/>
              <a:rect l="l" t="t" r="r" b="b"/>
              <a:pathLst>
                <a:path w="12325" h="10627" extrusionOk="0">
                  <a:moveTo>
                    <a:pt x="1392" y="0"/>
                  </a:moveTo>
                  <a:cubicBezTo>
                    <a:pt x="1" y="0"/>
                    <a:pt x="1" y="902"/>
                    <a:pt x="1" y="902"/>
                  </a:cubicBezTo>
                  <a:cubicBezTo>
                    <a:pt x="1" y="1132"/>
                    <a:pt x="356" y="1574"/>
                    <a:pt x="463" y="1771"/>
                  </a:cubicBezTo>
                  <a:cubicBezTo>
                    <a:pt x="766" y="2342"/>
                    <a:pt x="1070" y="2912"/>
                    <a:pt x="1373" y="3483"/>
                  </a:cubicBezTo>
                  <a:cubicBezTo>
                    <a:pt x="1437" y="3602"/>
                    <a:pt x="1498" y="3720"/>
                    <a:pt x="1562" y="3838"/>
                  </a:cubicBezTo>
                  <a:cubicBezTo>
                    <a:pt x="1973" y="4613"/>
                    <a:pt x="2383" y="5386"/>
                    <a:pt x="2795" y="6160"/>
                  </a:cubicBezTo>
                  <a:cubicBezTo>
                    <a:pt x="3208" y="6938"/>
                    <a:pt x="3557" y="7863"/>
                    <a:pt x="4114" y="8539"/>
                  </a:cubicBezTo>
                  <a:cubicBezTo>
                    <a:pt x="4892" y="9487"/>
                    <a:pt x="6746" y="9604"/>
                    <a:pt x="7885" y="9883"/>
                  </a:cubicBezTo>
                  <a:cubicBezTo>
                    <a:pt x="8768" y="10098"/>
                    <a:pt x="9651" y="10314"/>
                    <a:pt x="10533" y="10531"/>
                  </a:cubicBezTo>
                  <a:cubicBezTo>
                    <a:pt x="10795" y="10598"/>
                    <a:pt x="11012" y="10627"/>
                    <a:pt x="11192" y="10627"/>
                  </a:cubicBezTo>
                  <a:cubicBezTo>
                    <a:pt x="12325" y="10627"/>
                    <a:pt x="11962" y="9478"/>
                    <a:pt x="11961" y="9478"/>
                  </a:cubicBezTo>
                  <a:cubicBezTo>
                    <a:pt x="11860" y="9161"/>
                    <a:pt x="11754" y="8846"/>
                    <a:pt x="11641" y="8532"/>
                  </a:cubicBezTo>
                  <a:cubicBezTo>
                    <a:pt x="11029" y="6809"/>
                    <a:pt x="10265" y="5107"/>
                    <a:pt x="9591" y="3419"/>
                  </a:cubicBezTo>
                  <a:cubicBezTo>
                    <a:pt x="9158" y="2337"/>
                    <a:pt x="8728" y="1055"/>
                    <a:pt x="7409" y="865"/>
                  </a:cubicBezTo>
                  <a:cubicBezTo>
                    <a:pt x="7397" y="863"/>
                    <a:pt x="1392" y="0"/>
                    <a:pt x="13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3656;p66">
              <a:extLst>
                <a:ext uri="{FF2B5EF4-FFF2-40B4-BE49-F238E27FC236}">
                  <a16:creationId xmlns:a16="http://schemas.microsoft.com/office/drawing/2014/main" id="{A237CD84-7606-4117-F74F-1E25BA931C94}"/>
                </a:ext>
              </a:extLst>
            </p:cNvPr>
            <p:cNvSpPr/>
            <p:nvPr/>
          </p:nvSpPr>
          <p:spPr>
            <a:xfrm>
              <a:off x="6368482" y="3817933"/>
              <a:ext cx="285938" cy="342353"/>
            </a:xfrm>
            <a:custGeom>
              <a:avLst/>
              <a:gdLst/>
              <a:ahLst/>
              <a:cxnLst/>
              <a:rect l="l" t="t" r="r" b="b"/>
              <a:pathLst>
                <a:path w="7552" h="9042" extrusionOk="0">
                  <a:moveTo>
                    <a:pt x="89" y="1"/>
                  </a:moveTo>
                  <a:cubicBezTo>
                    <a:pt x="49" y="1"/>
                    <a:pt x="13" y="31"/>
                    <a:pt x="7" y="71"/>
                  </a:cubicBezTo>
                  <a:cubicBezTo>
                    <a:pt x="0" y="116"/>
                    <a:pt x="31" y="158"/>
                    <a:pt x="76" y="165"/>
                  </a:cubicBezTo>
                  <a:cubicBezTo>
                    <a:pt x="457" y="221"/>
                    <a:pt x="850" y="253"/>
                    <a:pt x="1231" y="283"/>
                  </a:cubicBezTo>
                  <a:cubicBezTo>
                    <a:pt x="2007" y="346"/>
                    <a:pt x="2807" y="409"/>
                    <a:pt x="3541" y="690"/>
                  </a:cubicBezTo>
                  <a:cubicBezTo>
                    <a:pt x="4027" y="875"/>
                    <a:pt x="4426" y="1215"/>
                    <a:pt x="4696" y="1673"/>
                  </a:cubicBezTo>
                  <a:cubicBezTo>
                    <a:pt x="5109" y="2374"/>
                    <a:pt x="5375" y="3207"/>
                    <a:pt x="5631" y="4011"/>
                  </a:cubicBezTo>
                  <a:cubicBezTo>
                    <a:pt x="5730" y="4319"/>
                    <a:pt x="5831" y="4636"/>
                    <a:pt x="5938" y="4935"/>
                  </a:cubicBezTo>
                  <a:lnTo>
                    <a:pt x="7383" y="8987"/>
                  </a:lnTo>
                  <a:cubicBezTo>
                    <a:pt x="7397" y="9020"/>
                    <a:pt x="7427" y="9041"/>
                    <a:pt x="7462" y="9041"/>
                  </a:cubicBezTo>
                  <a:cubicBezTo>
                    <a:pt x="7470" y="9041"/>
                    <a:pt x="7480" y="9039"/>
                    <a:pt x="7487" y="9038"/>
                  </a:cubicBezTo>
                  <a:cubicBezTo>
                    <a:pt x="7530" y="9022"/>
                    <a:pt x="7552" y="8976"/>
                    <a:pt x="7538" y="8933"/>
                  </a:cubicBezTo>
                  <a:lnTo>
                    <a:pt x="6092" y="4881"/>
                  </a:lnTo>
                  <a:cubicBezTo>
                    <a:pt x="5986" y="4585"/>
                    <a:pt x="5889" y="4282"/>
                    <a:pt x="5788" y="3962"/>
                  </a:cubicBezTo>
                  <a:cubicBezTo>
                    <a:pt x="5527" y="3148"/>
                    <a:pt x="5258" y="2308"/>
                    <a:pt x="4837" y="1591"/>
                  </a:cubicBezTo>
                  <a:cubicBezTo>
                    <a:pt x="4549" y="1100"/>
                    <a:pt x="4121" y="734"/>
                    <a:pt x="3600" y="537"/>
                  </a:cubicBezTo>
                  <a:cubicBezTo>
                    <a:pt x="2844" y="246"/>
                    <a:pt x="2031" y="181"/>
                    <a:pt x="1245" y="119"/>
                  </a:cubicBezTo>
                  <a:cubicBezTo>
                    <a:pt x="867" y="89"/>
                    <a:pt x="476" y="58"/>
                    <a:pt x="100" y="2"/>
                  </a:cubicBezTo>
                  <a:cubicBezTo>
                    <a:pt x="96" y="1"/>
                    <a:pt x="93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3657;p66">
              <a:extLst>
                <a:ext uri="{FF2B5EF4-FFF2-40B4-BE49-F238E27FC236}">
                  <a16:creationId xmlns:a16="http://schemas.microsoft.com/office/drawing/2014/main" id="{273E993E-2D7F-6582-743D-578056AD3288}"/>
                </a:ext>
              </a:extLst>
            </p:cNvPr>
            <p:cNvSpPr/>
            <p:nvPr/>
          </p:nvSpPr>
          <p:spPr>
            <a:xfrm>
              <a:off x="6444361" y="3948639"/>
              <a:ext cx="375217" cy="256708"/>
            </a:xfrm>
            <a:custGeom>
              <a:avLst/>
              <a:gdLst/>
              <a:ahLst/>
              <a:cxnLst/>
              <a:rect l="l" t="t" r="r" b="b"/>
              <a:pathLst>
                <a:path w="9910" h="6780" extrusionOk="0">
                  <a:moveTo>
                    <a:pt x="1313" y="0"/>
                  </a:moveTo>
                  <a:cubicBezTo>
                    <a:pt x="1230" y="0"/>
                    <a:pt x="1147" y="9"/>
                    <a:pt x="1065" y="27"/>
                  </a:cubicBezTo>
                  <a:cubicBezTo>
                    <a:pt x="1065" y="27"/>
                    <a:pt x="629" y="123"/>
                    <a:pt x="1069" y="515"/>
                  </a:cubicBezTo>
                  <a:cubicBezTo>
                    <a:pt x="1069" y="515"/>
                    <a:pt x="397" y="547"/>
                    <a:pt x="696" y="881"/>
                  </a:cubicBezTo>
                  <a:cubicBezTo>
                    <a:pt x="696" y="881"/>
                    <a:pt x="1" y="1221"/>
                    <a:pt x="826" y="1774"/>
                  </a:cubicBezTo>
                  <a:cubicBezTo>
                    <a:pt x="826" y="1774"/>
                    <a:pt x="389" y="2240"/>
                    <a:pt x="1336" y="3275"/>
                  </a:cubicBezTo>
                  <a:lnTo>
                    <a:pt x="1837" y="4014"/>
                  </a:lnTo>
                  <a:cubicBezTo>
                    <a:pt x="1837" y="4014"/>
                    <a:pt x="1960" y="4282"/>
                    <a:pt x="3242" y="4587"/>
                  </a:cubicBezTo>
                  <a:lnTo>
                    <a:pt x="5936" y="5216"/>
                  </a:lnTo>
                  <a:lnTo>
                    <a:pt x="7147" y="5939"/>
                  </a:lnTo>
                  <a:lnTo>
                    <a:pt x="8553" y="6779"/>
                  </a:lnTo>
                  <a:cubicBezTo>
                    <a:pt x="8553" y="6779"/>
                    <a:pt x="9910" y="4418"/>
                    <a:pt x="9532" y="3439"/>
                  </a:cubicBezTo>
                  <a:cubicBezTo>
                    <a:pt x="9532" y="3439"/>
                    <a:pt x="9416" y="3388"/>
                    <a:pt x="9217" y="3301"/>
                  </a:cubicBezTo>
                  <a:cubicBezTo>
                    <a:pt x="8281" y="2892"/>
                    <a:pt x="5538" y="1707"/>
                    <a:pt x="4750" y="1527"/>
                  </a:cubicBezTo>
                  <a:lnTo>
                    <a:pt x="3225" y="1115"/>
                  </a:lnTo>
                  <a:cubicBezTo>
                    <a:pt x="3225" y="1115"/>
                    <a:pt x="2272" y="0"/>
                    <a:pt x="131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3658;p66">
              <a:extLst>
                <a:ext uri="{FF2B5EF4-FFF2-40B4-BE49-F238E27FC236}">
                  <a16:creationId xmlns:a16="http://schemas.microsoft.com/office/drawing/2014/main" id="{C4DD7ECD-2699-AEDD-9AA1-F7173F266C5D}"/>
                </a:ext>
              </a:extLst>
            </p:cNvPr>
            <p:cNvSpPr/>
            <p:nvPr/>
          </p:nvSpPr>
          <p:spPr>
            <a:xfrm>
              <a:off x="6714935" y="4073627"/>
              <a:ext cx="104652" cy="131724"/>
            </a:xfrm>
            <a:custGeom>
              <a:avLst/>
              <a:gdLst/>
              <a:ahLst/>
              <a:cxnLst/>
              <a:rect l="l" t="t" r="r" b="b"/>
              <a:pathLst>
                <a:path w="2764" h="3479" extrusionOk="0">
                  <a:moveTo>
                    <a:pt x="2070" y="0"/>
                  </a:moveTo>
                  <a:cubicBezTo>
                    <a:pt x="1740" y="703"/>
                    <a:pt x="1042" y="1960"/>
                    <a:pt x="1" y="2638"/>
                  </a:cubicBezTo>
                  <a:lnTo>
                    <a:pt x="1407" y="3478"/>
                  </a:lnTo>
                  <a:cubicBezTo>
                    <a:pt x="1407" y="3478"/>
                    <a:pt x="2764" y="1117"/>
                    <a:pt x="2385" y="138"/>
                  </a:cubicBezTo>
                  <a:cubicBezTo>
                    <a:pt x="2385" y="138"/>
                    <a:pt x="2269" y="87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3659;p66">
              <a:extLst>
                <a:ext uri="{FF2B5EF4-FFF2-40B4-BE49-F238E27FC236}">
                  <a16:creationId xmlns:a16="http://schemas.microsoft.com/office/drawing/2014/main" id="{8917C49C-CA16-BF74-9E3F-9DDFC94039EB}"/>
                </a:ext>
              </a:extLst>
            </p:cNvPr>
            <p:cNvSpPr/>
            <p:nvPr/>
          </p:nvSpPr>
          <p:spPr>
            <a:xfrm>
              <a:off x="6481884" y="3965601"/>
              <a:ext cx="125022" cy="76293"/>
            </a:xfrm>
            <a:custGeom>
              <a:avLst/>
              <a:gdLst/>
              <a:ahLst/>
              <a:cxnLst/>
              <a:rect l="l" t="t" r="r" b="b"/>
              <a:pathLst>
                <a:path w="3302" h="2015" extrusionOk="0">
                  <a:moveTo>
                    <a:pt x="75" y="1"/>
                  </a:moveTo>
                  <a:cubicBezTo>
                    <a:pt x="56" y="1"/>
                    <a:pt x="37" y="9"/>
                    <a:pt x="24" y="25"/>
                  </a:cubicBezTo>
                  <a:cubicBezTo>
                    <a:pt x="1" y="54"/>
                    <a:pt x="6" y="95"/>
                    <a:pt x="35" y="118"/>
                  </a:cubicBezTo>
                  <a:cubicBezTo>
                    <a:pt x="43" y="125"/>
                    <a:pt x="888" y="800"/>
                    <a:pt x="1404" y="1302"/>
                  </a:cubicBezTo>
                  <a:cubicBezTo>
                    <a:pt x="1420" y="1319"/>
                    <a:pt x="1810" y="1694"/>
                    <a:pt x="2410" y="1817"/>
                  </a:cubicBezTo>
                  <a:lnTo>
                    <a:pt x="3215" y="2013"/>
                  </a:lnTo>
                  <a:cubicBezTo>
                    <a:pt x="3220" y="2014"/>
                    <a:pt x="3226" y="2014"/>
                    <a:pt x="3231" y="2014"/>
                  </a:cubicBezTo>
                  <a:cubicBezTo>
                    <a:pt x="3261" y="2014"/>
                    <a:pt x="3289" y="1996"/>
                    <a:pt x="3294" y="1965"/>
                  </a:cubicBezTo>
                  <a:cubicBezTo>
                    <a:pt x="3302" y="1931"/>
                    <a:pt x="3280" y="1894"/>
                    <a:pt x="3245" y="1886"/>
                  </a:cubicBezTo>
                  <a:lnTo>
                    <a:pt x="2438" y="1687"/>
                  </a:lnTo>
                  <a:cubicBezTo>
                    <a:pt x="1876" y="1572"/>
                    <a:pt x="1500" y="1212"/>
                    <a:pt x="1495" y="1208"/>
                  </a:cubicBezTo>
                  <a:cubicBezTo>
                    <a:pt x="975" y="699"/>
                    <a:pt x="125" y="22"/>
                    <a:pt x="116" y="15"/>
                  </a:cubicBezTo>
                  <a:cubicBezTo>
                    <a:pt x="104" y="5"/>
                    <a:pt x="90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3660;p66">
              <a:extLst>
                <a:ext uri="{FF2B5EF4-FFF2-40B4-BE49-F238E27FC236}">
                  <a16:creationId xmlns:a16="http://schemas.microsoft.com/office/drawing/2014/main" id="{B9DC14F8-ED07-71A3-F140-D0C1701F0884}"/>
                </a:ext>
              </a:extLst>
            </p:cNvPr>
            <p:cNvSpPr/>
            <p:nvPr/>
          </p:nvSpPr>
          <p:spPr>
            <a:xfrm>
              <a:off x="6467912" y="3979535"/>
              <a:ext cx="132140" cy="90756"/>
            </a:xfrm>
            <a:custGeom>
              <a:avLst/>
              <a:gdLst/>
              <a:ahLst/>
              <a:cxnLst/>
              <a:rect l="l" t="t" r="r" b="b"/>
              <a:pathLst>
                <a:path w="3490" h="2397" extrusionOk="0">
                  <a:moveTo>
                    <a:pt x="74" y="0"/>
                  </a:moveTo>
                  <a:cubicBezTo>
                    <a:pt x="58" y="0"/>
                    <a:pt x="42" y="6"/>
                    <a:pt x="29" y="18"/>
                  </a:cubicBezTo>
                  <a:cubicBezTo>
                    <a:pt x="1" y="42"/>
                    <a:pt x="0" y="85"/>
                    <a:pt x="24" y="112"/>
                  </a:cubicBezTo>
                  <a:cubicBezTo>
                    <a:pt x="156" y="254"/>
                    <a:pt x="284" y="405"/>
                    <a:pt x="420" y="564"/>
                  </a:cubicBezTo>
                  <a:cubicBezTo>
                    <a:pt x="908" y="1138"/>
                    <a:pt x="1413" y="1731"/>
                    <a:pt x="2088" y="2018"/>
                  </a:cubicBezTo>
                  <a:cubicBezTo>
                    <a:pt x="2401" y="2151"/>
                    <a:pt x="2729" y="2230"/>
                    <a:pt x="3049" y="2307"/>
                  </a:cubicBezTo>
                  <a:cubicBezTo>
                    <a:pt x="3165" y="2334"/>
                    <a:pt x="3283" y="2363"/>
                    <a:pt x="3399" y="2394"/>
                  </a:cubicBezTo>
                  <a:cubicBezTo>
                    <a:pt x="3407" y="2395"/>
                    <a:pt x="3412" y="2396"/>
                    <a:pt x="3417" y="2396"/>
                  </a:cubicBezTo>
                  <a:cubicBezTo>
                    <a:pt x="3447" y="2396"/>
                    <a:pt x="3474" y="2378"/>
                    <a:pt x="3480" y="2350"/>
                  </a:cubicBezTo>
                  <a:cubicBezTo>
                    <a:pt x="3489" y="2314"/>
                    <a:pt x="3468" y="2277"/>
                    <a:pt x="3434" y="2268"/>
                  </a:cubicBezTo>
                  <a:cubicBezTo>
                    <a:pt x="3316" y="2237"/>
                    <a:pt x="3198" y="2208"/>
                    <a:pt x="3080" y="2179"/>
                  </a:cubicBezTo>
                  <a:cubicBezTo>
                    <a:pt x="2766" y="2103"/>
                    <a:pt x="2441" y="2025"/>
                    <a:pt x="2140" y="1896"/>
                  </a:cubicBezTo>
                  <a:cubicBezTo>
                    <a:pt x="1495" y="1622"/>
                    <a:pt x="999" y="1041"/>
                    <a:pt x="521" y="478"/>
                  </a:cubicBezTo>
                  <a:cubicBezTo>
                    <a:pt x="385" y="318"/>
                    <a:pt x="256" y="167"/>
                    <a:pt x="122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3661;p66">
              <a:extLst>
                <a:ext uri="{FF2B5EF4-FFF2-40B4-BE49-F238E27FC236}">
                  <a16:creationId xmlns:a16="http://schemas.microsoft.com/office/drawing/2014/main" id="{0B9985D7-5041-D106-7B67-A32A30277760}"/>
                </a:ext>
              </a:extLst>
            </p:cNvPr>
            <p:cNvSpPr/>
            <p:nvPr/>
          </p:nvSpPr>
          <p:spPr>
            <a:xfrm>
              <a:off x="6472721" y="4013272"/>
              <a:ext cx="111694" cy="82275"/>
            </a:xfrm>
            <a:custGeom>
              <a:avLst/>
              <a:gdLst/>
              <a:ahLst/>
              <a:cxnLst/>
              <a:rect l="l" t="t" r="r" b="b"/>
              <a:pathLst>
                <a:path w="2950" h="2173" extrusionOk="0">
                  <a:moveTo>
                    <a:pt x="77" y="0"/>
                  </a:moveTo>
                  <a:cubicBezTo>
                    <a:pt x="63" y="0"/>
                    <a:pt x="50" y="4"/>
                    <a:pt x="37" y="13"/>
                  </a:cubicBezTo>
                  <a:cubicBezTo>
                    <a:pt x="8" y="35"/>
                    <a:pt x="0" y="75"/>
                    <a:pt x="22" y="105"/>
                  </a:cubicBezTo>
                  <a:lnTo>
                    <a:pt x="916" y="1336"/>
                  </a:lnTo>
                  <a:cubicBezTo>
                    <a:pt x="945" y="1388"/>
                    <a:pt x="1226" y="1845"/>
                    <a:pt x="1977" y="1991"/>
                  </a:cubicBezTo>
                  <a:lnTo>
                    <a:pt x="2863" y="2172"/>
                  </a:lnTo>
                  <a:cubicBezTo>
                    <a:pt x="2869" y="2173"/>
                    <a:pt x="2873" y="2173"/>
                    <a:pt x="2877" y="2173"/>
                  </a:cubicBezTo>
                  <a:cubicBezTo>
                    <a:pt x="2908" y="2173"/>
                    <a:pt x="2935" y="2151"/>
                    <a:pt x="2943" y="2119"/>
                  </a:cubicBezTo>
                  <a:cubicBezTo>
                    <a:pt x="2949" y="2085"/>
                    <a:pt x="2926" y="2049"/>
                    <a:pt x="2890" y="2042"/>
                  </a:cubicBezTo>
                  <a:lnTo>
                    <a:pt x="2004" y="1862"/>
                  </a:lnTo>
                  <a:cubicBezTo>
                    <a:pt x="1287" y="1723"/>
                    <a:pt x="1032" y="1274"/>
                    <a:pt x="1030" y="1269"/>
                  </a:cubicBezTo>
                  <a:lnTo>
                    <a:pt x="130" y="27"/>
                  </a:lnTo>
                  <a:cubicBezTo>
                    <a:pt x="117" y="10"/>
                    <a:pt x="9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3662;p66">
              <a:extLst>
                <a:ext uri="{FF2B5EF4-FFF2-40B4-BE49-F238E27FC236}">
                  <a16:creationId xmlns:a16="http://schemas.microsoft.com/office/drawing/2014/main" id="{33900ECD-9046-3A90-9DAE-6B2242BC18F4}"/>
                </a:ext>
              </a:extLst>
            </p:cNvPr>
            <p:cNvSpPr/>
            <p:nvPr/>
          </p:nvSpPr>
          <p:spPr>
            <a:xfrm>
              <a:off x="6918755" y="3637891"/>
              <a:ext cx="480513" cy="757439"/>
            </a:xfrm>
            <a:custGeom>
              <a:avLst/>
              <a:gdLst/>
              <a:ahLst/>
              <a:cxnLst/>
              <a:rect l="l" t="t" r="r" b="b"/>
              <a:pathLst>
                <a:path w="12691" h="20005" extrusionOk="0">
                  <a:moveTo>
                    <a:pt x="3350" y="0"/>
                  </a:moveTo>
                  <a:cubicBezTo>
                    <a:pt x="2869" y="0"/>
                    <a:pt x="2381" y="119"/>
                    <a:pt x="1930" y="369"/>
                  </a:cubicBezTo>
                  <a:cubicBezTo>
                    <a:pt x="513" y="1154"/>
                    <a:pt x="1" y="2940"/>
                    <a:pt x="787" y="4356"/>
                  </a:cubicBezTo>
                  <a:cubicBezTo>
                    <a:pt x="828" y="4433"/>
                    <a:pt x="5022" y="12037"/>
                    <a:pt x="6604" y="17842"/>
                  </a:cubicBezTo>
                  <a:cubicBezTo>
                    <a:pt x="6960" y="19146"/>
                    <a:pt x="8142" y="20004"/>
                    <a:pt x="9433" y="20004"/>
                  </a:cubicBezTo>
                  <a:cubicBezTo>
                    <a:pt x="9688" y="20004"/>
                    <a:pt x="9947" y="19972"/>
                    <a:pt x="10204" y="19900"/>
                  </a:cubicBezTo>
                  <a:cubicBezTo>
                    <a:pt x="11767" y="19474"/>
                    <a:pt x="12690" y="17862"/>
                    <a:pt x="12264" y="16298"/>
                  </a:cubicBezTo>
                  <a:cubicBezTo>
                    <a:pt x="10499" y="9819"/>
                    <a:pt x="6104" y="1848"/>
                    <a:pt x="5918" y="1512"/>
                  </a:cubicBezTo>
                  <a:cubicBezTo>
                    <a:pt x="5382" y="546"/>
                    <a:pt x="4382" y="0"/>
                    <a:pt x="3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3663;p66">
              <a:extLst>
                <a:ext uri="{FF2B5EF4-FFF2-40B4-BE49-F238E27FC236}">
                  <a16:creationId xmlns:a16="http://schemas.microsoft.com/office/drawing/2014/main" id="{1E572AB6-0ED3-73D1-D143-C970D0CC4F69}"/>
                </a:ext>
              </a:extLst>
            </p:cNvPr>
            <p:cNvSpPr/>
            <p:nvPr/>
          </p:nvSpPr>
          <p:spPr>
            <a:xfrm>
              <a:off x="6766089" y="4071431"/>
              <a:ext cx="625564" cy="326148"/>
            </a:xfrm>
            <a:custGeom>
              <a:avLst/>
              <a:gdLst/>
              <a:ahLst/>
              <a:cxnLst/>
              <a:rect l="l" t="t" r="r" b="b"/>
              <a:pathLst>
                <a:path w="16522" h="8614" extrusionOk="0">
                  <a:moveTo>
                    <a:pt x="2184" y="1"/>
                  </a:moveTo>
                  <a:lnTo>
                    <a:pt x="1" y="5203"/>
                  </a:lnTo>
                  <a:cubicBezTo>
                    <a:pt x="325" y="5348"/>
                    <a:pt x="2209" y="6183"/>
                    <a:pt x="4650" y="6987"/>
                  </a:cubicBezTo>
                  <a:cubicBezTo>
                    <a:pt x="7929" y="8069"/>
                    <a:pt x="10731" y="8613"/>
                    <a:pt x="12992" y="8613"/>
                  </a:cubicBezTo>
                  <a:cubicBezTo>
                    <a:pt x="13264" y="8613"/>
                    <a:pt x="13527" y="8607"/>
                    <a:pt x="13782" y="8590"/>
                  </a:cubicBezTo>
                  <a:cubicBezTo>
                    <a:pt x="15337" y="8495"/>
                    <a:pt x="16521" y="7157"/>
                    <a:pt x="16427" y="5601"/>
                  </a:cubicBezTo>
                  <a:cubicBezTo>
                    <a:pt x="16417" y="5453"/>
                    <a:pt x="16396" y="5306"/>
                    <a:pt x="16365" y="5165"/>
                  </a:cubicBezTo>
                  <a:cubicBezTo>
                    <a:pt x="16083" y="3887"/>
                    <a:pt x="14944" y="2953"/>
                    <a:pt x="13614" y="2953"/>
                  </a:cubicBezTo>
                  <a:cubicBezTo>
                    <a:pt x="13556" y="2953"/>
                    <a:pt x="13497" y="2955"/>
                    <a:pt x="13438" y="2958"/>
                  </a:cubicBezTo>
                  <a:cubicBezTo>
                    <a:pt x="13285" y="2968"/>
                    <a:pt x="13129" y="2972"/>
                    <a:pt x="12968" y="2972"/>
                  </a:cubicBezTo>
                  <a:cubicBezTo>
                    <a:pt x="11881" y="2972"/>
                    <a:pt x="10604" y="2766"/>
                    <a:pt x="9309" y="2457"/>
                  </a:cubicBezTo>
                  <a:cubicBezTo>
                    <a:pt x="6483" y="1783"/>
                    <a:pt x="3561" y="624"/>
                    <a:pt x="2290" y="45"/>
                  </a:cubicBezTo>
                  <a:lnTo>
                    <a:pt x="2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3664;p66">
              <a:extLst>
                <a:ext uri="{FF2B5EF4-FFF2-40B4-BE49-F238E27FC236}">
                  <a16:creationId xmlns:a16="http://schemas.microsoft.com/office/drawing/2014/main" id="{1ABA3299-5427-050C-F10B-74B4FE099A12}"/>
                </a:ext>
              </a:extLst>
            </p:cNvPr>
            <p:cNvSpPr/>
            <p:nvPr/>
          </p:nvSpPr>
          <p:spPr>
            <a:xfrm>
              <a:off x="6720349" y="4066167"/>
              <a:ext cx="128467" cy="202261"/>
            </a:xfrm>
            <a:custGeom>
              <a:avLst/>
              <a:gdLst/>
              <a:ahLst/>
              <a:cxnLst/>
              <a:rect l="l" t="t" r="r" b="b"/>
              <a:pathLst>
                <a:path w="3393" h="5342" extrusionOk="0">
                  <a:moveTo>
                    <a:pt x="2688" y="0"/>
                  </a:moveTo>
                  <a:cubicBezTo>
                    <a:pt x="2252" y="0"/>
                    <a:pt x="2130" y="221"/>
                    <a:pt x="2130" y="221"/>
                  </a:cubicBezTo>
                  <a:lnTo>
                    <a:pt x="300" y="4008"/>
                  </a:lnTo>
                  <a:cubicBezTo>
                    <a:pt x="0" y="5010"/>
                    <a:pt x="1209" y="5342"/>
                    <a:pt x="1209" y="5342"/>
                  </a:cubicBezTo>
                  <a:lnTo>
                    <a:pt x="3392" y="141"/>
                  </a:lnTo>
                  <a:cubicBezTo>
                    <a:pt x="3096" y="37"/>
                    <a:pt x="2866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3665;p66">
              <a:extLst>
                <a:ext uri="{FF2B5EF4-FFF2-40B4-BE49-F238E27FC236}">
                  <a16:creationId xmlns:a16="http://schemas.microsoft.com/office/drawing/2014/main" id="{09BCBAED-4359-B9D7-AC71-0678FFDC036F}"/>
                </a:ext>
              </a:extLst>
            </p:cNvPr>
            <p:cNvSpPr/>
            <p:nvPr/>
          </p:nvSpPr>
          <p:spPr>
            <a:xfrm>
              <a:off x="6849199" y="4070030"/>
              <a:ext cx="373779" cy="114951"/>
            </a:xfrm>
            <a:custGeom>
              <a:avLst/>
              <a:gdLst/>
              <a:ahLst/>
              <a:cxnLst/>
              <a:rect l="l" t="t" r="r" b="b"/>
              <a:pathLst>
                <a:path w="9872" h="3036" extrusionOk="0">
                  <a:moveTo>
                    <a:pt x="95" y="0"/>
                  </a:moveTo>
                  <a:cubicBezTo>
                    <a:pt x="63" y="0"/>
                    <a:pt x="33" y="18"/>
                    <a:pt x="19" y="49"/>
                  </a:cubicBezTo>
                  <a:cubicBezTo>
                    <a:pt x="0" y="91"/>
                    <a:pt x="17" y="140"/>
                    <a:pt x="60" y="158"/>
                  </a:cubicBezTo>
                  <a:cubicBezTo>
                    <a:pt x="113" y="183"/>
                    <a:pt x="5375" y="2563"/>
                    <a:pt x="9775" y="3035"/>
                  </a:cubicBezTo>
                  <a:lnTo>
                    <a:pt x="9784" y="3035"/>
                  </a:lnTo>
                  <a:cubicBezTo>
                    <a:pt x="9826" y="3035"/>
                    <a:pt x="9863" y="3004"/>
                    <a:pt x="9866" y="2961"/>
                  </a:cubicBezTo>
                  <a:cubicBezTo>
                    <a:pt x="9871" y="2917"/>
                    <a:pt x="9837" y="2876"/>
                    <a:pt x="9793" y="2870"/>
                  </a:cubicBezTo>
                  <a:cubicBezTo>
                    <a:pt x="5419" y="2401"/>
                    <a:pt x="182" y="32"/>
                    <a:pt x="129" y="7"/>
                  </a:cubicBezTo>
                  <a:cubicBezTo>
                    <a:pt x="118" y="2"/>
                    <a:pt x="106" y="0"/>
                    <a:pt x="95" y="0"/>
                  </a:cubicBezTo>
                  <a:close/>
                </a:path>
              </a:pathLst>
            </a:custGeom>
            <a:solidFill>
              <a:srgbClr val="1513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3666;p66">
              <a:extLst>
                <a:ext uri="{FF2B5EF4-FFF2-40B4-BE49-F238E27FC236}">
                  <a16:creationId xmlns:a16="http://schemas.microsoft.com/office/drawing/2014/main" id="{4365D8CF-2591-4C8D-171E-05E89A6F42FA}"/>
                </a:ext>
              </a:extLst>
            </p:cNvPr>
            <p:cNvSpPr/>
            <p:nvPr/>
          </p:nvSpPr>
          <p:spPr>
            <a:xfrm>
              <a:off x="6715730" y="4050871"/>
              <a:ext cx="406605" cy="334439"/>
            </a:xfrm>
            <a:custGeom>
              <a:avLst/>
              <a:gdLst/>
              <a:ahLst/>
              <a:cxnLst/>
              <a:rect l="l" t="t" r="r" b="b"/>
              <a:pathLst>
                <a:path w="10739" h="8833" extrusionOk="0">
                  <a:moveTo>
                    <a:pt x="2826" y="0"/>
                  </a:moveTo>
                  <a:cubicBezTo>
                    <a:pt x="2797" y="0"/>
                    <a:pt x="2768" y="3"/>
                    <a:pt x="2739" y="8"/>
                  </a:cubicBezTo>
                  <a:cubicBezTo>
                    <a:pt x="2370" y="74"/>
                    <a:pt x="2195" y="536"/>
                    <a:pt x="2174" y="594"/>
                  </a:cubicBezTo>
                  <a:lnTo>
                    <a:pt x="399" y="4272"/>
                  </a:lnTo>
                  <a:cubicBezTo>
                    <a:pt x="362" y="4333"/>
                    <a:pt x="0" y="4945"/>
                    <a:pt x="241" y="5418"/>
                  </a:cubicBezTo>
                  <a:cubicBezTo>
                    <a:pt x="391" y="5712"/>
                    <a:pt x="730" y="5880"/>
                    <a:pt x="1255" y="5923"/>
                  </a:cubicBezTo>
                  <a:cubicBezTo>
                    <a:pt x="1555" y="6044"/>
                    <a:pt x="7163" y="8320"/>
                    <a:pt x="10640" y="8831"/>
                  </a:cubicBezTo>
                  <a:cubicBezTo>
                    <a:pt x="10644" y="8832"/>
                    <a:pt x="10647" y="8832"/>
                    <a:pt x="10652" y="8832"/>
                  </a:cubicBezTo>
                  <a:cubicBezTo>
                    <a:pt x="10693" y="8832"/>
                    <a:pt x="10728" y="8803"/>
                    <a:pt x="10732" y="8765"/>
                  </a:cubicBezTo>
                  <a:cubicBezTo>
                    <a:pt x="10739" y="8720"/>
                    <a:pt x="10708" y="8678"/>
                    <a:pt x="10663" y="8671"/>
                  </a:cubicBezTo>
                  <a:cubicBezTo>
                    <a:pt x="7129" y="8152"/>
                    <a:pt x="1363" y="5792"/>
                    <a:pt x="1305" y="5767"/>
                  </a:cubicBezTo>
                  <a:lnTo>
                    <a:pt x="1293" y="5762"/>
                  </a:lnTo>
                  <a:lnTo>
                    <a:pt x="1280" y="5761"/>
                  </a:lnTo>
                  <a:cubicBezTo>
                    <a:pt x="809" y="5726"/>
                    <a:pt x="510" y="5587"/>
                    <a:pt x="387" y="5347"/>
                  </a:cubicBezTo>
                  <a:cubicBezTo>
                    <a:pt x="182" y="4941"/>
                    <a:pt x="536" y="4363"/>
                    <a:pt x="539" y="4358"/>
                  </a:cubicBezTo>
                  <a:lnTo>
                    <a:pt x="2325" y="663"/>
                  </a:lnTo>
                  <a:lnTo>
                    <a:pt x="2330" y="654"/>
                  </a:lnTo>
                  <a:cubicBezTo>
                    <a:pt x="2370" y="534"/>
                    <a:pt x="2526" y="216"/>
                    <a:pt x="2768" y="173"/>
                  </a:cubicBezTo>
                  <a:cubicBezTo>
                    <a:pt x="2787" y="170"/>
                    <a:pt x="2807" y="168"/>
                    <a:pt x="2828" y="168"/>
                  </a:cubicBezTo>
                  <a:cubicBezTo>
                    <a:pt x="3012" y="168"/>
                    <a:pt x="3220" y="313"/>
                    <a:pt x="3449" y="598"/>
                  </a:cubicBezTo>
                  <a:cubicBezTo>
                    <a:pt x="3465" y="618"/>
                    <a:pt x="3489" y="629"/>
                    <a:pt x="3513" y="629"/>
                  </a:cubicBezTo>
                  <a:cubicBezTo>
                    <a:pt x="3532" y="629"/>
                    <a:pt x="3550" y="623"/>
                    <a:pt x="3565" y="610"/>
                  </a:cubicBezTo>
                  <a:cubicBezTo>
                    <a:pt x="3601" y="582"/>
                    <a:pt x="3607" y="529"/>
                    <a:pt x="3578" y="494"/>
                  </a:cubicBezTo>
                  <a:cubicBezTo>
                    <a:pt x="3315" y="166"/>
                    <a:pt x="3062" y="0"/>
                    <a:pt x="2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3667;p66">
              <a:extLst>
                <a:ext uri="{FF2B5EF4-FFF2-40B4-BE49-F238E27FC236}">
                  <a16:creationId xmlns:a16="http://schemas.microsoft.com/office/drawing/2014/main" id="{613338C2-B1DE-14B9-BB74-AF5BDA4AAACE}"/>
                </a:ext>
              </a:extLst>
            </p:cNvPr>
            <p:cNvSpPr/>
            <p:nvPr/>
          </p:nvSpPr>
          <p:spPr>
            <a:xfrm>
              <a:off x="7060971" y="3675528"/>
              <a:ext cx="93028" cy="488540"/>
            </a:xfrm>
            <a:custGeom>
              <a:avLst/>
              <a:gdLst/>
              <a:ahLst/>
              <a:cxnLst/>
              <a:rect l="l" t="t" r="r" b="b"/>
              <a:pathLst>
                <a:path w="2457" h="12903" extrusionOk="0">
                  <a:moveTo>
                    <a:pt x="1108" y="0"/>
                  </a:moveTo>
                  <a:cubicBezTo>
                    <a:pt x="1080" y="0"/>
                    <a:pt x="1052" y="14"/>
                    <a:pt x="1037" y="40"/>
                  </a:cubicBezTo>
                  <a:cubicBezTo>
                    <a:pt x="1009" y="87"/>
                    <a:pt x="347" y="1211"/>
                    <a:pt x="166" y="3361"/>
                  </a:cubicBezTo>
                  <a:cubicBezTo>
                    <a:pt x="0" y="5338"/>
                    <a:pt x="233" y="8592"/>
                    <a:pt x="2287" y="12857"/>
                  </a:cubicBezTo>
                  <a:cubicBezTo>
                    <a:pt x="2302" y="12885"/>
                    <a:pt x="2330" y="12902"/>
                    <a:pt x="2362" y="12902"/>
                  </a:cubicBezTo>
                  <a:cubicBezTo>
                    <a:pt x="2374" y="12902"/>
                    <a:pt x="2386" y="12900"/>
                    <a:pt x="2398" y="12897"/>
                  </a:cubicBezTo>
                  <a:cubicBezTo>
                    <a:pt x="2439" y="12878"/>
                    <a:pt x="2456" y="12827"/>
                    <a:pt x="2436" y="12787"/>
                  </a:cubicBezTo>
                  <a:cubicBezTo>
                    <a:pt x="401" y="8560"/>
                    <a:pt x="167" y="5343"/>
                    <a:pt x="331" y="3388"/>
                  </a:cubicBezTo>
                  <a:cubicBezTo>
                    <a:pt x="506" y="1272"/>
                    <a:pt x="1172" y="137"/>
                    <a:pt x="1178" y="126"/>
                  </a:cubicBezTo>
                  <a:cubicBezTo>
                    <a:pt x="1201" y="87"/>
                    <a:pt x="1189" y="35"/>
                    <a:pt x="1150" y="12"/>
                  </a:cubicBezTo>
                  <a:cubicBezTo>
                    <a:pt x="1137" y="4"/>
                    <a:pt x="1122" y="0"/>
                    <a:pt x="1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3668;p66">
              <a:extLst>
                <a:ext uri="{FF2B5EF4-FFF2-40B4-BE49-F238E27FC236}">
                  <a16:creationId xmlns:a16="http://schemas.microsoft.com/office/drawing/2014/main" id="{B7F5FF9A-C88E-7A08-7035-1A9A961B527D}"/>
                </a:ext>
              </a:extLst>
            </p:cNvPr>
            <p:cNvSpPr/>
            <p:nvPr/>
          </p:nvSpPr>
          <p:spPr>
            <a:xfrm>
              <a:off x="6762567" y="4075179"/>
              <a:ext cx="84433" cy="196431"/>
            </a:xfrm>
            <a:custGeom>
              <a:avLst/>
              <a:gdLst/>
              <a:ahLst/>
              <a:cxnLst/>
              <a:rect l="l" t="t" r="r" b="b"/>
              <a:pathLst>
                <a:path w="2230" h="5188" extrusionOk="0">
                  <a:moveTo>
                    <a:pt x="1240" y="0"/>
                  </a:moveTo>
                  <a:cubicBezTo>
                    <a:pt x="1205" y="0"/>
                    <a:pt x="1173" y="23"/>
                    <a:pt x="1162" y="58"/>
                  </a:cubicBezTo>
                  <a:cubicBezTo>
                    <a:pt x="1148" y="102"/>
                    <a:pt x="1173" y="147"/>
                    <a:pt x="1216" y="162"/>
                  </a:cubicBezTo>
                  <a:lnTo>
                    <a:pt x="2007" y="410"/>
                  </a:lnTo>
                  <a:lnTo>
                    <a:pt x="18" y="5071"/>
                  </a:lnTo>
                  <a:cubicBezTo>
                    <a:pt x="0" y="5113"/>
                    <a:pt x="19" y="5162"/>
                    <a:pt x="61" y="5180"/>
                  </a:cubicBezTo>
                  <a:cubicBezTo>
                    <a:pt x="72" y="5184"/>
                    <a:pt x="83" y="5187"/>
                    <a:pt x="94" y="5187"/>
                  </a:cubicBezTo>
                  <a:cubicBezTo>
                    <a:pt x="125" y="5187"/>
                    <a:pt x="156" y="5168"/>
                    <a:pt x="169" y="5135"/>
                  </a:cubicBezTo>
                  <a:lnTo>
                    <a:pt x="2229" y="306"/>
                  </a:lnTo>
                  <a:lnTo>
                    <a:pt x="1265" y="4"/>
                  </a:lnTo>
                  <a:cubicBezTo>
                    <a:pt x="1257" y="1"/>
                    <a:pt x="1249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3669;p66">
              <a:extLst>
                <a:ext uri="{FF2B5EF4-FFF2-40B4-BE49-F238E27FC236}">
                  <a16:creationId xmlns:a16="http://schemas.microsoft.com/office/drawing/2014/main" id="{594310FE-1CBD-8CF1-F718-C93870456AED}"/>
                </a:ext>
              </a:extLst>
            </p:cNvPr>
            <p:cNvSpPr/>
            <p:nvPr/>
          </p:nvSpPr>
          <p:spPr>
            <a:xfrm>
              <a:off x="6743370" y="4182485"/>
              <a:ext cx="40096" cy="28132"/>
            </a:xfrm>
            <a:custGeom>
              <a:avLst/>
              <a:gdLst/>
              <a:ahLst/>
              <a:cxnLst/>
              <a:rect l="l" t="t" r="r" b="b"/>
              <a:pathLst>
                <a:path w="1059" h="743" extrusionOk="0">
                  <a:moveTo>
                    <a:pt x="94" y="0"/>
                  </a:moveTo>
                  <a:cubicBezTo>
                    <a:pt x="85" y="0"/>
                    <a:pt x="77" y="2"/>
                    <a:pt x="68" y="5"/>
                  </a:cubicBezTo>
                  <a:cubicBezTo>
                    <a:pt x="25" y="20"/>
                    <a:pt x="1" y="66"/>
                    <a:pt x="15" y="110"/>
                  </a:cubicBezTo>
                  <a:cubicBezTo>
                    <a:pt x="22" y="133"/>
                    <a:pt x="216" y="690"/>
                    <a:pt x="965" y="743"/>
                  </a:cubicBezTo>
                  <a:lnTo>
                    <a:pt x="970" y="743"/>
                  </a:lnTo>
                  <a:cubicBezTo>
                    <a:pt x="1014" y="743"/>
                    <a:pt x="1051" y="709"/>
                    <a:pt x="1055" y="665"/>
                  </a:cubicBezTo>
                  <a:cubicBezTo>
                    <a:pt x="1058" y="621"/>
                    <a:pt x="1025" y="579"/>
                    <a:pt x="979" y="577"/>
                  </a:cubicBezTo>
                  <a:cubicBezTo>
                    <a:pt x="344" y="532"/>
                    <a:pt x="180" y="77"/>
                    <a:pt x="172" y="57"/>
                  </a:cubicBezTo>
                  <a:cubicBezTo>
                    <a:pt x="161" y="23"/>
                    <a:pt x="12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3670;p66">
              <a:extLst>
                <a:ext uri="{FF2B5EF4-FFF2-40B4-BE49-F238E27FC236}">
                  <a16:creationId xmlns:a16="http://schemas.microsoft.com/office/drawing/2014/main" id="{FADB44DD-E1D6-0BAB-5A59-B3392E9DA1D3}"/>
                </a:ext>
              </a:extLst>
            </p:cNvPr>
            <p:cNvSpPr/>
            <p:nvPr/>
          </p:nvSpPr>
          <p:spPr>
            <a:xfrm>
              <a:off x="6743711" y="4209065"/>
              <a:ext cx="39756" cy="24346"/>
            </a:xfrm>
            <a:custGeom>
              <a:avLst/>
              <a:gdLst/>
              <a:ahLst/>
              <a:cxnLst/>
              <a:rect l="l" t="t" r="r" b="b"/>
              <a:pathLst>
                <a:path w="1050" h="643" extrusionOk="0">
                  <a:moveTo>
                    <a:pt x="84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461"/>
                    <a:pt x="790" y="614"/>
                    <a:pt x="948" y="642"/>
                  </a:cubicBezTo>
                  <a:cubicBezTo>
                    <a:pt x="951" y="643"/>
                    <a:pt x="957" y="643"/>
                    <a:pt x="961" y="643"/>
                  </a:cubicBezTo>
                  <a:cubicBezTo>
                    <a:pt x="1000" y="643"/>
                    <a:pt x="1036" y="614"/>
                    <a:pt x="1043" y="573"/>
                  </a:cubicBezTo>
                  <a:cubicBezTo>
                    <a:pt x="1049" y="529"/>
                    <a:pt x="1020" y="486"/>
                    <a:pt x="975" y="479"/>
                  </a:cubicBezTo>
                  <a:cubicBezTo>
                    <a:pt x="649" y="423"/>
                    <a:pt x="167" y="258"/>
                    <a:pt x="167" y="83"/>
                  </a:cubicBezTo>
                  <a:cubicBezTo>
                    <a:pt x="167" y="37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3671;p66">
              <a:extLst>
                <a:ext uri="{FF2B5EF4-FFF2-40B4-BE49-F238E27FC236}">
                  <a16:creationId xmlns:a16="http://schemas.microsoft.com/office/drawing/2014/main" id="{E3AF6F3C-04C9-DF19-7135-CF26E53747F8}"/>
                </a:ext>
              </a:extLst>
            </p:cNvPr>
            <p:cNvSpPr/>
            <p:nvPr/>
          </p:nvSpPr>
          <p:spPr>
            <a:xfrm>
              <a:off x="6268181" y="3811534"/>
              <a:ext cx="68228" cy="96890"/>
            </a:xfrm>
            <a:custGeom>
              <a:avLst/>
              <a:gdLst/>
              <a:ahLst/>
              <a:cxnLst/>
              <a:rect l="l" t="t" r="r" b="b"/>
              <a:pathLst>
                <a:path w="1802" h="2559" extrusionOk="0">
                  <a:moveTo>
                    <a:pt x="432" y="1"/>
                  </a:moveTo>
                  <a:cubicBezTo>
                    <a:pt x="374" y="1"/>
                    <a:pt x="314" y="14"/>
                    <a:pt x="258" y="44"/>
                  </a:cubicBezTo>
                  <a:cubicBezTo>
                    <a:pt x="74" y="138"/>
                    <a:pt x="1" y="365"/>
                    <a:pt x="97" y="550"/>
                  </a:cubicBezTo>
                  <a:lnTo>
                    <a:pt x="1038" y="2355"/>
                  </a:lnTo>
                  <a:cubicBezTo>
                    <a:pt x="1106" y="2485"/>
                    <a:pt x="1236" y="2559"/>
                    <a:pt x="1372" y="2559"/>
                  </a:cubicBezTo>
                  <a:cubicBezTo>
                    <a:pt x="1430" y="2559"/>
                    <a:pt x="1490" y="2544"/>
                    <a:pt x="1544" y="2516"/>
                  </a:cubicBezTo>
                  <a:cubicBezTo>
                    <a:pt x="1729" y="2421"/>
                    <a:pt x="1802" y="2195"/>
                    <a:pt x="1705" y="2010"/>
                  </a:cubicBezTo>
                  <a:lnTo>
                    <a:pt x="765" y="203"/>
                  </a:lnTo>
                  <a:cubicBezTo>
                    <a:pt x="698" y="74"/>
                    <a:pt x="568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3672;p66">
              <a:extLst>
                <a:ext uri="{FF2B5EF4-FFF2-40B4-BE49-F238E27FC236}">
                  <a16:creationId xmlns:a16="http://schemas.microsoft.com/office/drawing/2014/main" id="{6A1B3D8D-5584-E626-FD54-014F22D15696}"/>
                </a:ext>
              </a:extLst>
            </p:cNvPr>
            <p:cNvSpPr/>
            <p:nvPr/>
          </p:nvSpPr>
          <p:spPr>
            <a:xfrm>
              <a:off x="6201882" y="4371008"/>
              <a:ext cx="10677" cy="15410"/>
            </a:xfrm>
            <a:custGeom>
              <a:avLst/>
              <a:gdLst/>
              <a:ahLst/>
              <a:cxnLst/>
              <a:rect l="l" t="t" r="r" b="b"/>
              <a:pathLst>
                <a:path w="282" h="407" extrusionOk="0">
                  <a:moveTo>
                    <a:pt x="266" y="0"/>
                  </a:moveTo>
                  <a:lnTo>
                    <a:pt x="1" y="6"/>
                  </a:lnTo>
                  <a:cubicBezTo>
                    <a:pt x="4" y="140"/>
                    <a:pt x="9" y="274"/>
                    <a:pt x="16" y="407"/>
                  </a:cubicBezTo>
                  <a:lnTo>
                    <a:pt x="281" y="393"/>
                  </a:lnTo>
                  <a:cubicBezTo>
                    <a:pt x="274" y="263"/>
                    <a:pt x="268" y="132"/>
                    <a:pt x="266" y="0"/>
                  </a:cubicBezTo>
                  <a:close/>
                </a:path>
              </a:pathLst>
            </a:custGeom>
            <a:solidFill>
              <a:srgbClr val="4F8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3673;p66">
              <a:extLst>
                <a:ext uri="{FF2B5EF4-FFF2-40B4-BE49-F238E27FC236}">
                  <a16:creationId xmlns:a16="http://schemas.microsoft.com/office/drawing/2014/main" id="{5788F569-0E5D-C9EE-DFAB-FBE77D2A92D2}"/>
                </a:ext>
              </a:extLst>
            </p:cNvPr>
            <p:cNvSpPr/>
            <p:nvPr/>
          </p:nvSpPr>
          <p:spPr>
            <a:xfrm>
              <a:off x="6205214" y="3233128"/>
              <a:ext cx="1348889" cy="1415490"/>
            </a:xfrm>
            <a:custGeom>
              <a:avLst/>
              <a:gdLst/>
              <a:ahLst/>
              <a:cxnLst/>
              <a:rect l="l" t="t" r="r" b="b"/>
              <a:pathLst>
                <a:path w="35626" h="37385" extrusionOk="0">
                  <a:moveTo>
                    <a:pt x="30910" y="0"/>
                  </a:moveTo>
                  <a:lnTo>
                    <a:pt x="30835" y="254"/>
                  </a:lnTo>
                  <a:cubicBezTo>
                    <a:pt x="31084" y="327"/>
                    <a:pt x="31329" y="414"/>
                    <a:pt x="31560" y="512"/>
                  </a:cubicBezTo>
                  <a:lnTo>
                    <a:pt x="31662" y="269"/>
                  </a:lnTo>
                  <a:cubicBezTo>
                    <a:pt x="31422" y="165"/>
                    <a:pt x="31170" y="76"/>
                    <a:pt x="30910" y="0"/>
                  </a:cubicBezTo>
                  <a:close/>
                  <a:moveTo>
                    <a:pt x="32381" y="627"/>
                  </a:moveTo>
                  <a:lnTo>
                    <a:pt x="32247" y="856"/>
                  </a:lnTo>
                  <a:cubicBezTo>
                    <a:pt x="32469" y="985"/>
                    <a:pt x="32682" y="1129"/>
                    <a:pt x="32883" y="1284"/>
                  </a:cubicBezTo>
                  <a:lnTo>
                    <a:pt x="33046" y="1076"/>
                  </a:lnTo>
                  <a:cubicBezTo>
                    <a:pt x="32835" y="913"/>
                    <a:pt x="32612" y="762"/>
                    <a:pt x="32381" y="627"/>
                  </a:cubicBezTo>
                  <a:close/>
                  <a:moveTo>
                    <a:pt x="33645" y="1605"/>
                  </a:moveTo>
                  <a:lnTo>
                    <a:pt x="33457" y="1792"/>
                  </a:lnTo>
                  <a:cubicBezTo>
                    <a:pt x="33634" y="1973"/>
                    <a:pt x="33802" y="2168"/>
                    <a:pt x="33957" y="2374"/>
                  </a:cubicBezTo>
                  <a:lnTo>
                    <a:pt x="34169" y="2213"/>
                  </a:lnTo>
                  <a:cubicBezTo>
                    <a:pt x="34008" y="2000"/>
                    <a:pt x="33832" y="1795"/>
                    <a:pt x="33645" y="1605"/>
                  </a:cubicBezTo>
                  <a:close/>
                  <a:moveTo>
                    <a:pt x="34606" y="2886"/>
                  </a:moveTo>
                  <a:lnTo>
                    <a:pt x="34376" y="3016"/>
                  </a:lnTo>
                  <a:cubicBezTo>
                    <a:pt x="34501" y="3235"/>
                    <a:pt x="34615" y="3467"/>
                    <a:pt x="34715" y="3706"/>
                  </a:cubicBezTo>
                  <a:lnTo>
                    <a:pt x="34959" y="3603"/>
                  </a:lnTo>
                  <a:cubicBezTo>
                    <a:pt x="34854" y="3354"/>
                    <a:pt x="34735" y="3114"/>
                    <a:pt x="34606" y="2886"/>
                  </a:cubicBezTo>
                  <a:close/>
                  <a:moveTo>
                    <a:pt x="35231" y="4355"/>
                  </a:moveTo>
                  <a:lnTo>
                    <a:pt x="34978" y="4431"/>
                  </a:lnTo>
                  <a:cubicBezTo>
                    <a:pt x="35050" y="4673"/>
                    <a:pt x="35114" y="4924"/>
                    <a:pt x="35165" y="5180"/>
                  </a:cubicBezTo>
                  <a:lnTo>
                    <a:pt x="35425" y="5128"/>
                  </a:lnTo>
                  <a:cubicBezTo>
                    <a:pt x="35371" y="4864"/>
                    <a:pt x="35306" y="4604"/>
                    <a:pt x="35231" y="4355"/>
                  </a:cubicBezTo>
                  <a:close/>
                  <a:moveTo>
                    <a:pt x="35549" y="5913"/>
                  </a:moveTo>
                  <a:lnTo>
                    <a:pt x="35286" y="5944"/>
                  </a:lnTo>
                  <a:cubicBezTo>
                    <a:pt x="35316" y="6194"/>
                    <a:pt x="35337" y="6455"/>
                    <a:pt x="35349" y="6717"/>
                  </a:cubicBezTo>
                  <a:lnTo>
                    <a:pt x="35612" y="6705"/>
                  </a:lnTo>
                  <a:cubicBezTo>
                    <a:pt x="35600" y="6436"/>
                    <a:pt x="35578" y="6169"/>
                    <a:pt x="35549" y="5913"/>
                  </a:cubicBezTo>
                  <a:close/>
                  <a:moveTo>
                    <a:pt x="35360" y="7493"/>
                  </a:moveTo>
                  <a:cubicBezTo>
                    <a:pt x="35355" y="7745"/>
                    <a:pt x="35342" y="8006"/>
                    <a:pt x="35323" y="8268"/>
                  </a:cubicBezTo>
                  <a:lnTo>
                    <a:pt x="35587" y="8289"/>
                  </a:lnTo>
                  <a:cubicBezTo>
                    <a:pt x="35607" y="8021"/>
                    <a:pt x="35620" y="7755"/>
                    <a:pt x="35625" y="7498"/>
                  </a:cubicBezTo>
                  <a:lnTo>
                    <a:pt x="35360" y="7493"/>
                  </a:lnTo>
                  <a:close/>
                  <a:moveTo>
                    <a:pt x="35245" y="9044"/>
                  </a:moveTo>
                  <a:cubicBezTo>
                    <a:pt x="35213" y="9297"/>
                    <a:pt x="35174" y="9556"/>
                    <a:pt x="35128" y="9815"/>
                  </a:cubicBezTo>
                  <a:lnTo>
                    <a:pt x="35389" y="9859"/>
                  </a:lnTo>
                  <a:cubicBezTo>
                    <a:pt x="35436" y="9596"/>
                    <a:pt x="35475" y="9333"/>
                    <a:pt x="35507" y="9077"/>
                  </a:cubicBezTo>
                  <a:lnTo>
                    <a:pt x="35245" y="9044"/>
                  </a:lnTo>
                  <a:close/>
                  <a:moveTo>
                    <a:pt x="34979" y="10578"/>
                  </a:moveTo>
                  <a:cubicBezTo>
                    <a:pt x="34925" y="10828"/>
                    <a:pt x="34865" y="11083"/>
                    <a:pt x="34800" y="11337"/>
                  </a:cubicBezTo>
                  <a:lnTo>
                    <a:pt x="35057" y="11403"/>
                  </a:lnTo>
                  <a:cubicBezTo>
                    <a:pt x="35123" y="11146"/>
                    <a:pt x="35185" y="10886"/>
                    <a:pt x="35237" y="10634"/>
                  </a:cubicBezTo>
                  <a:lnTo>
                    <a:pt x="34979" y="10578"/>
                  </a:lnTo>
                  <a:close/>
                  <a:moveTo>
                    <a:pt x="34594" y="12088"/>
                  </a:moveTo>
                  <a:cubicBezTo>
                    <a:pt x="34522" y="12335"/>
                    <a:pt x="34443" y="12585"/>
                    <a:pt x="34361" y="12835"/>
                  </a:cubicBezTo>
                  <a:lnTo>
                    <a:pt x="34612" y="12918"/>
                  </a:lnTo>
                  <a:cubicBezTo>
                    <a:pt x="34696" y="12667"/>
                    <a:pt x="34775" y="12412"/>
                    <a:pt x="34848" y="12163"/>
                  </a:cubicBezTo>
                  <a:lnTo>
                    <a:pt x="34594" y="12088"/>
                  </a:lnTo>
                  <a:close/>
                  <a:moveTo>
                    <a:pt x="34107" y="13572"/>
                  </a:moveTo>
                  <a:cubicBezTo>
                    <a:pt x="34019" y="13814"/>
                    <a:pt x="33926" y="14060"/>
                    <a:pt x="33830" y="14303"/>
                  </a:cubicBezTo>
                  <a:lnTo>
                    <a:pt x="34076" y="14401"/>
                  </a:lnTo>
                  <a:cubicBezTo>
                    <a:pt x="34172" y="14156"/>
                    <a:pt x="34266" y="13907"/>
                    <a:pt x="34356" y="13662"/>
                  </a:cubicBezTo>
                  <a:lnTo>
                    <a:pt x="34107" y="13572"/>
                  </a:lnTo>
                  <a:close/>
                  <a:moveTo>
                    <a:pt x="33533" y="15027"/>
                  </a:moveTo>
                  <a:cubicBezTo>
                    <a:pt x="33432" y="15263"/>
                    <a:pt x="33326" y="15504"/>
                    <a:pt x="33218" y="15742"/>
                  </a:cubicBezTo>
                  <a:lnTo>
                    <a:pt x="33458" y="15852"/>
                  </a:lnTo>
                  <a:cubicBezTo>
                    <a:pt x="33567" y="15612"/>
                    <a:pt x="33674" y="15369"/>
                    <a:pt x="33775" y="15130"/>
                  </a:cubicBezTo>
                  <a:lnTo>
                    <a:pt x="33533" y="15027"/>
                  </a:lnTo>
                  <a:close/>
                  <a:moveTo>
                    <a:pt x="32884" y="16449"/>
                  </a:moveTo>
                  <a:cubicBezTo>
                    <a:pt x="32772" y="16680"/>
                    <a:pt x="32654" y="16916"/>
                    <a:pt x="32534" y="17148"/>
                  </a:cubicBezTo>
                  <a:lnTo>
                    <a:pt x="32769" y="17269"/>
                  </a:lnTo>
                  <a:cubicBezTo>
                    <a:pt x="32888" y="17036"/>
                    <a:pt x="33008" y="16799"/>
                    <a:pt x="33122" y="16564"/>
                  </a:cubicBezTo>
                  <a:lnTo>
                    <a:pt x="32884" y="16449"/>
                  </a:lnTo>
                  <a:close/>
                  <a:moveTo>
                    <a:pt x="32167" y="17840"/>
                  </a:moveTo>
                  <a:cubicBezTo>
                    <a:pt x="32044" y="18066"/>
                    <a:pt x="31916" y="18298"/>
                    <a:pt x="31786" y="18523"/>
                  </a:cubicBezTo>
                  <a:lnTo>
                    <a:pt x="32017" y="18655"/>
                  </a:lnTo>
                  <a:cubicBezTo>
                    <a:pt x="32147" y="18427"/>
                    <a:pt x="32275" y="18195"/>
                    <a:pt x="32399" y="17966"/>
                  </a:cubicBezTo>
                  <a:lnTo>
                    <a:pt x="32167" y="17840"/>
                  </a:lnTo>
                  <a:close/>
                  <a:moveTo>
                    <a:pt x="31393" y="19200"/>
                  </a:moveTo>
                  <a:cubicBezTo>
                    <a:pt x="31259" y="19421"/>
                    <a:pt x="31122" y="19645"/>
                    <a:pt x="30984" y="19867"/>
                  </a:cubicBezTo>
                  <a:lnTo>
                    <a:pt x="31208" y="20006"/>
                  </a:lnTo>
                  <a:cubicBezTo>
                    <a:pt x="31348" y="19782"/>
                    <a:pt x="31485" y="19557"/>
                    <a:pt x="31620" y="19336"/>
                  </a:cubicBezTo>
                  <a:lnTo>
                    <a:pt x="31393" y="19200"/>
                  </a:lnTo>
                  <a:close/>
                  <a:moveTo>
                    <a:pt x="30562" y="20525"/>
                  </a:moveTo>
                  <a:cubicBezTo>
                    <a:pt x="30421" y="20740"/>
                    <a:pt x="30274" y="20959"/>
                    <a:pt x="30128" y="21175"/>
                  </a:cubicBezTo>
                  <a:lnTo>
                    <a:pt x="30346" y="21325"/>
                  </a:lnTo>
                  <a:cubicBezTo>
                    <a:pt x="30495" y="21107"/>
                    <a:pt x="30642" y="20887"/>
                    <a:pt x="30784" y="20669"/>
                  </a:cubicBezTo>
                  <a:lnTo>
                    <a:pt x="30562" y="20525"/>
                  </a:lnTo>
                  <a:close/>
                  <a:moveTo>
                    <a:pt x="29681" y="21819"/>
                  </a:moveTo>
                  <a:cubicBezTo>
                    <a:pt x="29531" y="22031"/>
                    <a:pt x="29377" y="22244"/>
                    <a:pt x="29223" y="22454"/>
                  </a:cubicBezTo>
                  <a:lnTo>
                    <a:pt x="29436" y="22609"/>
                  </a:lnTo>
                  <a:cubicBezTo>
                    <a:pt x="29591" y="22399"/>
                    <a:pt x="29747" y="22184"/>
                    <a:pt x="29897" y="21971"/>
                  </a:cubicBezTo>
                  <a:lnTo>
                    <a:pt x="29681" y="21819"/>
                  </a:lnTo>
                  <a:close/>
                  <a:moveTo>
                    <a:pt x="28753" y="23080"/>
                  </a:moveTo>
                  <a:cubicBezTo>
                    <a:pt x="28596" y="23286"/>
                    <a:pt x="28435" y="23494"/>
                    <a:pt x="28273" y="23698"/>
                  </a:cubicBezTo>
                  <a:lnTo>
                    <a:pt x="28481" y="23862"/>
                  </a:lnTo>
                  <a:cubicBezTo>
                    <a:pt x="28644" y="23657"/>
                    <a:pt x="28807" y="23448"/>
                    <a:pt x="28964" y="23240"/>
                  </a:cubicBezTo>
                  <a:lnTo>
                    <a:pt x="28753" y="23080"/>
                  </a:lnTo>
                  <a:close/>
                  <a:moveTo>
                    <a:pt x="27782" y="24307"/>
                  </a:moveTo>
                  <a:cubicBezTo>
                    <a:pt x="27618" y="24508"/>
                    <a:pt x="27450" y="24710"/>
                    <a:pt x="27281" y="24908"/>
                  </a:cubicBezTo>
                  <a:lnTo>
                    <a:pt x="27483" y="25080"/>
                  </a:lnTo>
                  <a:cubicBezTo>
                    <a:pt x="27653" y="24880"/>
                    <a:pt x="27822" y="24678"/>
                    <a:pt x="27988" y="24473"/>
                  </a:cubicBezTo>
                  <a:lnTo>
                    <a:pt x="27782" y="24307"/>
                  </a:lnTo>
                  <a:close/>
                  <a:moveTo>
                    <a:pt x="26770" y="25500"/>
                  </a:moveTo>
                  <a:cubicBezTo>
                    <a:pt x="26601" y="25695"/>
                    <a:pt x="26424" y="25891"/>
                    <a:pt x="26249" y="26085"/>
                  </a:cubicBezTo>
                  <a:lnTo>
                    <a:pt x="26444" y="26263"/>
                  </a:lnTo>
                  <a:cubicBezTo>
                    <a:pt x="26621" y="26069"/>
                    <a:pt x="26798" y="25870"/>
                    <a:pt x="26969" y="25674"/>
                  </a:cubicBezTo>
                  <a:lnTo>
                    <a:pt x="26770" y="25500"/>
                  </a:lnTo>
                  <a:close/>
                  <a:moveTo>
                    <a:pt x="25718" y="26660"/>
                  </a:moveTo>
                  <a:cubicBezTo>
                    <a:pt x="25539" y="26850"/>
                    <a:pt x="25357" y="27040"/>
                    <a:pt x="25177" y="27226"/>
                  </a:cubicBezTo>
                  <a:lnTo>
                    <a:pt x="25367" y="27411"/>
                  </a:lnTo>
                  <a:cubicBezTo>
                    <a:pt x="25550" y="27225"/>
                    <a:pt x="25731" y="27033"/>
                    <a:pt x="25911" y="26840"/>
                  </a:cubicBezTo>
                  <a:lnTo>
                    <a:pt x="25718" y="26660"/>
                  </a:lnTo>
                  <a:close/>
                  <a:moveTo>
                    <a:pt x="24628" y="27785"/>
                  </a:moveTo>
                  <a:cubicBezTo>
                    <a:pt x="24444" y="27966"/>
                    <a:pt x="24256" y="28151"/>
                    <a:pt x="24068" y="28332"/>
                  </a:cubicBezTo>
                  <a:lnTo>
                    <a:pt x="24252" y="28522"/>
                  </a:lnTo>
                  <a:cubicBezTo>
                    <a:pt x="24442" y="28340"/>
                    <a:pt x="24630" y="28156"/>
                    <a:pt x="24814" y="27972"/>
                  </a:cubicBezTo>
                  <a:lnTo>
                    <a:pt x="24628" y="27785"/>
                  </a:lnTo>
                  <a:close/>
                  <a:moveTo>
                    <a:pt x="23499" y="28870"/>
                  </a:moveTo>
                  <a:cubicBezTo>
                    <a:pt x="23309" y="29047"/>
                    <a:pt x="23115" y="29225"/>
                    <a:pt x="22922" y="29397"/>
                  </a:cubicBezTo>
                  <a:lnTo>
                    <a:pt x="23099" y="29595"/>
                  </a:lnTo>
                  <a:cubicBezTo>
                    <a:pt x="23292" y="29421"/>
                    <a:pt x="23488" y="29242"/>
                    <a:pt x="23680" y="29064"/>
                  </a:cubicBezTo>
                  <a:lnTo>
                    <a:pt x="23499" y="28870"/>
                  </a:lnTo>
                  <a:close/>
                  <a:moveTo>
                    <a:pt x="22335" y="29915"/>
                  </a:moveTo>
                  <a:cubicBezTo>
                    <a:pt x="22137" y="30086"/>
                    <a:pt x="21937" y="30258"/>
                    <a:pt x="21738" y="30422"/>
                  </a:cubicBezTo>
                  <a:lnTo>
                    <a:pt x="21909" y="30625"/>
                  </a:lnTo>
                  <a:cubicBezTo>
                    <a:pt x="22107" y="30459"/>
                    <a:pt x="22309" y="30287"/>
                    <a:pt x="22508" y="30114"/>
                  </a:cubicBezTo>
                  <a:lnTo>
                    <a:pt x="22335" y="29915"/>
                  </a:lnTo>
                  <a:close/>
                  <a:moveTo>
                    <a:pt x="21133" y="30917"/>
                  </a:moveTo>
                  <a:cubicBezTo>
                    <a:pt x="20928" y="31080"/>
                    <a:pt x="20722" y="31243"/>
                    <a:pt x="20518" y="31401"/>
                  </a:cubicBezTo>
                  <a:lnTo>
                    <a:pt x="20678" y="31611"/>
                  </a:lnTo>
                  <a:cubicBezTo>
                    <a:pt x="20885" y="31451"/>
                    <a:pt x="21094" y="31287"/>
                    <a:pt x="21298" y="31124"/>
                  </a:cubicBezTo>
                  <a:lnTo>
                    <a:pt x="21133" y="30917"/>
                  </a:lnTo>
                  <a:close/>
                  <a:moveTo>
                    <a:pt x="264" y="31216"/>
                  </a:moveTo>
                  <a:lnTo>
                    <a:pt x="1" y="31250"/>
                  </a:lnTo>
                  <a:cubicBezTo>
                    <a:pt x="37" y="31518"/>
                    <a:pt x="81" y="31781"/>
                    <a:pt x="136" y="32035"/>
                  </a:cubicBezTo>
                  <a:lnTo>
                    <a:pt x="394" y="31978"/>
                  </a:lnTo>
                  <a:cubicBezTo>
                    <a:pt x="341" y="31734"/>
                    <a:pt x="298" y="31477"/>
                    <a:pt x="264" y="31216"/>
                  </a:cubicBezTo>
                  <a:close/>
                  <a:moveTo>
                    <a:pt x="19893" y="31873"/>
                  </a:moveTo>
                  <a:cubicBezTo>
                    <a:pt x="19682" y="32029"/>
                    <a:pt x="19468" y="32184"/>
                    <a:pt x="19259" y="32331"/>
                  </a:cubicBezTo>
                  <a:lnTo>
                    <a:pt x="19412" y="32548"/>
                  </a:lnTo>
                  <a:cubicBezTo>
                    <a:pt x="19624" y="32399"/>
                    <a:pt x="19839" y="32242"/>
                    <a:pt x="20050" y="32086"/>
                  </a:cubicBezTo>
                  <a:lnTo>
                    <a:pt x="19893" y="31873"/>
                  </a:lnTo>
                  <a:close/>
                  <a:moveTo>
                    <a:pt x="18618" y="32777"/>
                  </a:moveTo>
                  <a:cubicBezTo>
                    <a:pt x="18400" y="32926"/>
                    <a:pt x="18180" y="33070"/>
                    <a:pt x="17966" y="33210"/>
                  </a:cubicBezTo>
                  <a:lnTo>
                    <a:pt x="18109" y="33432"/>
                  </a:lnTo>
                  <a:cubicBezTo>
                    <a:pt x="18325" y="33292"/>
                    <a:pt x="18547" y="33145"/>
                    <a:pt x="18766" y="32996"/>
                  </a:cubicBezTo>
                  <a:lnTo>
                    <a:pt x="18618" y="32777"/>
                  </a:lnTo>
                  <a:close/>
                  <a:moveTo>
                    <a:pt x="592" y="32725"/>
                  </a:moveTo>
                  <a:lnTo>
                    <a:pt x="340" y="32804"/>
                  </a:lnTo>
                  <a:cubicBezTo>
                    <a:pt x="421" y="33062"/>
                    <a:pt x="516" y="33313"/>
                    <a:pt x="620" y="33552"/>
                  </a:cubicBezTo>
                  <a:lnTo>
                    <a:pt x="864" y="33445"/>
                  </a:lnTo>
                  <a:cubicBezTo>
                    <a:pt x="762" y="33215"/>
                    <a:pt x="671" y="32973"/>
                    <a:pt x="592" y="32725"/>
                  </a:cubicBezTo>
                  <a:close/>
                  <a:moveTo>
                    <a:pt x="17304" y="33627"/>
                  </a:moveTo>
                  <a:cubicBezTo>
                    <a:pt x="17081" y="33764"/>
                    <a:pt x="16856" y="33899"/>
                    <a:pt x="16633" y="34029"/>
                  </a:cubicBezTo>
                  <a:lnTo>
                    <a:pt x="16766" y="34257"/>
                  </a:lnTo>
                  <a:cubicBezTo>
                    <a:pt x="16992" y="34127"/>
                    <a:pt x="17219" y="33991"/>
                    <a:pt x="17443" y="33852"/>
                  </a:cubicBezTo>
                  <a:lnTo>
                    <a:pt x="17304" y="33627"/>
                  </a:lnTo>
                  <a:close/>
                  <a:moveTo>
                    <a:pt x="1215" y="34129"/>
                  </a:moveTo>
                  <a:lnTo>
                    <a:pt x="987" y="34264"/>
                  </a:lnTo>
                  <a:cubicBezTo>
                    <a:pt x="1124" y="34496"/>
                    <a:pt x="1276" y="34719"/>
                    <a:pt x="1438" y="34927"/>
                  </a:cubicBezTo>
                  <a:lnTo>
                    <a:pt x="1646" y="34764"/>
                  </a:lnTo>
                  <a:cubicBezTo>
                    <a:pt x="1492" y="34564"/>
                    <a:pt x="1346" y="34351"/>
                    <a:pt x="1215" y="34129"/>
                  </a:cubicBezTo>
                  <a:close/>
                  <a:moveTo>
                    <a:pt x="15954" y="34415"/>
                  </a:moveTo>
                  <a:cubicBezTo>
                    <a:pt x="15725" y="34541"/>
                    <a:pt x="15492" y="34665"/>
                    <a:pt x="15264" y="34782"/>
                  </a:cubicBezTo>
                  <a:lnTo>
                    <a:pt x="15384" y="35018"/>
                  </a:lnTo>
                  <a:cubicBezTo>
                    <a:pt x="15616" y="34899"/>
                    <a:pt x="15849" y="34774"/>
                    <a:pt x="16081" y="34646"/>
                  </a:cubicBezTo>
                  <a:lnTo>
                    <a:pt x="15954" y="34415"/>
                  </a:lnTo>
                  <a:close/>
                  <a:moveTo>
                    <a:pt x="14564" y="35130"/>
                  </a:moveTo>
                  <a:cubicBezTo>
                    <a:pt x="14330" y="35243"/>
                    <a:pt x="14091" y="35355"/>
                    <a:pt x="13856" y="35459"/>
                  </a:cubicBezTo>
                  <a:lnTo>
                    <a:pt x="13964" y="35701"/>
                  </a:lnTo>
                  <a:cubicBezTo>
                    <a:pt x="14201" y="35595"/>
                    <a:pt x="14443" y="35483"/>
                    <a:pt x="14679" y="35368"/>
                  </a:cubicBezTo>
                  <a:lnTo>
                    <a:pt x="14564" y="35130"/>
                  </a:lnTo>
                  <a:close/>
                  <a:moveTo>
                    <a:pt x="2157" y="35337"/>
                  </a:moveTo>
                  <a:lnTo>
                    <a:pt x="1972" y="35526"/>
                  </a:lnTo>
                  <a:cubicBezTo>
                    <a:pt x="2021" y="35573"/>
                    <a:pt x="2071" y="35621"/>
                    <a:pt x="2122" y="35667"/>
                  </a:cubicBezTo>
                  <a:cubicBezTo>
                    <a:pt x="2267" y="35801"/>
                    <a:pt x="2422" y="35928"/>
                    <a:pt x="2581" y="36046"/>
                  </a:cubicBezTo>
                  <a:lnTo>
                    <a:pt x="2740" y="35835"/>
                  </a:lnTo>
                  <a:cubicBezTo>
                    <a:pt x="2589" y="35722"/>
                    <a:pt x="2441" y="35601"/>
                    <a:pt x="2302" y="35472"/>
                  </a:cubicBezTo>
                  <a:cubicBezTo>
                    <a:pt x="2253" y="35428"/>
                    <a:pt x="2205" y="35383"/>
                    <a:pt x="2157" y="35337"/>
                  </a:cubicBezTo>
                  <a:close/>
                  <a:moveTo>
                    <a:pt x="13137" y="35768"/>
                  </a:moveTo>
                  <a:cubicBezTo>
                    <a:pt x="12895" y="35867"/>
                    <a:pt x="12650" y="35961"/>
                    <a:pt x="12411" y="36051"/>
                  </a:cubicBezTo>
                  <a:lnTo>
                    <a:pt x="12503" y="36298"/>
                  </a:lnTo>
                  <a:cubicBezTo>
                    <a:pt x="12744" y="36209"/>
                    <a:pt x="12992" y="36113"/>
                    <a:pt x="13238" y="36013"/>
                  </a:cubicBezTo>
                  <a:lnTo>
                    <a:pt x="13137" y="35768"/>
                  </a:lnTo>
                  <a:close/>
                  <a:moveTo>
                    <a:pt x="11676" y="36308"/>
                  </a:moveTo>
                  <a:cubicBezTo>
                    <a:pt x="11425" y="36390"/>
                    <a:pt x="11175" y="36467"/>
                    <a:pt x="10929" y="36536"/>
                  </a:cubicBezTo>
                  <a:lnTo>
                    <a:pt x="11002" y="36791"/>
                  </a:lnTo>
                  <a:cubicBezTo>
                    <a:pt x="11250" y="36719"/>
                    <a:pt x="11504" y="36641"/>
                    <a:pt x="11759" y="36559"/>
                  </a:cubicBezTo>
                  <a:lnTo>
                    <a:pt x="11676" y="36308"/>
                  </a:lnTo>
                  <a:close/>
                  <a:moveTo>
                    <a:pt x="3383" y="36249"/>
                  </a:moveTo>
                  <a:lnTo>
                    <a:pt x="3254" y="36481"/>
                  </a:lnTo>
                  <a:cubicBezTo>
                    <a:pt x="3483" y="36608"/>
                    <a:pt x="3727" y="36726"/>
                    <a:pt x="3977" y="36826"/>
                  </a:cubicBezTo>
                  <a:lnTo>
                    <a:pt x="4075" y="36580"/>
                  </a:lnTo>
                  <a:cubicBezTo>
                    <a:pt x="3835" y="36483"/>
                    <a:pt x="3603" y="36372"/>
                    <a:pt x="3383" y="36249"/>
                  </a:cubicBezTo>
                  <a:close/>
                  <a:moveTo>
                    <a:pt x="10174" y="36732"/>
                  </a:moveTo>
                  <a:cubicBezTo>
                    <a:pt x="9918" y="36793"/>
                    <a:pt x="9663" y="36847"/>
                    <a:pt x="9413" y="36894"/>
                  </a:cubicBezTo>
                  <a:lnTo>
                    <a:pt x="9462" y="37154"/>
                  </a:lnTo>
                  <a:cubicBezTo>
                    <a:pt x="9716" y="37107"/>
                    <a:pt x="9976" y="37052"/>
                    <a:pt x="10236" y="36991"/>
                  </a:cubicBezTo>
                  <a:lnTo>
                    <a:pt x="10174" y="36732"/>
                  </a:lnTo>
                  <a:close/>
                  <a:moveTo>
                    <a:pt x="4805" y="36828"/>
                  </a:moveTo>
                  <a:lnTo>
                    <a:pt x="4734" y="37082"/>
                  </a:lnTo>
                  <a:cubicBezTo>
                    <a:pt x="4984" y="37152"/>
                    <a:pt x="5247" y="37210"/>
                    <a:pt x="5513" y="37255"/>
                  </a:cubicBezTo>
                  <a:lnTo>
                    <a:pt x="5558" y="36994"/>
                  </a:lnTo>
                  <a:cubicBezTo>
                    <a:pt x="5300" y="36951"/>
                    <a:pt x="5047" y="36894"/>
                    <a:pt x="4805" y="36828"/>
                  </a:cubicBezTo>
                  <a:close/>
                  <a:moveTo>
                    <a:pt x="8646" y="37016"/>
                  </a:moveTo>
                  <a:cubicBezTo>
                    <a:pt x="8385" y="37051"/>
                    <a:pt x="8124" y="37076"/>
                    <a:pt x="7873" y="37094"/>
                  </a:cubicBezTo>
                  <a:lnTo>
                    <a:pt x="7890" y="37357"/>
                  </a:lnTo>
                  <a:cubicBezTo>
                    <a:pt x="8149" y="37340"/>
                    <a:pt x="8413" y="37312"/>
                    <a:pt x="8679" y="37278"/>
                  </a:cubicBezTo>
                  <a:lnTo>
                    <a:pt x="8646" y="37016"/>
                  </a:lnTo>
                  <a:close/>
                  <a:moveTo>
                    <a:pt x="6325" y="37090"/>
                  </a:moveTo>
                  <a:lnTo>
                    <a:pt x="6304" y="37353"/>
                  </a:lnTo>
                  <a:cubicBezTo>
                    <a:pt x="6562" y="37373"/>
                    <a:pt x="6830" y="37384"/>
                    <a:pt x="7098" y="37384"/>
                  </a:cubicBezTo>
                  <a:lnTo>
                    <a:pt x="7098" y="37119"/>
                  </a:lnTo>
                  <a:cubicBezTo>
                    <a:pt x="6836" y="37119"/>
                    <a:pt x="6576" y="37110"/>
                    <a:pt x="6325" y="37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3674;p66">
              <a:extLst>
                <a:ext uri="{FF2B5EF4-FFF2-40B4-BE49-F238E27FC236}">
                  <a16:creationId xmlns:a16="http://schemas.microsoft.com/office/drawing/2014/main" id="{DA6AEEC5-DC2C-EAEB-C926-F9414513965E}"/>
                </a:ext>
              </a:extLst>
            </p:cNvPr>
            <p:cNvSpPr/>
            <p:nvPr/>
          </p:nvSpPr>
          <p:spPr>
            <a:xfrm>
              <a:off x="7329538" y="3223738"/>
              <a:ext cx="16432" cy="12305"/>
            </a:xfrm>
            <a:custGeom>
              <a:avLst/>
              <a:gdLst/>
              <a:ahLst/>
              <a:cxnLst/>
              <a:rect l="l" t="t" r="r" b="b"/>
              <a:pathLst>
                <a:path w="434" h="325" extrusionOk="0">
                  <a:moveTo>
                    <a:pt x="36" y="0"/>
                  </a:moveTo>
                  <a:lnTo>
                    <a:pt x="0" y="263"/>
                  </a:lnTo>
                  <a:cubicBezTo>
                    <a:pt x="130" y="281"/>
                    <a:pt x="260" y="301"/>
                    <a:pt x="386" y="324"/>
                  </a:cubicBezTo>
                  <a:lnTo>
                    <a:pt x="434" y="64"/>
                  </a:lnTo>
                  <a:cubicBezTo>
                    <a:pt x="304" y="41"/>
                    <a:pt x="171" y="19"/>
                    <a:pt x="36" y="0"/>
                  </a:cubicBezTo>
                  <a:close/>
                </a:path>
              </a:pathLst>
            </a:custGeom>
            <a:solidFill>
              <a:srgbClr val="4F8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3675;p66">
              <a:extLst>
                <a:ext uri="{FF2B5EF4-FFF2-40B4-BE49-F238E27FC236}">
                  <a16:creationId xmlns:a16="http://schemas.microsoft.com/office/drawing/2014/main" id="{77F3907A-265D-BCEF-386C-8918E608A785}"/>
                </a:ext>
              </a:extLst>
            </p:cNvPr>
            <p:cNvSpPr/>
            <p:nvPr/>
          </p:nvSpPr>
          <p:spPr>
            <a:xfrm>
              <a:off x="7126702" y="3100038"/>
              <a:ext cx="261668" cy="172274"/>
            </a:xfrm>
            <a:custGeom>
              <a:avLst/>
              <a:gdLst/>
              <a:ahLst/>
              <a:cxnLst/>
              <a:rect l="l" t="t" r="r" b="b"/>
              <a:pathLst>
                <a:path w="6911" h="4550" extrusionOk="0">
                  <a:moveTo>
                    <a:pt x="6910" y="0"/>
                  </a:moveTo>
                  <a:cubicBezTo>
                    <a:pt x="6881" y="2"/>
                    <a:pt x="6860" y="5"/>
                    <a:pt x="6839" y="7"/>
                  </a:cubicBezTo>
                  <a:cubicBezTo>
                    <a:pt x="4588" y="274"/>
                    <a:pt x="2334" y="540"/>
                    <a:pt x="82" y="809"/>
                  </a:cubicBezTo>
                  <a:cubicBezTo>
                    <a:pt x="55" y="811"/>
                    <a:pt x="28" y="811"/>
                    <a:pt x="1" y="812"/>
                  </a:cubicBezTo>
                  <a:cubicBezTo>
                    <a:pt x="3" y="820"/>
                    <a:pt x="7" y="831"/>
                    <a:pt x="10" y="843"/>
                  </a:cubicBezTo>
                  <a:cubicBezTo>
                    <a:pt x="100" y="925"/>
                    <a:pt x="191" y="1007"/>
                    <a:pt x="279" y="1091"/>
                  </a:cubicBezTo>
                  <a:cubicBezTo>
                    <a:pt x="827" y="1614"/>
                    <a:pt x="1373" y="2137"/>
                    <a:pt x="1919" y="2662"/>
                  </a:cubicBezTo>
                  <a:cubicBezTo>
                    <a:pt x="2447" y="3167"/>
                    <a:pt x="2975" y="3673"/>
                    <a:pt x="3503" y="4179"/>
                  </a:cubicBezTo>
                  <a:cubicBezTo>
                    <a:pt x="3631" y="4302"/>
                    <a:pt x="3759" y="4425"/>
                    <a:pt x="3892" y="4550"/>
                  </a:cubicBezTo>
                  <a:cubicBezTo>
                    <a:pt x="4022" y="4353"/>
                    <a:pt x="4149" y="4162"/>
                    <a:pt x="4278" y="3969"/>
                  </a:cubicBezTo>
                  <a:cubicBezTo>
                    <a:pt x="4410" y="3769"/>
                    <a:pt x="4545" y="3569"/>
                    <a:pt x="4676" y="3367"/>
                  </a:cubicBezTo>
                  <a:cubicBezTo>
                    <a:pt x="4692" y="3342"/>
                    <a:pt x="4707" y="3332"/>
                    <a:pt x="4728" y="3332"/>
                  </a:cubicBezTo>
                  <a:cubicBezTo>
                    <a:pt x="4736" y="3332"/>
                    <a:pt x="4746" y="3334"/>
                    <a:pt x="4757" y="3337"/>
                  </a:cubicBezTo>
                  <a:cubicBezTo>
                    <a:pt x="5256" y="3456"/>
                    <a:pt x="5754" y="3573"/>
                    <a:pt x="6253" y="3691"/>
                  </a:cubicBezTo>
                  <a:cubicBezTo>
                    <a:pt x="6274" y="3697"/>
                    <a:pt x="6295" y="3701"/>
                    <a:pt x="6328" y="3708"/>
                  </a:cubicBezTo>
                  <a:cubicBezTo>
                    <a:pt x="6313" y="3686"/>
                    <a:pt x="6306" y="3671"/>
                    <a:pt x="6296" y="3659"/>
                  </a:cubicBezTo>
                  <a:cubicBezTo>
                    <a:pt x="5990" y="3239"/>
                    <a:pt x="5683" y="2818"/>
                    <a:pt x="5375" y="2399"/>
                  </a:cubicBezTo>
                  <a:cubicBezTo>
                    <a:pt x="5355" y="2372"/>
                    <a:pt x="5318" y="2352"/>
                    <a:pt x="5285" y="2341"/>
                  </a:cubicBezTo>
                  <a:cubicBezTo>
                    <a:pt x="4131" y="1979"/>
                    <a:pt x="2975" y="1619"/>
                    <a:pt x="1819" y="1258"/>
                  </a:cubicBezTo>
                  <a:cubicBezTo>
                    <a:pt x="1800" y="1251"/>
                    <a:pt x="1779" y="1245"/>
                    <a:pt x="1757" y="1231"/>
                  </a:cubicBezTo>
                  <a:lnTo>
                    <a:pt x="1757" y="1231"/>
                  </a:lnTo>
                  <a:cubicBezTo>
                    <a:pt x="1774" y="1233"/>
                    <a:pt x="1788" y="1231"/>
                    <a:pt x="1804" y="1234"/>
                  </a:cubicBezTo>
                  <a:cubicBezTo>
                    <a:pt x="3106" y="1394"/>
                    <a:pt x="4408" y="1554"/>
                    <a:pt x="5710" y="1716"/>
                  </a:cubicBezTo>
                  <a:cubicBezTo>
                    <a:pt x="5721" y="1717"/>
                    <a:pt x="5730" y="1718"/>
                    <a:pt x="5740" y="1718"/>
                  </a:cubicBezTo>
                  <a:cubicBezTo>
                    <a:pt x="5761" y="1718"/>
                    <a:pt x="5779" y="1713"/>
                    <a:pt x="5796" y="1686"/>
                  </a:cubicBezTo>
                  <a:cubicBezTo>
                    <a:pt x="6159" y="1136"/>
                    <a:pt x="6524" y="586"/>
                    <a:pt x="6888" y="37"/>
                  </a:cubicBezTo>
                  <a:cubicBezTo>
                    <a:pt x="6895" y="27"/>
                    <a:pt x="6899" y="18"/>
                    <a:pt x="69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3676;p66">
              <a:extLst>
                <a:ext uri="{FF2B5EF4-FFF2-40B4-BE49-F238E27FC236}">
                  <a16:creationId xmlns:a16="http://schemas.microsoft.com/office/drawing/2014/main" id="{1093EA9C-57CC-9C52-BFC3-A4994441D75D}"/>
                </a:ext>
              </a:extLst>
            </p:cNvPr>
            <p:cNvSpPr/>
            <p:nvPr/>
          </p:nvSpPr>
          <p:spPr>
            <a:xfrm>
              <a:off x="5781027" y="3719412"/>
              <a:ext cx="143347" cy="143423"/>
            </a:xfrm>
            <a:custGeom>
              <a:avLst/>
              <a:gdLst/>
              <a:ahLst/>
              <a:cxnLst/>
              <a:rect l="l" t="t" r="r" b="b"/>
              <a:pathLst>
                <a:path w="3786" h="3788" extrusionOk="0">
                  <a:moveTo>
                    <a:pt x="3382" y="407"/>
                  </a:moveTo>
                  <a:lnTo>
                    <a:pt x="3382" y="3383"/>
                  </a:lnTo>
                  <a:lnTo>
                    <a:pt x="406" y="3383"/>
                  </a:lnTo>
                  <a:lnTo>
                    <a:pt x="406" y="407"/>
                  </a:lnTo>
                  <a:close/>
                  <a:moveTo>
                    <a:pt x="0" y="1"/>
                  </a:moveTo>
                  <a:lnTo>
                    <a:pt x="0" y="3787"/>
                  </a:lnTo>
                  <a:lnTo>
                    <a:pt x="3786" y="3787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3677;p66">
              <a:extLst>
                <a:ext uri="{FF2B5EF4-FFF2-40B4-BE49-F238E27FC236}">
                  <a16:creationId xmlns:a16="http://schemas.microsoft.com/office/drawing/2014/main" id="{D7FA8599-3465-062E-1B26-527D08B8631A}"/>
                </a:ext>
              </a:extLst>
            </p:cNvPr>
            <p:cNvSpPr/>
            <p:nvPr/>
          </p:nvSpPr>
          <p:spPr>
            <a:xfrm>
              <a:off x="5806547" y="3730960"/>
              <a:ext cx="122902" cy="110596"/>
            </a:xfrm>
            <a:custGeom>
              <a:avLst/>
              <a:gdLst/>
              <a:ahLst/>
              <a:cxnLst/>
              <a:rect l="l" t="t" r="r" b="b"/>
              <a:pathLst>
                <a:path w="3246" h="2921" extrusionOk="0">
                  <a:moveTo>
                    <a:pt x="2652" y="1"/>
                  </a:moveTo>
                  <a:cubicBezTo>
                    <a:pt x="2619" y="1"/>
                    <a:pt x="2586" y="15"/>
                    <a:pt x="2564" y="42"/>
                  </a:cubicBezTo>
                  <a:lnTo>
                    <a:pt x="1311" y="1663"/>
                  </a:lnTo>
                  <a:cubicBezTo>
                    <a:pt x="1289" y="1692"/>
                    <a:pt x="1256" y="1706"/>
                    <a:pt x="1224" y="1706"/>
                  </a:cubicBezTo>
                  <a:cubicBezTo>
                    <a:pt x="1195" y="1706"/>
                    <a:pt x="1167" y="1695"/>
                    <a:pt x="1146" y="1674"/>
                  </a:cubicBezTo>
                  <a:lnTo>
                    <a:pt x="606" y="1134"/>
                  </a:lnTo>
                  <a:cubicBezTo>
                    <a:pt x="584" y="1112"/>
                    <a:pt x="556" y="1101"/>
                    <a:pt x="528" y="1101"/>
                  </a:cubicBezTo>
                  <a:cubicBezTo>
                    <a:pt x="499" y="1101"/>
                    <a:pt x="471" y="1112"/>
                    <a:pt x="449" y="1135"/>
                  </a:cubicBezTo>
                  <a:lnTo>
                    <a:pt x="43" y="1551"/>
                  </a:lnTo>
                  <a:cubicBezTo>
                    <a:pt x="1" y="1591"/>
                    <a:pt x="0" y="1658"/>
                    <a:pt x="40" y="1701"/>
                  </a:cubicBezTo>
                  <a:lnTo>
                    <a:pt x="1131" y="2886"/>
                  </a:lnTo>
                  <a:cubicBezTo>
                    <a:pt x="1152" y="2909"/>
                    <a:pt x="1181" y="2921"/>
                    <a:pt x="1211" y="2921"/>
                  </a:cubicBezTo>
                  <a:cubicBezTo>
                    <a:pt x="1242" y="2921"/>
                    <a:pt x="1274" y="2907"/>
                    <a:pt x="1296" y="2880"/>
                  </a:cubicBezTo>
                  <a:lnTo>
                    <a:pt x="3205" y="527"/>
                  </a:lnTo>
                  <a:cubicBezTo>
                    <a:pt x="3246" y="478"/>
                    <a:pt x="3236" y="408"/>
                    <a:pt x="3186" y="370"/>
                  </a:cubicBezTo>
                  <a:lnTo>
                    <a:pt x="2716" y="22"/>
                  </a:lnTo>
                  <a:cubicBezTo>
                    <a:pt x="2697" y="8"/>
                    <a:pt x="2675" y="1"/>
                    <a:pt x="2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3678;p66">
              <a:extLst>
                <a:ext uri="{FF2B5EF4-FFF2-40B4-BE49-F238E27FC236}">
                  <a16:creationId xmlns:a16="http://schemas.microsoft.com/office/drawing/2014/main" id="{2E623B8C-595F-3A92-BF8B-E94E814FDDB2}"/>
                </a:ext>
              </a:extLst>
            </p:cNvPr>
            <p:cNvSpPr/>
            <p:nvPr/>
          </p:nvSpPr>
          <p:spPr>
            <a:xfrm>
              <a:off x="5781027" y="3907594"/>
              <a:ext cx="143347" cy="143423"/>
            </a:xfrm>
            <a:custGeom>
              <a:avLst/>
              <a:gdLst/>
              <a:ahLst/>
              <a:cxnLst/>
              <a:rect l="l" t="t" r="r" b="b"/>
              <a:pathLst>
                <a:path w="3786" h="3788" extrusionOk="0">
                  <a:moveTo>
                    <a:pt x="3382" y="407"/>
                  </a:moveTo>
                  <a:lnTo>
                    <a:pt x="3382" y="3382"/>
                  </a:lnTo>
                  <a:lnTo>
                    <a:pt x="406" y="3382"/>
                  </a:lnTo>
                  <a:lnTo>
                    <a:pt x="406" y="407"/>
                  </a:lnTo>
                  <a:close/>
                  <a:moveTo>
                    <a:pt x="0" y="1"/>
                  </a:moveTo>
                  <a:lnTo>
                    <a:pt x="0" y="3788"/>
                  </a:lnTo>
                  <a:lnTo>
                    <a:pt x="3786" y="3788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3679;p66">
              <a:extLst>
                <a:ext uri="{FF2B5EF4-FFF2-40B4-BE49-F238E27FC236}">
                  <a16:creationId xmlns:a16="http://schemas.microsoft.com/office/drawing/2014/main" id="{E3985F39-CE78-DD89-3CB9-4612B2D2DE75}"/>
                </a:ext>
              </a:extLst>
            </p:cNvPr>
            <p:cNvSpPr/>
            <p:nvPr/>
          </p:nvSpPr>
          <p:spPr>
            <a:xfrm>
              <a:off x="5806547" y="3919143"/>
              <a:ext cx="122902" cy="110596"/>
            </a:xfrm>
            <a:custGeom>
              <a:avLst/>
              <a:gdLst/>
              <a:ahLst/>
              <a:cxnLst/>
              <a:rect l="l" t="t" r="r" b="b"/>
              <a:pathLst>
                <a:path w="3246" h="2921" extrusionOk="0">
                  <a:moveTo>
                    <a:pt x="2652" y="0"/>
                  </a:moveTo>
                  <a:cubicBezTo>
                    <a:pt x="2619" y="0"/>
                    <a:pt x="2586" y="15"/>
                    <a:pt x="2564" y="43"/>
                  </a:cubicBezTo>
                  <a:lnTo>
                    <a:pt x="1311" y="1663"/>
                  </a:lnTo>
                  <a:cubicBezTo>
                    <a:pt x="1289" y="1691"/>
                    <a:pt x="1256" y="1705"/>
                    <a:pt x="1223" y="1705"/>
                  </a:cubicBezTo>
                  <a:cubicBezTo>
                    <a:pt x="1195" y="1705"/>
                    <a:pt x="1167" y="1695"/>
                    <a:pt x="1146" y="1674"/>
                  </a:cubicBezTo>
                  <a:lnTo>
                    <a:pt x="606" y="1133"/>
                  </a:lnTo>
                  <a:cubicBezTo>
                    <a:pt x="584" y="1111"/>
                    <a:pt x="556" y="1100"/>
                    <a:pt x="528" y="1100"/>
                  </a:cubicBezTo>
                  <a:cubicBezTo>
                    <a:pt x="500" y="1100"/>
                    <a:pt x="471" y="1112"/>
                    <a:pt x="449" y="1135"/>
                  </a:cubicBezTo>
                  <a:lnTo>
                    <a:pt x="43" y="1550"/>
                  </a:lnTo>
                  <a:cubicBezTo>
                    <a:pt x="1" y="1591"/>
                    <a:pt x="0" y="1658"/>
                    <a:pt x="40" y="1701"/>
                  </a:cubicBezTo>
                  <a:lnTo>
                    <a:pt x="1131" y="2886"/>
                  </a:lnTo>
                  <a:cubicBezTo>
                    <a:pt x="1152" y="2909"/>
                    <a:pt x="1181" y="2921"/>
                    <a:pt x="1210" y="2921"/>
                  </a:cubicBezTo>
                  <a:cubicBezTo>
                    <a:pt x="1242" y="2921"/>
                    <a:pt x="1274" y="2907"/>
                    <a:pt x="1296" y="2881"/>
                  </a:cubicBezTo>
                  <a:lnTo>
                    <a:pt x="3205" y="527"/>
                  </a:lnTo>
                  <a:cubicBezTo>
                    <a:pt x="3246" y="479"/>
                    <a:pt x="3236" y="408"/>
                    <a:pt x="3186" y="370"/>
                  </a:cubicBezTo>
                  <a:lnTo>
                    <a:pt x="2716" y="22"/>
                  </a:lnTo>
                  <a:cubicBezTo>
                    <a:pt x="2697" y="7"/>
                    <a:pt x="2674" y="0"/>
                    <a:pt x="2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3680;p66">
              <a:extLst>
                <a:ext uri="{FF2B5EF4-FFF2-40B4-BE49-F238E27FC236}">
                  <a16:creationId xmlns:a16="http://schemas.microsoft.com/office/drawing/2014/main" id="{B09739FA-06B9-1A7E-143C-2107EB9DF005}"/>
                </a:ext>
              </a:extLst>
            </p:cNvPr>
            <p:cNvSpPr/>
            <p:nvPr/>
          </p:nvSpPr>
          <p:spPr>
            <a:xfrm>
              <a:off x="5764026" y="4137086"/>
              <a:ext cx="670772" cy="332168"/>
            </a:xfrm>
            <a:custGeom>
              <a:avLst/>
              <a:gdLst/>
              <a:ahLst/>
              <a:cxnLst/>
              <a:rect l="l" t="t" r="r" b="b"/>
              <a:pathLst>
                <a:path w="17716" h="8773" extrusionOk="0">
                  <a:moveTo>
                    <a:pt x="1599" y="0"/>
                  </a:moveTo>
                  <a:cubicBezTo>
                    <a:pt x="721" y="0"/>
                    <a:pt x="0" y="721"/>
                    <a:pt x="0" y="1599"/>
                  </a:cubicBezTo>
                  <a:lnTo>
                    <a:pt x="0" y="5273"/>
                  </a:lnTo>
                  <a:cubicBezTo>
                    <a:pt x="0" y="6152"/>
                    <a:pt x="721" y="6873"/>
                    <a:pt x="1599" y="6873"/>
                  </a:cubicBezTo>
                  <a:lnTo>
                    <a:pt x="14350" y="6873"/>
                  </a:lnTo>
                  <a:lnTo>
                    <a:pt x="16428" y="8773"/>
                  </a:lnTo>
                  <a:lnTo>
                    <a:pt x="16547" y="6813"/>
                  </a:lnTo>
                  <a:cubicBezTo>
                    <a:pt x="17218" y="6623"/>
                    <a:pt x="17714" y="6003"/>
                    <a:pt x="17714" y="5273"/>
                  </a:cubicBezTo>
                  <a:lnTo>
                    <a:pt x="17714" y="1599"/>
                  </a:lnTo>
                  <a:cubicBezTo>
                    <a:pt x="17715" y="721"/>
                    <a:pt x="16995" y="0"/>
                    <a:pt x="161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3681;p66">
              <a:extLst>
                <a:ext uri="{FF2B5EF4-FFF2-40B4-BE49-F238E27FC236}">
                  <a16:creationId xmlns:a16="http://schemas.microsoft.com/office/drawing/2014/main" id="{3FC98933-EFB0-E75F-9FF1-FD3D975E453B}"/>
                </a:ext>
              </a:extLst>
            </p:cNvPr>
            <p:cNvSpPr/>
            <p:nvPr/>
          </p:nvSpPr>
          <p:spPr>
            <a:xfrm>
              <a:off x="5822828" y="4184075"/>
              <a:ext cx="173335" cy="159628"/>
            </a:xfrm>
            <a:custGeom>
              <a:avLst/>
              <a:gdLst/>
              <a:ahLst/>
              <a:cxnLst/>
              <a:rect l="l" t="t" r="r" b="b"/>
              <a:pathLst>
                <a:path w="4578" h="4216" extrusionOk="0">
                  <a:moveTo>
                    <a:pt x="2286" y="0"/>
                  </a:moveTo>
                  <a:cubicBezTo>
                    <a:pt x="1296" y="0"/>
                    <a:pt x="413" y="702"/>
                    <a:pt x="219" y="1710"/>
                  </a:cubicBezTo>
                  <a:cubicBezTo>
                    <a:pt x="1" y="2854"/>
                    <a:pt x="749" y="3958"/>
                    <a:pt x="1892" y="4177"/>
                  </a:cubicBezTo>
                  <a:cubicBezTo>
                    <a:pt x="2026" y="4203"/>
                    <a:pt x="2159" y="4215"/>
                    <a:pt x="2290" y="4215"/>
                  </a:cubicBezTo>
                  <a:cubicBezTo>
                    <a:pt x="3282" y="4215"/>
                    <a:pt x="4165" y="3514"/>
                    <a:pt x="4358" y="2505"/>
                  </a:cubicBezTo>
                  <a:cubicBezTo>
                    <a:pt x="4577" y="1361"/>
                    <a:pt x="3829" y="257"/>
                    <a:pt x="2686" y="39"/>
                  </a:cubicBezTo>
                  <a:cubicBezTo>
                    <a:pt x="2552" y="13"/>
                    <a:pt x="2418" y="0"/>
                    <a:pt x="228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3682;p66">
              <a:extLst>
                <a:ext uri="{FF2B5EF4-FFF2-40B4-BE49-F238E27FC236}">
                  <a16:creationId xmlns:a16="http://schemas.microsoft.com/office/drawing/2014/main" id="{BC0A8B5E-D7F5-C789-F59D-36121E833200}"/>
                </a:ext>
              </a:extLst>
            </p:cNvPr>
            <p:cNvSpPr/>
            <p:nvPr/>
          </p:nvSpPr>
          <p:spPr>
            <a:xfrm>
              <a:off x="5888711" y="4210163"/>
              <a:ext cx="41535" cy="41535"/>
            </a:xfrm>
            <a:custGeom>
              <a:avLst/>
              <a:gdLst/>
              <a:ahLst/>
              <a:cxnLst/>
              <a:rect l="l" t="t" r="r" b="b"/>
              <a:pathLst>
                <a:path w="1097" h="1097" extrusionOk="0">
                  <a:moveTo>
                    <a:pt x="548" y="1"/>
                  </a:moveTo>
                  <a:cubicBezTo>
                    <a:pt x="245" y="1"/>
                    <a:pt x="1" y="245"/>
                    <a:pt x="1" y="548"/>
                  </a:cubicBezTo>
                  <a:cubicBezTo>
                    <a:pt x="1" y="852"/>
                    <a:pt x="245" y="1096"/>
                    <a:pt x="548" y="1096"/>
                  </a:cubicBezTo>
                  <a:cubicBezTo>
                    <a:pt x="852" y="1096"/>
                    <a:pt x="1096" y="852"/>
                    <a:pt x="1096" y="548"/>
                  </a:cubicBezTo>
                  <a:cubicBezTo>
                    <a:pt x="1096" y="247"/>
                    <a:pt x="850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3683;p66">
              <a:extLst>
                <a:ext uri="{FF2B5EF4-FFF2-40B4-BE49-F238E27FC236}">
                  <a16:creationId xmlns:a16="http://schemas.microsoft.com/office/drawing/2014/main" id="{1A1527E8-40D4-928E-9958-1B2000E3CCF3}"/>
                </a:ext>
              </a:extLst>
            </p:cNvPr>
            <p:cNvSpPr/>
            <p:nvPr/>
          </p:nvSpPr>
          <p:spPr>
            <a:xfrm>
              <a:off x="5876973" y="4259878"/>
              <a:ext cx="64896" cy="57930"/>
            </a:xfrm>
            <a:custGeom>
              <a:avLst/>
              <a:gdLst/>
              <a:ahLst/>
              <a:cxnLst/>
              <a:rect l="l" t="t" r="r" b="b"/>
              <a:pathLst>
                <a:path w="1714" h="1530" extrusionOk="0">
                  <a:moveTo>
                    <a:pt x="81" y="1"/>
                  </a:moveTo>
                  <a:cubicBezTo>
                    <a:pt x="36" y="1"/>
                    <a:pt x="1" y="35"/>
                    <a:pt x="1" y="81"/>
                  </a:cubicBezTo>
                  <a:lnTo>
                    <a:pt x="1" y="1484"/>
                  </a:lnTo>
                  <a:cubicBezTo>
                    <a:pt x="1" y="1510"/>
                    <a:pt x="22" y="1530"/>
                    <a:pt x="47" y="1530"/>
                  </a:cubicBezTo>
                  <a:lnTo>
                    <a:pt x="1668" y="1530"/>
                  </a:lnTo>
                  <a:cubicBezTo>
                    <a:pt x="1694" y="1530"/>
                    <a:pt x="1714" y="1510"/>
                    <a:pt x="1713" y="1484"/>
                  </a:cubicBezTo>
                  <a:lnTo>
                    <a:pt x="1713" y="81"/>
                  </a:lnTo>
                  <a:cubicBezTo>
                    <a:pt x="1713" y="35"/>
                    <a:pt x="1678" y="1"/>
                    <a:pt x="1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3684;p66">
              <a:extLst>
                <a:ext uri="{FF2B5EF4-FFF2-40B4-BE49-F238E27FC236}">
                  <a16:creationId xmlns:a16="http://schemas.microsoft.com/office/drawing/2014/main" id="{AD6D3BB5-3FFD-69B8-9144-F5DFF690F46B}"/>
                </a:ext>
              </a:extLst>
            </p:cNvPr>
            <p:cNvSpPr/>
            <p:nvPr/>
          </p:nvSpPr>
          <p:spPr>
            <a:xfrm>
              <a:off x="6032934" y="4191042"/>
              <a:ext cx="322854" cy="21203"/>
            </a:xfrm>
            <a:custGeom>
              <a:avLst/>
              <a:gdLst/>
              <a:ahLst/>
              <a:cxnLst/>
              <a:rect l="l" t="t" r="r" b="b"/>
              <a:pathLst>
                <a:path w="8527" h="560" extrusionOk="0">
                  <a:moveTo>
                    <a:pt x="279" y="0"/>
                  </a:moveTo>
                  <a:cubicBezTo>
                    <a:pt x="126" y="0"/>
                    <a:pt x="0" y="127"/>
                    <a:pt x="0" y="281"/>
                  </a:cubicBezTo>
                  <a:cubicBezTo>
                    <a:pt x="0" y="434"/>
                    <a:pt x="126" y="560"/>
                    <a:pt x="279" y="560"/>
                  </a:cubicBezTo>
                  <a:lnTo>
                    <a:pt x="8246" y="560"/>
                  </a:lnTo>
                  <a:cubicBezTo>
                    <a:pt x="8400" y="560"/>
                    <a:pt x="8525" y="435"/>
                    <a:pt x="8527" y="281"/>
                  </a:cubicBezTo>
                  <a:cubicBezTo>
                    <a:pt x="8527" y="126"/>
                    <a:pt x="8400" y="0"/>
                    <a:pt x="8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3685;p66">
              <a:extLst>
                <a:ext uri="{FF2B5EF4-FFF2-40B4-BE49-F238E27FC236}">
                  <a16:creationId xmlns:a16="http://schemas.microsoft.com/office/drawing/2014/main" id="{5A75D972-E8D0-EC9E-7F6F-CCCDEAFF3796}"/>
                </a:ext>
              </a:extLst>
            </p:cNvPr>
            <p:cNvSpPr/>
            <p:nvPr/>
          </p:nvSpPr>
          <p:spPr>
            <a:xfrm>
              <a:off x="6032934" y="4279794"/>
              <a:ext cx="322854" cy="21241"/>
            </a:xfrm>
            <a:custGeom>
              <a:avLst/>
              <a:gdLst/>
              <a:ahLst/>
              <a:cxnLst/>
              <a:rect l="l" t="t" r="r" b="b"/>
              <a:pathLst>
                <a:path w="8527" h="561" extrusionOk="0">
                  <a:moveTo>
                    <a:pt x="279" y="1"/>
                  </a:moveTo>
                  <a:cubicBezTo>
                    <a:pt x="126" y="1"/>
                    <a:pt x="0" y="127"/>
                    <a:pt x="0" y="280"/>
                  </a:cubicBezTo>
                  <a:cubicBezTo>
                    <a:pt x="0" y="433"/>
                    <a:pt x="126" y="560"/>
                    <a:pt x="279" y="560"/>
                  </a:cubicBezTo>
                  <a:lnTo>
                    <a:pt x="8246" y="560"/>
                  </a:lnTo>
                  <a:cubicBezTo>
                    <a:pt x="8400" y="560"/>
                    <a:pt x="8525" y="435"/>
                    <a:pt x="8527" y="280"/>
                  </a:cubicBezTo>
                  <a:cubicBezTo>
                    <a:pt x="8527" y="127"/>
                    <a:pt x="8400" y="1"/>
                    <a:pt x="8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3686;p66">
              <a:extLst>
                <a:ext uri="{FF2B5EF4-FFF2-40B4-BE49-F238E27FC236}">
                  <a16:creationId xmlns:a16="http://schemas.microsoft.com/office/drawing/2014/main" id="{5250B177-B624-B3D6-154B-85CE89D44A9A}"/>
                </a:ext>
              </a:extLst>
            </p:cNvPr>
            <p:cNvSpPr/>
            <p:nvPr/>
          </p:nvSpPr>
          <p:spPr>
            <a:xfrm>
              <a:off x="6032934" y="4235418"/>
              <a:ext cx="163793" cy="21241"/>
            </a:xfrm>
            <a:custGeom>
              <a:avLst/>
              <a:gdLst/>
              <a:ahLst/>
              <a:cxnLst/>
              <a:rect l="l" t="t" r="r" b="b"/>
              <a:pathLst>
                <a:path w="4326" h="561" extrusionOk="0">
                  <a:moveTo>
                    <a:pt x="279" y="1"/>
                  </a:moveTo>
                  <a:cubicBezTo>
                    <a:pt x="126" y="1"/>
                    <a:pt x="0" y="127"/>
                    <a:pt x="0" y="281"/>
                  </a:cubicBezTo>
                  <a:cubicBezTo>
                    <a:pt x="0" y="435"/>
                    <a:pt x="126" y="561"/>
                    <a:pt x="279" y="561"/>
                  </a:cubicBezTo>
                  <a:lnTo>
                    <a:pt x="4045" y="561"/>
                  </a:lnTo>
                  <a:cubicBezTo>
                    <a:pt x="4200" y="561"/>
                    <a:pt x="4326" y="435"/>
                    <a:pt x="4326" y="281"/>
                  </a:cubicBezTo>
                  <a:cubicBezTo>
                    <a:pt x="4326" y="127"/>
                    <a:pt x="4200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687;p66">
              <a:extLst>
                <a:ext uri="{FF2B5EF4-FFF2-40B4-BE49-F238E27FC236}">
                  <a16:creationId xmlns:a16="http://schemas.microsoft.com/office/drawing/2014/main" id="{ED1F5E0A-26E6-7AD8-543B-4D412C48E5C5}"/>
                </a:ext>
              </a:extLst>
            </p:cNvPr>
            <p:cNvSpPr/>
            <p:nvPr/>
          </p:nvSpPr>
          <p:spPr>
            <a:xfrm>
              <a:off x="6207410" y="4235418"/>
              <a:ext cx="145127" cy="21241"/>
            </a:xfrm>
            <a:custGeom>
              <a:avLst/>
              <a:gdLst/>
              <a:ahLst/>
              <a:cxnLst/>
              <a:rect l="l" t="t" r="r" b="b"/>
              <a:pathLst>
                <a:path w="3833" h="561" extrusionOk="0">
                  <a:moveTo>
                    <a:pt x="280" y="1"/>
                  </a:moveTo>
                  <a:cubicBezTo>
                    <a:pt x="126" y="1"/>
                    <a:pt x="0" y="127"/>
                    <a:pt x="0" y="281"/>
                  </a:cubicBezTo>
                  <a:cubicBezTo>
                    <a:pt x="0" y="435"/>
                    <a:pt x="126" y="561"/>
                    <a:pt x="280" y="561"/>
                  </a:cubicBezTo>
                  <a:lnTo>
                    <a:pt x="3553" y="561"/>
                  </a:lnTo>
                  <a:cubicBezTo>
                    <a:pt x="3707" y="561"/>
                    <a:pt x="3833" y="435"/>
                    <a:pt x="3833" y="281"/>
                  </a:cubicBezTo>
                  <a:cubicBezTo>
                    <a:pt x="3833" y="127"/>
                    <a:pt x="3707" y="1"/>
                    <a:pt x="3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688;p66">
              <a:extLst>
                <a:ext uri="{FF2B5EF4-FFF2-40B4-BE49-F238E27FC236}">
                  <a16:creationId xmlns:a16="http://schemas.microsoft.com/office/drawing/2014/main" id="{2F43EBE6-DADB-7259-A183-2FC781F542A2}"/>
                </a:ext>
              </a:extLst>
            </p:cNvPr>
            <p:cNvSpPr/>
            <p:nvPr/>
          </p:nvSpPr>
          <p:spPr>
            <a:xfrm>
              <a:off x="6032934" y="4324171"/>
              <a:ext cx="232059" cy="21241"/>
            </a:xfrm>
            <a:custGeom>
              <a:avLst/>
              <a:gdLst/>
              <a:ahLst/>
              <a:cxnLst/>
              <a:rect l="l" t="t" r="r" b="b"/>
              <a:pathLst>
                <a:path w="6129" h="561" extrusionOk="0">
                  <a:moveTo>
                    <a:pt x="279" y="0"/>
                  </a:moveTo>
                  <a:cubicBezTo>
                    <a:pt x="126" y="0"/>
                    <a:pt x="0" y="127"/>
                    <a:pt x="0" y="281"/>
                  </a:cubicBezTo>
                  <a:cubicBezTo>
                    <a:pt x="0" y="434"/>
                    <a:pt x="126" y="560"/>
                    <a:pt x="279" y="560"/>
                  </a:cubicBezTo>
                  <a:lnTo>
                    <a:pt x="5849" y="560"/>
                  </a:lnTo>
                  <a:cubicBezTo>
                    <a:pt x="6002" y="560"/>
                    <a:pt x="6127" y="434"/>
                    <a:pt x="6129" y="281"/>
                  </a:cubicBezTo>
                  <a:cubicBezTo>
                    <a:pt x="6129" y="126"/>
                    <a:pt x="6002" y="0"/>
                    <a:pt x="5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689;p66">
              <a:extLst>
                <a:ext uri="{FF2B5EF4-FFF2-40B4-BE49-F238E27FC236}">
                  <a16:creationId xmlns:a16="http://schemas.microsoft.com/office/drawing/2014/main" id="{CC9A48D9-7377-7908-FD68-E4B455EE3A57}"/>
                </a:ext>
              </a:extLst>
            </p:cNvPr>
            <p:cNvSpPr/>
            <p:nvPr/>
          </p:nvSpPr>
          <p:spPr>
            <a:xfrm>
              <a:off x="6277155" y="4324171"/>
              <a:ext cx="75384" cy="21241"/>
            </a:xfrm>
            <a:custGeom>
              <a:avLst/>
              <a:gdLst/>
              <a:ahLst/>
              <a:cxnLst/>
              <a:rect l="l" t="t" r="r" b="b"/>
              <a:pathLst>
                <a:path w="1991" h="561" extrusionOk="0">
                  <a:moveTo>
                    <a:pt x="280" y="0"/>
                  </a:moveTo>
                  <a:cubicBezTo>
                    <a:pt x="127" y="0"/>
                    <a:pt x="1" y="127"/>
                    <a:pt x="1" y="281"/>
                  </a:cubicBezTo>
                  <a:cubicBezTo>
                    <a:pt x="1" y="434"/>
                    <a:pt x="127" y="560"/>
                    <a:pt x="280" y="560"/>
                  </a:cubicBezTo>
                  <a:lnTo>
                    <a:pt x="1711" y="560"/>
                  </a:lnTo>
                  <a:cubicBezTo>
                    <a:pt x="1865" y="560"/>
                    <a:pt x="1991" y="434"/>
                    <a:pt x="1991" y="281"/>
                  </a:cubicBezTo>
                  <a:cubicBezTo>
                    <a:pt x="1991" y="126"/>
                    <a:pt x="1865" y="0"/>
                    <a:pt x="1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653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7"/>
          <p:cNvSpPr txBox="1">
            <a:spLocks noGrp="1"/>
          </p:cNvSpPr>
          <p:nvPr>
            <p:ph type="title"/>
          </p:nvPr>
        </p:nvSpPr>
        <p:spPr>
          <a:xfrm>
            <a:off x="713100" y="755268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b="1" i="0" dirty="0">
                <a:effectLst/>
                <a:latin typeface="Söhne"/>
              </a:rPr>
              <a:t>Determine Measurements</a:t>
            </a:r>
            <a:endParaRPr dirty="0"/>
          </a:p>
        </p:txBody>
      </p:sp>
      <p:sp>
        <p:nvSpPr>
          <p:cNvPr id="1160" name="Google Shape;1160;p37"/>
          <p:cNvSpPr txBox="1">
            <a:spLocks noGrp="1"/>
          </p:cNvSpPr>
          <p:nvPr>
            <p:ph type="subTitle" idx="1"/>
          </p:nvPr>
        </p:nvSpPr>
        <p:spPr>
          <a:xfrm>
            <a:off x="1281054" y="1665214"/>
            <a:ext cx="4294800" cy="16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sz="1800" dirty="0"/>
              <a:t>Total sales by year.</a:t>
            </a:r>
            <a:endParaRPr lang="vi-VN" sz="1800" dirty="0"/>
          </a:p>
          <a:p>
            <a:pPr marL="285750" indent="-285750">
              <a:buSzPts val="1100"/>
            </a:pPr>
            <a:r>
              <a:rPr lang="en-US" sz="1800" dirty="0"/>
              <a:t>Total number of orders by year.</a:t>
            </a:r>
          </a:p>
          <a:p>
            <a:pPr marL="285750" indent="-285750">
              <a:buSzPts val="1100"/>
            </a:pPr>
            <a:r>
              <a:rPr lang="en-US" sz="1800" dirty="0"/>
              <a:t>Average unit price by year.</a:t>
            </a:r>
          </a:p>
          <a:p>
            <a:pPr marL="285750" indent="-285750">
              <a:buSzPts val="1100"/>
            </a:pPr>
            <a:r>
              <a:rPr lang="en-US" sz="1800" dirty="0"/>
              <a:t>Sales percentage by region.</a:t>
            </a:r>
          </a:p>
          <a:p>
            <a:pPr marL="285750" indent="-285750">
              <a:buSzPts val="1100"/>
            </a:pPr>
            <a:r>
              <a:rPr lang="en-US" sz="1800" dirty="0"/>
              <a:t>Total sales by quality.</a:t>
            </a:r>
            <a:endParaRPr sz="1800" dirty="0"/>
          </a:p>
        </p:txBody>
      </p:sp>
      <p:pic>
        <p:nvPicPr>
          <p:cNvPr id="2" name="Google Shape;3737;p71">
            <a:extLst>
              <a:ext uri="{FF2B5EF4-FFF2-40B4-BE49-F238E27FC236}">
                <a16:creationId xmlns:a16="http://schemas.microsoft.com/office/drawing/2014/main" id="{1D07CBFA-59E8-5B22-A977-CA8CFCDED0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547" y="958675"/>
            <a:ext cx="2715353" cy="3205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93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43"/>
          <p:cNvSpPr txBox="1">
            <a:spLocks noGrp="1"/>
          </p:cNvSpPr>
          <p:nvPr>
            <p:ph type="title"/>
          </p:nvPr>
        </p:nvSpPr>
        <p:spPr>
          <a:xfrm>
            <a:off x="881934" y="6170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öhne"/>
              </a:rPr>
              <a:t>2</a:t>
            </a:r>
            <a:r>
              <a:rPr lang="en-US" b="1" i="0" dirty="0">
                <a:effectLst/>
                <a:latin typeface="Söhne"/>
              </a:rPr>
              <a:t>. Solution design </a:t>
            </a:r>
            <a:endParaRPr dirty="0"/>
          </a:p>
        </p:txBody>
      </p:sp>
      <p:pic>
        <p:nvPicPr>
          <p:cNvPr id="2" name="Google Shape;3740;p71">
            <a:extLst>
              <a:ext uri="{FF2B5EF4-FFF2-40B4-BE49-F238E27FC236}">
                <a16:creationId xmlns:a16="http://schemas.microsoft.com/office/drawing/2014/main" id="{D59270D5-466B-F176-7A45-A9B38703B9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837" b="14844"/>
          <a:stretch/>
        </p:blipFill>
        <p:spPr>
          <a:xfrm>
            <a:off x="5337329" y="2979410"/>
            <a:ext cx="2802463" cy="20005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60;p37">
            <a:extLst>
              <a:ext uri="{FF2B5EF4-FFF2-40B4-BE49-F238E27FC236}">
                <a16:creationId xmlns:a16="http://schemas.microsoft.com/office/drawing/2014/main" id="{E85FC1A2-61DD-9863-2552-B3835C7C1D7D}"/>
              </a:ext>
            </a:extLst>
          </p:cNvPr>
          <p:cNvSpPr txBox="1">
            <a:spLocks/>
          </p:cNvSpPr>
          <p:nvPr/>
        </p:nvSpPr>
        <p:spPr>
          <a:xfrm>
            <a:off x="1281054" y="1665214"/>
            <a:ext cx="4294800" cy="1697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SzPts val="1100"/>
            </a:pP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319D4-3C5B-62A1-2C70-E97FBA8B69FB}"/>
              </a:ext>
            </a:extLst>
          </p:cNvPr>
          <p:cNvSpPr txBox="1"/>
          <p:nvPr/>
        </p:nvSpPr>
        <p:spPr>
          <a:xfrm>
            <a:off x="1194027" y="1431802"/>
            <a:ext cx="69457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Montserrat Medium" panose="00000600000000000000" pitchFamily="2" charset="0"/>
              </a:rPr>
              <a:t>- What kind of quality bicycles are most interested in by customers?</a:t>
            </a:r>
          </a:p>
          <a:p>
            <a:r>
              <a:rPr lang="en-US" sz="1800" dirty="0">
                <a:latin typeface="Montserrat Medium" panose="00000600000000000000" pitchFamily="2" charset="0"/>
              </a:rPr>
              <a:t>- Does dealing with the number of stores affect sales revenue?</a:t>
            </a:r>
          </a:p>
          <a:p>
            <a:r>
              <a:rPr lang="en-US" sz="1800" dirty="0">
                <a:latin typeface="Montserrat Medium" panose="00000600000000000000" pitchFamily="2" charset="0"/>
              </a:rPr>
              <a:t>- Does price affect a customer's decision to buy a bicycle?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5;p35">
            <a:extLst>
              <a:ext uri="{FF2B5EF4-FFF2-40B4-BE49-F238E27FC236}">
                <a16:creationId xmlns:a16="http://schemas.microsoft.com/office/drawing/2014/main" id="{930862C2-2B56-B811-4BA0-9B34A0DA2B68}"/>
              </a:ext>
            </a:extLst>
          </p:cNvPr>
          <p:cNvSpPr/>
          <p:nvPr/>
        </p:nvSpPr>
        <p:spPr>
          <a:xfrm>
            <a:off x="1031602" y="841332"/>
            <a:ext cx="2058900" cy="91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046;p35">
            <a:extLst>
              <a:ext uri="{FF2B5EF4-FFF2-40B4-BE49-F238E27FC236}">
                <a16:creationId xmlns:a16="http://schemas.microsoft.com/office/drawing/2014/main" id="{4B5C5485-2FAE-0B80-8C98-D0BE2645F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5565" y="2425591"/>
            <a:ext cx="3324564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Dashboard design</a:t>
            </a:r>
          </a:p>
        </p:txBody>
      </p:sp>
      <p:sp>
        <p:nvSpPr>
          <p:cNvPr id="10" name="Google Shape;1047;p35">
            <a:extLst>
              <a:ext uri="{FF2B5EF4-FFF2-40B4-BE49-F238E27FC236}">
                <a16:creationId xmlns:a16="http://schemas.microsoft.com/office/drawing/2014/main" id="{746AB8EF-E5E5-5735-DBED-99CE02CB4D6A}"/>
              </a:ext>
            </a:extLst>
          </p:cNvPr>
          <p:cNvSpPr txBox="1">
            <a:spLocks/>
          </p:cNvSpPr>
          <p:nvPr/>
        </p:nvSpPr>
        <p:spPr>
          <a:xfrm>
            <a:off x="1472642" y="109320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latin typeface="Martel Sans Black" panose="020B0604020202020204" charset="0"/>
                <a:cs typeface="Martel Sans Black" panose="020B0604020202020204" charset="0"/>
              </a:rPr>
              <a:t>05</a:t>
            </a:r>
          </a:p>
        </p:txBody>
      </p:sp>
      <p:grpSp>
        <p:nvGrpSpPr>
          <p:cNvPr id="1792" name="Google Shape;3238;p66">
            <a:extLst>
              <a:ext uri="{FF2B5EF4-FFF2-40B4-BE49-F238E27FC236}">
                <a16:creationId xmlns:a16="http://schemas.microsoft.com/office/drawing/2014/main" id="{7BA040C5-60AE-46B9-A205-54588AA7C9C3}"/>
              </a:ext>
            </a:extLst>
          </p:cNvPr>
          <p:cNvGrpSpPr/>
          <p:nvPr/>
        </p:nvGrpSpPr>
        <p:grpSpPr>
          <a:xfrm>
            <a:off x="4668652" y="1356069"/>
            <a:ext cx="4013177" cy="2139043"/>
            <a:chOff x="353050" y="3146225"/>
            <a:chExt cx="3030077" cy="1459351"/>
          </a:xfrm>
        </p:grpSpPr>
        <p:sp>
          <p:nvSpPr>
            <p:cNvPr id="1793" name="Google Shape;3239;p66">
              <a:extLst>
                <a:ext uri="{FF2B5EF4-FFF2-40B4-BE49-F238E27FC236}">
                  <a16:creationId xmlns:a16="http://schemas.microsoft.com/office/drawing/2014/main" id="{8AD04F97-90C3-57C4-A9B9-BEB11B04ECEB}"/>
                </a:ext>
              </a:extLst>
            </p:cNvPr>
            <p:cNvSpPr/>
            <p:nvPr/>
          </p:nvSpPr>
          <p:spPr>
            <a:xfrm>
              <a:off x="2228517" y="3601769"/>
              <a:ext cx="955679" cy="436823"/>
            </a:xfrm>
            <a:custGeom>
              <a:avLst/>
              <a:gdLst/>
              <a:ahLst/>
              <a:cxnLst/>
              <a:rect l="l" t="t" r="r" b="b"/>
              <a:pathLst>
                <a:path w="27098" h="12386" extrusionOk="0">
                  <a:moveTo>
                    <a:pt x="27013" y="0"/>
                  </a:moveTo>
                  <a:cubicBezTo>
                    <a:pt x="26988" y="0"/>
                    <a:pt x="26964" y="13"/>
                    <a:pt x="26949" y="36"/>
                  </a:cubicBezTo>
                  <a:cubicBezTo>
                    <a:pt x="26874" y="158"/>
                    <a:pt x="26801" y="278"/>
                    <a:pt x="26724" y="396"/>
                  </a:cubicBezTo>
                  <a:cubicBezTo>
                    <a:pt x="26701" y="431"/>
                    <a:pt x="26711" y="478"/>
                    <a:pt x="26746" y="499"/>
                  </a:cubicBezTo>
                  <a:cubicBezTo>
                    <a:pt x="26759" y="507"/>
                    <a:pt x="26773" y="512"/>
                    <a:pt x="26786" y="512"/>
                  </a:cubicBezTo>
                  <a:cubicBezTo>
                    <a:pt x="26811" y="512"/>
                    <a:pt x="26834" y="501"/>
                    <a:pt x="26848" y="476"/>
                  </a:cubicBezTo>
                  <a:cubicBezTo>
                    <a:pt x="26924" y="356"/>
                    <a:pt x="27000" y="236"/>
                    <a:pt x="27075" y="114"/>
                  </a:cubicBezTo>
                  <a:cubicBezTo>
                    <a:pt x="27097" y="79"/>
                    <a:pt x="27086" y="33"/>
                    <a:pt x="27052" y="12"/>
                  </a:cubicBezTo>
                  <a:cubicBezTo>
                    <a:pt x="27040" y="4"/>
                    <a:pt x="27026" y="0"/>
                    <a:pt x="27013" y="0"/>
                  </a:cubicBezTo>
                  <a:close/>
                  <a:moveTo>
                    <a:pt x="18497" y="230"/>
                  </a:moveTo>
                  <a:cubicBezTo>
                    <a:pt x="18496" y="230"/>
                    <a:pt x="18495" y="230"/>
                    <a:pt x="18495" y="230"/>
                  </a:cubicBezTo>
                  <a:cubicBezTo>
                    <a:pt x="18145" y="254"/>
                    <a:pt x="17790" y="351"/>
                    <a:pt x="17468" y="513"/>
                  </a:cubicBezTo>
                  <a:cubicBezTo>
                    <a:pt x="17430" y="532"/>
                    <a:pt x="17417" y="577"/>
                    <a:pt x="17434" y="614"/>
                  </a:cubicBezTo>
                  <a:cubicBezTo>
                    <a:pt x="17448" y="639"/>
                    <a:pt x="17473" y="654"/>
                    <a:pt x="17500" y="654"/>
                  </a:cubicBezTo>
                  <a:cubicBezTo>
                    <a:pt x="17513" y="654"/>
                    <a:pt x="17524" y="652"/>
                    <a:pt x="17535" y="644"/>
                  </a:cubicBezTo>
                  <a:cubicBezTo>
                    <a:pt x="17839" y="492"/>
                    <a:pt x="18174" y="400"/>
                    <a:pt x="18504" y="378"/>
                  </a:cubicBezTo>
                  <a:cubicBezTo>
                    <a:pt x="18546" y="376"/>
                    <a:pt x="18576" y="340"/>
                    <a:pt x="18574" y="300"/>
                  </a:cubicBezTo>
                  <a:cubicBezTo>
                    <a:pt x="18571" y="259"/>
                    <a:pt x="18538" y="230"/>
                    <a:pt x="18497" y="230"/>
                  </a:cubicBezTo>
                  <a:close/>
                  <a:moveTo>
                    <a:pt x="19518" y="396"/>
                  </a:moveTo>
                  <a:cubicBezTo>
                    <a:pt x="19489" y="396"/>
                    <a:pt x="19462" y="413"/>
                    <a:pt x="19450" y="441"/>
                  </a:cubicBezTo>
                  <a:cubicBezTo>
                    <a:pt x="19434" y="479"/>
                    <a:pt x="19451" y="522"/>
                    <a:pt x="19489" y="539"/>
                  </a:cubicBezTo>
                  <a:cubicBezTo>
                    <a:pt x="19564" y="570"/>
                    <a:pt x="19637" y="608"/>
                    <a:pt x="19709" y="649"/>
                  </a:cubicBezTo>
                  <a:cubicBezTo>
                    <a:pt x="19922" y="774"/>
                    <a:pt x="20117" y="938"/>
                    <a:pt x="20288" y="1139"/>
                  </a:cubicBezTo>
                  <a:cubicBezTo>
                    <a:pt x="20303" y="1157"/>
                    <a:pt x="20325" y="1165"/>
                    <a:pt x="20346" y="1165"/>
                  </a:cubicBezTo>
                  <a:cubicBezTo>
                    <a:pt x="20362" y="1165"/>
                    <a:pt x="20379" y="1158"/>
                    <a:pt x="20393" y="1146"/>
                  </a:cubicBezTo>
                  <a:cubicBezTo>
                    <a:pt x="20424" y="1120"/>
                    <a:pt x="20428" y="1072"/>
                    <a:pt x="20401" y="1041"/>
                  </a:cubicBezTo>
                  <a:cubicBezTo>
                    <a:pt x="20220" y="828"/>
                    <a:pt x="20011" y="653"/>
                    <a:pt x="19785" y="519"/>
                  </a:cubicBezTo>
                  <a:cubicBezTo>
                    <a:pt x="19709" y="476"/>
                    <a:pt x="19629" y="436"/>
                    <a:pt x="19548" y="402"/>
                  </a:cubicBezTo>
                  <a:cubicBezTo>
                    <a:pt x="19538" y="398"/>
                    <a:pt x="19528" y="396"/>
                    <a:pt x="19518" y="396"/>
                  </a:cubicBezTo>
                  <a:close/>
                  <a:moveTo>
                    <a:pt x="26198" y="1224"/>
                  </a:moveTo>
                  <a:cubicBezTo>
                    <a:pt x="26175" y="1224"/>
                    <a:pt x="26153" y="1234"/>
                    <a:pt x="26139" y="1255"/>
                  </a:cubicBezTo>
                  <a:cubicBezTo>
                    <a:pt x="25936" y="1533"/>
                    <a:pt x="25722" y="1810"/>
                    <a:pt x="25505" y="2078"/>
                  </a:cubicBezTo>
                  <a:cubicBezTo>
                    <a:pt x="25479" y="2109"/>
                    <a:pt x="25483" y="2156"/>
                    <a:pt x="25516" y="2182"/>
                  </a:cubicBezTo>
                  <a:cubicBezTo>
                    <a:pt x="25531" y="2193"/>
                    <a:pt x="25547" y="2198"/>
                    <a:pt x="25564" y="2198"/>
                  </a:cubicBezTo>
                  <a:cubicBezTo>
                    <a:pt x="25584" y="2198"/>
                    <a:pt x="25606" y="2191"/>
                    <a:pt x="25622" y="2173"/>
                  </a:cubicBezTo>
                  <a:cubicBezTo>
                    <a:pt x="25841" y="1903"/>
                    <a:pt x="26056" y="1625"/>
                    <a:pt x="26259" y="1343"/>
                  </a:cubicBezTo>
                  <a:cubicBezTo>
                    <a:pt x="26284" y="1309"/>
                    <a:pt x="26277" y="1263"/>
                    <a:pt x="26243" y="1239"/>
                  </a:cubicBezTo>
                  <a:cubicBezTo>
                    <a:pt x="26229" y="1229"/>
                    <a:pt x="26214" y="1224"/>
                    <a:pt x="26198" y="1224"/>
                  </a:cubicBezTo>
                  <a:close/>
                  <a:moveTo>
                    <a:pt x="16687" y="1147"/>
                  </a:moveTo>
                  <a:cubicBezTo>
                    <a:pt x="16666" y="1147"/>
                    <a:pt x="16644" y="1156"/>
                    <a:pt x="16630" y="1173"/>
                  </a:cubicBezTo>
                  <a:cubicBezTo>
                    <a:pt x="16564" y="1253"/>
                    <a:pt x="16504" y="1337"/>
                    <a:pt x="16449" y="1423"/>
                  </a:cubicBezTo>
                  <a:cubicBezTo>
                    <a:pt x="16314" y="1635"/>
                    <a:pt x="16211" y="1870"/>
                    <a:pt x="16142" y="2120"/>
                  </a:cubicBezTo>
                  <a:cubicBezTo>
                    <a:pt x="16131" y="2159"/>
                    <a:pt x="16155" y="2201"/>
                    <a:pt x="16194" y="2211"/>
                  </a:cubicBezTo>
                  <a:cubicBezTo>
                    <a:pt x="16200" y="2213"/>
                    <a:pt x="16207" y="2214"/>
                    <a:pt x="16214" y="2214"/>
                  </a:cubicBezTo>
                  <a:cubicBezTo>
                    <a:pt x="16247" y="2214"/>
                    <a:pt x="16276" y="2192"/>
                    <a:pt x="16285" y="2159"/>
                  </a:cubicBezTo>
                  <a:cubicBezTo>
                    <a:pt x="16351" y="1925"/>
                    <a:pt x="16448" y="1703"/>
                    <a:pt x="16574" y="1502"/>
                  </a:cubicBezTo>
                  <a:cubicBezTo>
                    <a:pt x="16624" y="1421"/>
                    <a:pt x="16682" y="1343"/>
                    <a:pt x="16744" y="1268"/>
                  </a:cubicBezTo>
                  <a:cubicBezTo>
                    <a:pt x="16771" y="1237"/>
                    <a:pt x="16765" y="1190"/>
                    <a:pt x="16734" y="1164"/>
                  </a:cubicBezTo>
                  <a:cubicBezTo>
                    <a:pt x="16721" y="1152"/>
                    <a:pt x="16704" y="1147"/>
                    <a:pt x="16687" y="1147"/>
                  </a:cubicBezTo>
                  <a:close/>
                  <a:moveTo>
                    <a:pt x="20875" y="1908"/>
                  </a:moveTo>
                  <a:cubicBezTo>
                    <a:pt x="20866" y="1908"/>
                    <a:pt x="20856" y="1910"/>
                    <a:pt x="20847" y="1914"/>
                  </a:cubicBezTo>
                  <a:cubicBezTo>
                    <a:pt x="20809" y="1929"/>
                    <a:pt x="20791" y="1972"/>
                    <a:pt x="20806" y="2010"/>
                  </a:cubicBezTo>
                  <a:cubicBezTo>
                    <a:pt x="20901" y="2247"/>
                    <a:pt x="20976" y="2505"/>
                    <a:pt x="21029" y="2771"/>
                  </a:cubicBezTo>
                  <a:cubicBezTo>
                    <a:pt x="21043" y="2847"/>
                    <a:pt x="21058" y="2923"/>
                    <a:pt x="21068" y="2999"/>
                  </a:cubicBezTo>
                  <a:cubicBezTo>
                    <a:pt x="21074" y="3037"/>
                    <a:pt x="21104" y="3062"/>
                    <a:pt x="21141" y="3062"/>
                  </a:cubicBezTo>
                  <a:cubicBezTo>
                    <a:pt x="21146" y="3062"/>
                    <a:pt x="21150" y="3061"/>
                    <a:pt x="21152" y="3060"/>
                  </a:cubicBezTo>
                  <a:cubicBezTo>
                    <a:pt x="21193" y="3055"/>
                    <a:pt x="21222" y="3017"/>
                    <a:pt x="21215" y="2976"/>
                  </a:cubicBezTo>
                  <a:cubicBezTo>
                    <a:pt x="21203" y="2898"/>
                    <a:pt x="21189" y="2821"/>
                    <a:pt x="21174" y="2742"/>
                  </a:cubicBezTo>
                  <a:cubicBezTo>
                    <a:pt x="21119" y="2467"/>
                    <a:pt x="21042" y="2202"/>
                    <a:pt x="20943" y="1954"/>
                  </a:cubicBezTo>
                  <a:cubicBezTo>
                    <a:pt x="20932" y="1925"/>
                    <a:pt x="20904" y="1908"/>
                    <a:pt x="20875" y="1908"/>
                  </a:cubicBezTo>
                  <a:close/>
                  <a:moveTo>
                    <a:pt x="24881" y="2839"/>
                  </a:moveTo>
                  <a:cubicBezTo>
                    <a:pt x="24861" y="2839"/>
                    <a:pt x="24841" y="2848"/>
                    <a:pt x="24826" y="2864"/>
                  </a:cubicBezTo>
                  <a:cubicBezTo>
                    <a:pt x="24592" y="3120"/>
                    <a:pt x="24350" y="3370"/>
                    <a:pt x="24103" y="3608"/>
                  </a:cubicBezTo>
                  <a:cubicBezTo>
                    <a:pt x="24075" y="3636"/>
                    <a:pt x="24074" y="3682"/>
                    <a:pt x="24102" y="3712"/>
                  </a:cubicBezTo>
                  <a:cubicBezTo>
                    <a:pt x="24116" y="3728"/>
                    <a:pt x="24136" y="3735"/>
                    <a:pt x="24155" y="3735"/>
                  </a:cubicBezTo>
                  <a:cubicBezTo>
                    <a:pt x="24174" y="3735"/>
                    <a:pt x="24193" y="3729"/>
                    <a:pt x="24206" y="3714"/>
                  </a:cubicBezTo>
                  <a:cubicBezTo>
                    <a:pt x="24454" y="3474"/>
                    <a:pt x="24700" y="3222"/>
                    <a:pt x="24937" y="2964"/>
                  </a:cubicBezTo>
                  <a:cubicBezTo>
                    <a:pt x="24965" y="2934"/>
                    <a:pt x="24962" y="2886"/>
                    <a:pt x="24932" y="2859"/>
                  </a:cubicBezTo>
                  <a:cubicBezTo>
                    <a:pt x="24917" y="2846"/>
                    <a:pt x="24899" y="2839"/>
                    <a:pt x="24881" y="2839"/>
                  </a:cubicBezTo>
                  <a:close/>
                  <a:moveTo>
                    <a:pt x="16124" y="3098"/>
                  </a:moveTo>
                  <a:cubicBezTo>
                    <a:pt x="16121" y="3098"/>
                    <a:pt x="16119" y="3098"/>
                    <a:pt x="16117" y="3098"/>
                  </a:cubicBezTo>
                  <a:cubicBezTo>
                    <a:pt x="16075" y="3101"/>
                    <a:pt x="16044" y="3137"/>
                    <a:pt x="16048" y="3179"/>
                  </a:cubicBezTo>
                  <a:cubicBezTo>
                    <a:pt x="16076" y="3533"/>
                    <a:pt x="16163" y="3880"/>
                    <a:pt x="16307" y="4208"/>
                  </a:cubicBezTo>
                  <a:cubicBezTo>
                    <a:pt x="16319" y="4236"/>
                    <a:pt x="16346" y="4253"/>
                    <a:pt x="16374" y="4253"/>
                  </a:cubicBezTo>
                  <a:cubicBezTo>
                    <a:pt x="16384" y="4253"/>
                    <a:pt x="16394" y="4250"/>
                    <a:pt x="16405" y="4247"/>
                  </a:cubicBezTo>
                  <a:cubicBezTo>
                    <a:pt x="16443" y="4231"/>
                    <a:pt x="16460" y="4187"/>
                    <a:pt x="16444" y="4149"/>
                  </a:cubicBezTo>
                  <a:cubicBezTo>
                    <a:pt x="16308" y="3835"/>
                    <a:pt x="16225" y="3504"/>
                    <a:pt x="16196" y="3166"/>
                  </a:cubicBezTo>
                  <a:cubicBezTo>
                    <a:pt x="16194" y="3128"/>
                    <a:pt x="16160" y="3098"/>
                    <a:pt x="16124" y="3098"/>
                  </a:cubicBezTo>
                  <a:close/>
                  <a:moveTo>
                    <a:pt x="23384" y="4285"/>
                  </a:moveTo>
                  <a:cubicBezTo>
                    <a:pt x="23367" y="4285"/>
                    <a:pt x="23350" y="4291"/>
                    <a:pt x="23336" y="4303"/>
                  </a:cubicBezTo>
                  <a:cubicBezTo>
                    <a:pt x="23065" y="4533"/>
                    <a:pt x="22792" y="4749"/>
                    <a:pt x="22522" y="4946"/>
                  </a:cubicBezTo>
                  <a:cubicBezTo>
                    <a:pt x="22489" y="4970"/>
                    <a:pt x="22481" y="5018"/>
                    <a:pt x="22505" y="5050"/>
                  </a:cubicBezTo>
                  <a:cubicBezTo>
                    <a:pt x="22519" y="5071"/>
                    <a:pt x="22542" y="5082"/>
                    <a:pt x="22565" y="5082"/>
                  </a:cubicBezTo>
                  <a:cubicBezTo>
                    <a:pt x="22580" y="5082"/>
                    <a:pt x="22595" y="5078"/>
                    <a:pt x="22611" y="5066"/>
                  </a:cubicBezTo>
                  <a:cubicBezTo>
                    <a:pt x="22882" y="4866"/>
                    <a:pt x="23160" y="4648"/>
                    <a:pt x="23432" y="4416"/>
                  </a:cubicBezTo>
                  <a:cubicBezTo>
                    <a:pt x="23464" y="4391"/>
                    <a:pt x="23467" y="4343"/>
                    <a:pt x="23440" y="4311"/>
                  </a:cubicBezTo>
                  <a:cubicBezTo>
                    <a:pt x="23426" y="4294"/>
                    <a:pt x="23405" y="4285"/>
                    <a:pt x="23384" y="4285"/>
                  </a:cubicBezTo>
                  <a:close/>
                  <a:moveTo>
                    <a:pt x="21193" y="3952"/>
                  </a:moveTo>
                  <a:cubicBezTo>
                    <a:pt x="21156" y="3952"/>
                    <a:pt x="21124" y="3985"/>
                    <a:pt x="21123" y="4023"/>
                  </a:cubicBezTo>
                  <a:cubicBezTo>
                    <a:pt x="21108" y="4359"/>
                    <a:pt x="21062" y="4701"/>
                    <a:pt x="20984" y="5041"/>
                  </a:cubicBezTo>
                  <a:cubicBezTo>
                    <a:pt x="20975" y="5082"/>
                    <a:pt x="20999" y="5121"/>
                    <a:pt x="21040" y="5131"/>
                  </a:cubicBezTo>
                  <a:cubicBezTo>
                    <a:pt x="21046" y="5132"/>
                    <a:pt x="21051" y="5132"/>
                    <a:pt x="21056" y="5132"/>
                  </a:cubicBezTo>
                  <a:cubicBezTo>
                    <a:pt x="21090" y="5132"/>
                    <a:pt x="21122" y="5109"/>
                    <a:pt x="21129" y="5075"/>
                  </a:cubicBezTo>
                  <a:cubicBezTo>
                    <a:pt x="21209" y="4725"/>
                    <a:pt x="21255" y="4375"/>
                    <a:pt x="21271" y="4030"/>
                  </a:cubicBezTo>
                  <a:cubicBezTo>
                    <a:pt x="21274" y="3990"/>
                    <a:pt x="21241" y="3954"/>
                    <a:pt x="21200" y="3953"/>
                  </a:cubicBezTo>
                  <a:cubicBezTo>
                    <a:pt x="21198" y="3952"/>
                    <a:pt x="21195" y="3952"/>
                    <a:pt x="21193" y="3952"/>
                  </a:cubicBezTo>
                  <a:close/>
                  <a:moveTo>
                    <a:pt x="16940" y="4975"/>
                  </a:moveTo>
                  <a:cubicBezTo>
                    <a:pt x="16922" y="4975"/>
                    <a:pt x="16904" y="4982"/>
                    <a:pt x="16890" y="4995"/>
                  </a:cubicBezTo>
                  <a:cubicBezTo>
                    <a:pt x="16861" y="5022"/>
                    <a:pt x="16858" y="5070"/>
                    <a:pt x="16886" y="5099"/>
                  </a:cubicBezTo>
                  <a:cubicBezTo>
                    <a:pt x="17122" y="5355"/>
                    <a:pt x="17401" y="5576"/>
                    <a:pt x="17716" y="5758"/>
                  </a:cubicBezTo>
                  <a:cubicBezTo>
                    <a:pt x="17727" y="5766"/>
                    <a:pt x="17741" y="5768"/>
                    <a:pt x="17753" y="5768"/>
                  </a:cubicBezTo>
                  <a:cubicBezTo>
                    <a:pt x="17777" y="5768"/>
                    <a:pt x="17803" y="5755"/>
                    <a:pt x="17820" y="5733"/>
                  </a:cubicBezTo>
                  <a:cubicBezTo>
                    <a:pt x="17840" y="5697"/>
                    <a:pt x="17827" y="5651"/>
                    <a:pt x="17793" y="5631"/>
                  </a:cubicBezTo>
                  <a:cubicBezTo>
                    <a:pt x="17490" y="5456"/>
                    <a:pt x="17222" y="5244"/>
                    <a:pt x="16996" y="4999"/>
                  </a:cubicBezTo>
                  <a:cubicBezTo>
                    <a:pt x="16981" y="4983"/>
                    <a:pt x="16961" y="4975"/>
                    <a:pt x="16940" y="4975"/>
                  </a:cubicBezTo>
                  <a:close/>
                  <a:moveTo>
                    <a:pt x="18716" y="6012"/>
                  </a:moveTo>
                  <a:cubicBezTo>
                    <a:pt x="18682" y="6012"/>
                    <a:pt x="18653" y="6034"/>
                    <a:pt x="18644" y="6068"/>
                  </a:cubicBezTo>
                  <a:cubicBezTo>
                    <a:pt x="18632" y="6107"/>
                    <a:pt x="18657" y="6148"/>
                    <a:pt x="18696" y="6159"/>
                  </a:cubicBezTo>
                  <a:cubicBezTo>
                    <a:pt x="19037" y="6248"/>
                    <a:pt x="19390" y="6296"/>
                    <a:pt x="19745" y="6300"/>
                  </a:cubicBezTo>
                  <a:cubicBezTo>
                    <a:pt x="19786" y="6300"/>
                    <a:pt x="19818" y="6268"/>
                    <a:pt x="19820" y="6225"/>
                  </a:cubicBezTo>
                  <a:cubicBezTo>
                    <a:pt x="19821" y="6185"/>
                    <a:pt x="19787" y="6150"/>
                    <a:pt x="19747" y="6150"/>
                  </a:cubicBezTo>
                  <a:cubicBezTo>
                    <a:pt x="19404" y="6148"/>
                    <a:pt x="19064" y="6102"/>
                    <a:pt x="18734" y="6014"/>
                  </a:cubicBezTo>
                  <a:cubicBezTo>
                    <a:pt x="18728" y="6013"/>
                    <a:pt x="18722" y="6012"/>
                    <a:pt x="18716" y="6012"/>
                  </a:cubicBezTo>
                  <a:close/>
                  <a:moveTo>
                    <a:pt x="21697" y="5509"/>
                  </a:moveTo>
                  <a:cubicBezTo>
                    <a:pt x="21684" y="5509"/>
                    <a:pt x="21671" y="5512"/>
                    <a:pt x="21660" y="5519"/>
                  </a:cubicBezTo>
                  <a:cubicBezTo>
                    <a:pt x="21328" y="5714"/>
                    <a:pt x="21018" y="5870"/>
                    <a:pt x="20741" y="5977"/>
                  </a:cubicBezTo>
                  <a:cubicBezTo>
                    <a:pt x="20714" y="5979"/>
                    <a:pt x="20688" y="5996"/>
                    <a:pt x="20677" y="6023"/>
                  </a:cubicBezTo>
                  <a:cubicBezTo>
                    <a:pt x="20552" y="6334"/>
                    <a:pt x="20400" y="6647"/>
                    <a:pt x="20226" y="6951"/>
                  </a:cubicBezTo>
                  <a:cubicBezTo>
                    <a:pt x="20205" y="6986"/>
                    <a:pt x="20217" y="7033"/>
                    <a:pt x="20253" y="7053"/>
                  </a:cubicBezTo>
                  <a:cubicBezTo>
                    <a:pt x="20264" y="7060"/>
                    <a:pt x="20277" y="7062"/>
                    <a:pt x="20290" y="7062"/>
                  </a:cubicBezTo>
                  <a:cubicBezTo>
                    <a:pt x="20315" y="7062"/>
                    <a:pt x="20340" y="7049"/>
                    <a:pt x="20356" y="7024"/>
                  </a:cubicBezTo>
                  <a:cubicBezTo>
                    <a:pt x="20527" y="6725"/>
                    <a:pt x="20677" y="6419"/>
                    <a:pt x="20802" y="6113"/>
                  </a:cubicBezTo>
                  <a:cubicBezTo>
                    <a:pt x="21085" y="6002"/>
                    <a:pt x="21399" y="5847"/>
                    <a:pt x="21736" y="5647"/>
                  </a:cubicBezTo>
                  <a:cubicBezTo>
                    <a:pt x="21770" y="5626"/>
                    <a:pt x="21781" y="5581"/>
                    <a:pt x="21761" y="5545"/>
                  </a:cubicBezTo>
                  <a:cubicBezTo>
                    <a:pt x="21748" y="5522"/>
                    <a:pt x="21723" y="5509"/>
                    <a:pt x="21697" y="5509"/>
                  </a:cubicBezTo>
                  <a:close/>
                  <a:moveTo>
                    <a:pt x="19719" y="7785"/>
                  </a:moveTo>
                  <a:cubicBezTo>
                    <a:pt x="19696" y="7785"/>
                    <a:pt x="19673" y="7796"/>
                    <a:pt x="19658" y="7815"/>
                  </a:cubicBezTo>
                  <a:cubicBezTo>
                    <a:pt x="19455" y="8087"/>
                    <a:pt x="19232" y="8353"/>
                    <a:pt x="18994" y="8608"/>
                  </a:cubicBezTo>
                  <a:cubicBezTo>
                    <a:pt x="18966" y="8637"/>
                    <a:pt x="18967" y="8684"/>
                    <a:pt x="18998" y="8712"/>
                  </a:cubicBezTo>
                  <a:cubicBezTo>
                    <a:pt x="19011" y="8725"/>
                    <a:pt x="19030" y="8732"/>
                    <a:pt x="19048" y="8732"/>
                  </a:cubicBezTo>
                  <a:cubicBezTo>
                    <a:pt x="19067" y="8732"/>
                    <a:pt x="19087" y="8724"/>
                    <a:pt x="19102" y="8709"/>
                  </a:cubicBezTo>
                  <a:cubicBezTo>
                    <a:pt x="19345" y="8452"/>
                    <a:pt x="19571" y="8181"/>
                    <a:pt x="19777" y="7904"/>
                  </a:cubicBezTo>
                  <a:cubicBezTo>
                    <a:pt x="19802" y="7871"/>
                    <a:pt x="19796" y="7825"/>
                    <a:pt x="19763" y="7800"/>
                  </a:cubicBezTo>
                  <a:cubicBezTo>
                    <a:pt x="19750" y="7790"/>
                    <a:pt x="19734" y="7785"/>
                    <a:pt x="19719" y="7785"/>
                  </a:cubicBezTo>
                  <a:close/>
                  <a:moveTo>
                    <a:pt x="84" y="8483"/>
                  </a:moveTo>
                  <a:cubicBezTo>
                    <a:pt x="63" y="8483"/>
                    <a:pt x="43" y="8491"/>
                    <a:pt x="28" y="8508"/>
                  </a:cubicBezTo>
                  <a:cubicBezTo>
                    <a:pt x="1" y="8539"/>
                    <a:pt x="5" y="8586"/>
                    <a:pt x="36" y="8613"/>
                  </a:cubicBezTo>
                  <a:cubicBezTo>
                    <a:pt x="301" y="8839"/>
                    <a:pt x="575" y="9060"/>
                    <a:pt x="854" y="9267"/>
                  </a:cubicBezTo>
                  <a:cubicBezTo>
                    <a:pt x="868" y="9277"/>
                    <a:pt x="884" y="9283"/>
                    <a:pt x="898" y="9283"/>
                  </a:cubicBezTo>
                  <a:cubicBezTo>
                    <a:pt x="922" y="9283"/>
                    <a:pt x="944" y="9273"/>
                    <a:pt x="957" y="9252"/>
                  </a:cubicBezTo>
                  <a:cubicBezTo>
                    <a:pt x="982" y="9219"/>
                    <a:pt x="974" y="9173"/>
                    <a:pt x="942" y="9148"/>
                  </a:cubicBezTo>
                  <a:cubicBezTo>
                    <a:pt x="667" y="8942"/>
                    <a:pt x="395" y="8724"/>
                    <a:pt x="132" y="8500"/>
                  </a:cubicBezTo>
                  <a:cubicBezTo>
                    <a:pt x="118" y="8488"/>
                    <a:pt x="101" y="8483"/>
                    <a:pt x="84" y="8483"/>
                  </a:cubicBezTo>
                  <a:close/>
                  <a:moveTo>
                    <a:pt x="18295" y="9305"/>
                  </a:moveTo>
                  <a:cubicBezTo>
                    <a:pt x="18278" y="9305"/>
                    <a:pt x="18261" y="9311"/>
                    <a:pt x="18248" y="9323"/>
                  </a:cubicBezTo>
                  <a:cubicBezTo>
                    <a:pt x="17987" y="9549"/>
                    <a:pt x="17712" y="9763"/>
                    <a:pt x="17432" y="9959"/>
                  </a:cubicBezTo>
                  <a:cubicBezTo>
                    <a:pt x="17397" y="9982"/>
                    <a:pt x="17389" y="10028"/>
                    <a:pt x="17412" y="10062"/>
                  </a:cubicBezTo>
                  <a:cubicBezTo>
                    <a:pt x="17427" y="10083"/>
                    <a:pt x="17450" y="10093"/>
                    <a:pt x="17473" y="10093"/>
                  </a:cubicBezTo>
                  <a:cubicBezTo>
                    <a:pt x="17488" y="10093"/>
                    <a:pt x="17503" y="10089"/>
                    <a:pt x="17515" y="10081"/>
                  </a:cubicBezTo>
                  <a:cubicBezTo>
                    <a:pt x="17801" y="9882"/>
                    <a:pt x="18079" y="9665"/>
                    <a:pt x="18345" y="9436"/>
                  </a:cubicBezTo>
                  <a:cubicBezTo>
                    <a:pt x="18375" y="9410"/>
                    <a:pt x="18379" y="9363"/>
                    <a:pt x="18352" y="9332"/>
                  </a:cubicBezTo>
                  <a:cubicBezTo>
                    <a:pt x="18337" y="9314"/>
                    <a:pt x="18316" y="9305"/>
                    <a:pt x="18295" y="9305"/>
                  </a:cubicBezTo>
                  <a:close/>
                  <a:moveTo>
                    <a:pt x="1752" y="9732"/>
                  </a:moveTo>
                  <a:cubicBezTo>
                    <a:pt x="1728" y="9732"/>
                    <a:pt x="1703" y="9743"/>
                    <a:pt x="1690" y="9765"/>
                  </a:cubicBezTo>
                  <a:cubicBezTo>
                    <a:pt x="1668" y="9800"/>
                    <a:pt x="1678" y="9845"/>
                    <a:pt x="1711" y="9868"/>
                  </a:cubicBezTo>
                  <a:cubicBezTo>
                    <a:pt x="2004" y="10059"/>
                    <a:pt x="2305" y="10241"/>
                    <a:pt x="2607" y="10412"/>
                  </a:cubicBezTo>
                  <a:cubicBezTo>
                    <a:pt x="2619" y="10418"/>
                    <a:pt x="2631" y="10421"/>
                    <a:pt x="2643" y="10421"/>
                  </a:cubicBezTo>
                  <a:cubicBezTo>
                    <a:pt x="2669" y="10421"/>
                    <a:pt x="2695" y="10408"/>
                    <a:pt x="2707" y="10383"/>
                  </a:cubicBezTo>
                  <a:cubicBezTo>
                    <a:pt x="2727" y="10347"/>
                    <a:pt x="2713" y="10301"/>
                    <a:pt x="2679" y="10281"/>
                  </a:cubicBezTo>
                  <a:cubicBezTo>
                    <a:pt x="2381" y="10114"/>
                    <a:pt x="2082" y="9932"/>
                    <a:pt x="1793" y="9743"/>
                  </a:cubicBezTo>
                  <a:cubicBezTo>
                    <a:pt x="1780" y="9736"/>
                    <a:pt x="1766" y="9732"/>
                    <a:pt x="1752" y="9732"/>
                  </a:cubicBezTo>
                  <a:close/>
                  <a:moveTo>
                    <a:pt x="16592" y="10500"/>
                  </a:moveTo>
                  <a:cubicBezTo>
                    <a:pt x="16579" y="10500"/>
                    <a:pt x="16566" y="10503"/>
                    <a:pt x="16555" y="10510"/>
                  </a:cubicBezTo>
                  <a:cubicBezTo>
                    <a:pt x="16258" y="10679"/>
                    <a:pt x="15948" y="10838"/>
                    <a:pt x="15635" y="10985"/>
                  </a:cubicBezTo>
                  <a:cubicBezTo>
                    <a:pt x="15597" y="11002"/>
                    <a:pt x="15581" y="11048"/>
                    <a:pt x="15598" y="11084"/>
                  </a:cubicBezTo>
                  <a:cubicBezTo>
                    <a:pt x="15612" y="11111"/>
                    <a:pt x="15638" y="11127"/>
                    <a:pt x="15667" y="11127"/>
                  </a:cubicBezTo>
                  <a:cubicBezTo>
                    <a:pt x="15678" y="11127"/>
                    <a:pt x="15688" y="11125"/>
                    <a:pt x="15699" y="11119"/>
                  </a:cubicBezTo>
                  <a:cubicBezTo>
                    <a:pt x="16016" y="10973"/>
                    <a:pt x="16329" y="10810"/>
                    <a:pt x="16630" y="10638"/>
                  </a:cubicBezTo>
                  <a:cubicBezTo>
                    <a:pt x="16665" y="10618"/>
                    <a:pt x="16677" y="10572"/>
                    <a:pt x="16657" y="10537"/>
                  </a:cubicBezTo>
                  <a:cubicBezTo>
                    <a:pt x="16643" y="10513"/>
                    <a:pt x="16618" y="10500"/>
                    <a:pt x="16592" y="10500"/>
                  </a:cubicBezTo>
                  <a:close/>
                  <a:moveTo>
                    <a:pt x="3567" y="10755"/>
                  </a:moveTo>
                  <a:cubicBezTo>
                    <a:pt x="3539" y="10755"/>
                    <a:pt x="3512" y="10771"/>
                    <a:pt x="3499" y="10797"/>
                  </a:cubicBezTo>
                  <a:cubicBezTo>
                    <a:pt x="3482" y="10834"/>
                    <a:pt x="3497" y="10878"/>
                    <a:pt x="3534" y="10897"/>
                  </a:cubicBezTo>
                  <a:cubicBezTo>
                    <a:pt x="3849" y="11048"/>
                    <a:pt x="4172" y="11189"/>
                    <a:pt x="4494" y="11317"/>
                  </a:cubicBezTo>
                  <a:cubicBezTo>
                    <a:pt x="4501" y="11322"/>
                    <a:pt x="4511" y="11323"/>
                    <a:pt x="4521" y="11323"/>
                  </a:cubicBezTo>
                  <a:cubicBezTo>
                    <a:pt x="4550" y="11323"/>
                    <a:pt x="4577" y="11305"/>
                    <a:pt x="4588" y="11275"/>
                  </a:cubicBezTo>
                  <a:cubicBezTo>
                    <a:pt x="4605" y="11238"/>
                    <a:pt x="4586" y="11193"/>
                    <a:pt x="4548" y="11179"/>
                  </a:cubicBezTo>
                  <a:cubicBezTo>
                    <a:pt x="4230" y="11053"/>
                    <a:pt x="3909" y="10912"/>
                    <a:pt x="3598" y="10762"/>
                  </a:cubicBezTo>
                  <a:cubicBezTo>
                    <a:pt x="3588" y="10757"/>
                    <a:pt x="3577" y="10755"/>
                    <a:pt x="3567" y="10755"/>
                  </a:cubicBezTo>
                  <a:close/>
                  <a:moveTo>
                    <a:pt x="14705" y="11380"/>
                  </a:moveTo>
                  <a:cubicBezTo>
                    <a:pt x="14697" y="11380"/>
                    <a:pt x="14688" y="11381"/>
                    <a:pt x="14680" y="11384"/>
                  </a:cubicBezTo>
                  <a:cubicBezTo>
                    <a:pt x="14358" y="11504"/>
                    <a:pt x="14027" y="11613"/>
                    <a:pt x="13695" y="11707"/>
                  </a:cubicBezTo>
                  <a:cubicBezTo>
                    <a:pt x="13655" y="11719"/>
                    <a:pt x="13633" y="11761"/>
                    <a:pt x="13644" y="11800"/>
                  </a:cubicBezTo>
                  <a:cubicBezTo>
                    <a:pt x="13653" y="11832"/>
                    <a:pt x="13683" y="11854"/>
                    <a:pt x="13716" y="11854"/>
                  </a:cubicBezTo>
                  <a:cubicBezTo>
                    <a:pt x="13722" y="11854"/>
                    <a:pt x="13729" y="11854"/>
                    <a:pt x="13737" y="11850"/>
                  </a:cubicBezTo>
                  <a:cubicBezTo>
                    <a:pt x="14073" y="11753"/>
                    <a:pt x="14408" y="11643"/>
                    <a:pt x="14733" y="11523"/>
                  </a:cubicBezTo>
                  <a:cubicBezTo>
                    <a:pt x="14771" y="11509"/>
                    <a:pt x="14791" y="11465"/>
                    <a:pt x="14777" y="11427"/>
                  </a:cubicBezTo>
                  <a:cubicBezTo>
                    <a:pt x="14764" y="11398"/>
                    <a:pt x="14736" y="11380"/>
                    <a:pt x="14705" y="11380"/>
                  </a:cubicBezTo>
                  <a:close/>
                  <a:moveTo>
                    <a:pt x="5500" y="11528"/>
                  </a:moveTo>
                  <a:cubicBezTo>
                    <a:pt x="5469" y="11528"/>
                    <a:pt x="5441" y="11548"/>
                    <a:pt x="5431" y="11580"/>
                  </a:cubicBezTo>
                  <a:cubicBezTo>
                    <a:pt x="5417" y="11619"/>
                    <a:pt x="5439" y="11662"/>
                    <a:pt x="5478" y="11674"/>
                  </a:cubicBezTo>
                  <a:cubicBezTo>
                    <a:pt x="5811" y="11782"/>
                    <a:pt x="6150" y="11879"/>
                    <a:pt x="6485" y="11962"/>
                  </a:cubicBezTo>
                  <a:cubicBezTo>
                    <a:pt x="6490" y="11963"/>
                    <a:pt x="6498" y="11964"/>
                    <a:pt x="6503" y="11964"/>
                  </a:cubicBezTo>
                  <a:cubicBezTo>
                    <a:pt x="6537" y="11964"/>
                    <a:pt x="6566" y="11941"/>
                    <a:pt x="6576" y="11907"/>
                  </a:cubicBezTo>
                  <a:cubicBezTo>
                    <a:pt x="6586" y="11868"/>
                    <a:pt x="6561" y="11827"/>
                    <a:pt x="6522" y="11817"/>
                  </a:cubicBezTo>
                  <a:cubicBezTo>
                    <a:pt x="6189" y="11735"/>
                    <a:pt x="5854" y="11640"/>
                    <a:pt x="5525" y="11532"/>
                  </a:cubicBezTo>
                  <a:cubicBezTo>
                    <a:pt x="5517" y="11530"/>
                    <a:pt x="5508" y="11528"/>
                    <a:pt x="5500" y="11528"/>
                  </a:cubicBezTo>
                  <a:close/>
                  <a:moveTo>
                    <a:pt x="12704" y="11954"/>
                  </a:moveTo>
                  <a:cubicBezTo>
                    <a:pt x="12699" y="11954"/>
                    <a:pt x="12694" y="11954"/>
                    <a:pt x="12689" y="11955"/>
                  </a:cubicBezTo>
                  <a:cubicBezTo>
                    <a:pt x="12352" y="12024"/>
                    <a:pt x="12008" y="12081"/>
                    <a:pt x="11666" y="12125"/>
                  </a:cubicBezTo>
                  <a:cubicBezTo>
                    <a:pt x="11625" y="12130"/>
                    <a:pt x="11596" y="12167"/>
                    <a:pt x="11602" y="12207"/>
                  </a:cubicBezTo>
                  <a:cubicBezTo>
                    <a:pt x="11606" y="12245"/>
                    <a:pt x="11639" y="12273"/>
                    <a:pt x="11675" y="12273"/>
                  </a:cubicBezTo>
                  <a:lnTo>
                    <a:pt x="11684" y="12273"/>
                  </a:lnTo>
                  <a:cubicBezTo>
                    <a:pt x="12031" y="12229"/>
                    <a:pt x="12379" y="12170"/>
                    <a:pt x="12718" y="12102"/>
                  </a:cubicBezTo>
                  <a:cubicBezTo>
                    <a:pt x="12759" y="12093"/>
                    <a:pt x="12785" y="12054"/>
                    <a:pt x="12777" y="12013"/>
                  </a:cubicBezTo>
                  <a:cubicBezTo>
                    <a:pt x="12770" y="11978"/>
                    <a:pt x="12738" y="11954"/>
                    <a:pt x="12704" y="11954"/>
                  </a:cubicBezTo>
                  <a:close/>
                  <a:moveTo>
                    <a:pt x="7524" y="12031"/>
                  </a:moveTo>
                  <a:cubicBezTo>
                    <a:pt x="7488" y="12031"/>
                    <a:pt x="7456" y="12057"/>
                    <a:pt x="7450" y="12093"/>
                  </a:cubicBezTo>
                  <a:cubicBezTo>
                    <a:pt x="7443" y="12132"/>
                    <a:pt x="7471" y="12173"/>
                    <a:pt x="7511" y="12179"/>
                  </a:cubicBezTo>
                  <a:cubicBezTo>
                    <a:pt x="7802" y="12229"/>
                    <a:pt x="8097" y="12270"/>
                    <a:pt x="8387" y="12303"/>
                  </a:cubicBezTo>
                  <a:cubicBezTo>
                    <a:pt x="8440" y="12307"/>
                    <a:pt x="8494" y="12314"/>
                    <a:pt x="8549" y="12319"/>
                  </a:cubicBezTo>
                  <a:lnTo>
                    <a:pt x="8555" y="12319"/>
                  </a:lnTo>
                  <a:cubicBezTo>
                    <a:pt x="8593" y="12319"/>
                    <a:pt x="8625" y="12290"/>
                    <a:pt x="8629" y="12252"/>
                  </a:cubicBezTo>
                  <a:cubicBezTo>
                    <a:pt x="8632" y="12212"/>
                    <a:pt x="8603" y="12175"/>
                    <a:pt x="8562" y="12170"/>
                  </a:cubicBezTo>
                  <a:cubicBezTo>
                    <a:pt x="8510" y="12165"/>
                    <a:pt x="8455" y="12160"/>
                    <a:pt x="8402" y="12154"/>
                  </a:cubicBezTo>
                  <a:cubicBezTo>
                    <a:pt x="8114" y="12124"/>
                    <a:pt x="7822" y="12082"/>
                    <a:pt x="7536" y="12032"/>
                  </a:cubicBezTo>
                  <a:cubicBezTo>
                    <a:pt x="7532" y="12032"/>
                    <a:pt x="7528" y="12031"/>
                    <a:pt x="7524" y="12031"/>
                  </a:cubicBezTo>
                  <a:close/>
                  <a:moveTo>
                    <a:pt x="10639" y="12217"/>
                  </a:moveTo>
                  <a:cubicBezTo>
                    <a:pt x="10637" y="12217"/>
                    <a:pt x="10635" y="12217"/>
                    <a:pt x="10633" y="12217"/>
                  </a:cubicBezTo>
                  <a:cubicBezTo>
                    <a:pt x="10391" y="12229"/>
                    <a:pt x="10146" y="12236"/>
                    <a:pt x="9902" y="12236"/>
                  </a:cubicBezTo>
                  <a:cubicBezTo>
                    <a:pt x="9800" y="12236"/>
                    <a:pt x="9698" y="12235"/>
                    <a:pt x="9596" y="12232"/>
                  </a:cubicBezTo>
                  <a:cubicBezTo>
                    <a:pt x="9561" y="12235"/>
                    <a:pt x="9522" y="12265"/>
                    <a:pt x="9520" y="12305"/>
                  </a:cubicBezTo>
                  <a:cubicBezTo>
                    <a:pt x="9520" y="12347"/>
                    <a:pt x="9553" y="12380"/>
                    <a:pt x="9593" y="12381"/>
                  </a:cubicBezTo>
                  <a:cubicBezTo>
                    <a:pt x="9700" y="12385"/>
                    <a:pt x="9804" y="12386"/>
                    <a:pt x="9911" y="12386"/>
                  </a:cubicBezTo>
                  <a:cubicBezTo>
                    <a:pt x="10152" y="12386"/>
                    <a:pt x="10400" y="12379"/>
                    <a:pt x="10641" y="12366"/>
                  </a:cubicBezTo>
                  <a:cubicBezTo>
                    <a:pt x="10682" y="12364"/>
                    <a:pt x="10715" y="12328"/>
                    <a:pt x="10712" y="12288"/>
                  </a:cubicBezTo>
                  <a:cubicBezTo>
                    <a:pt x="10710" y="12248"/>
                    <a:pt x="10680" y="12217"/>
                    <a:pt x="10639" y="122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3240;p66">
              <a:extLst>
                <a:ext uri="{FF2B5EF4-FFF2-40B4-BE49-F238E27FC236}">
                  <a16:creationId xmlns:a16="http://schemas.microsoft.com/office/drawing/2014/main" id="{3779EC9C-24D3-8611-9A25-6B455926C845}"/>
                </a:ext>
              </a:extLst>
            </p:cNvPr>
            <p:cNvSpPr/>
            <p:nvPr/>
          </p:nvSpPr>
          <p:spPr>
            <a:xfrm>
              <a:off x="3192577" y="3369395"/>
              <a:ext cx="187729" cy="362515"/>
            </a:xfrm>
            <a:custGeom>
              <a:avLst/>
              <a:gdLst/>
              <a:ahLst/>
              <a:cxnLst/>
              <a:rect l="l" t="t" r="r" b="b"/>
              <a:pathLst>
                <a:path w="5323" h="10279" extrusionOk="0">
                  <a:moveTo>
                    <a:pt x="5323" y="0"/>
                  </a:moveTo>
                  <a:lnTo>
                    <a:pt x="0" y="6556"/>
                  </a:lnTo>
                  <a:lnTo>
                    <a:pt x="2290" y="1027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3241;p66">
              <a:extLst>
                <a:ext uri="{FF2B5EF4-FFF2-40B4-BE49-F238E27FC236}">
                  <a16:creationId xmlns:a16="http://schemas.microsoft.com/office/drawing/2014/main" id="{9D52B78B-9B5B-B215-F14A-750F0BEC976E}"/>
                </a:ext>
              </a:extLst>
            </p:cNvPr>
            <p:cNvSpPr/>
            <p:nvPr/>
          </p:nvSpPr>
          <p:spPr>
            <a:xfrm>
              <a:off x="3189720" y="3366785"/>
              <a:ext cx="193407" cy="367734"/>
            </a:xfrm>
            <a:custGeom>
              <a:avLst/>
              <a:gdLst/>
              <a:ahLst/>
              <a:cxnLst/>
              <a:rect l="l" t="t" r="r" b="b"/>
              <a:pathLst>
                <a:path w="5484" h="10427" extrusionOk="0">
                  <a:moveTo>
                    <a:pt x="5225" y="411"/>
                  </a:moveTo>
                  <a:lnTo>
                    <a:pt x="2346" y="10173"/>
                  </a:lnTo>
                  <a:lnTo>
                    <a:pt x="173" y="6637"/>
                  </a:lnTo>
                  <a:lnTo>
                    <a:pt x="5225" y="411"/>
                  </a:lnTo>
                  <a:close/>
                  <a:moveTo>
                    <a:pt x="5403" y="1"/>
                  </a:moveTo>
                  <a:cubicBezTo>
                    <a:pt x="5381" y="1"/>
                    <a:pt x="5359" y="11"/>
                    <a:pt x="5345" y="28"/>
                  </a:cubicBezTo>
                  <a:lnTo>
                    <a:pt x="23" y="6583"/>
                  </a:lnTo>
                  <a:cubicBezTo>
                    <a:pt x="3" y="6608"/>
                    <a:pt x="1" y="6642"/>
                    <a:pt x="17" y="6669"/>
                  </a:cubicBezTo>
                  <a:lnTo>
                    <a:pt x="2307" y="10392"/>
                  </a:lnTo>
                  <a:cubicBezTo>
                    <a:pt x="2320" y="10413"/>
                    <a:pt x="2345" y="10427"/>
                    <a:pt x="2371" y="10427"/>
                  </a:cubicBezTo>
                  <a:lnTo>
                    <a:pt x="2380" y="10427"/>
                  </a:lnTo>
                  <a:cubicBezTo>
                    <a:pt x="2408" y="10423"/>
                    <a:pt x="2433" y="10403"/>
                    <a:pt x="2441" y="10374"/>
                  </a:cubicBezTo>
                  <a:lnTo>
                    <a:pt x="5474" y="96"/>
                  </a:lnTo>
                  <a:cubicBezTo>
                    <a:pt x="5483" y="62"/>
                    <a:pt x="5468" y="25"/>
                    <a:pt x="5437" y="9"/>
                  </a:cubicBezTo>
                  <a:cubicBezTo>
                    <a:pt x="5427" y="3"/>
                    <a:pt x="5415" y="1"/>
                    <a:pt x="5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3242;p66">
              <a:extLst>
                <a:ext uri="{FF2B5EF4-FFF2-40B4-BE49-F238E27FC236}">
                  <a16:creationId xmlns:a16="http://schemas.microsoft.com/office/drawing/2014/main" id="{97C3BA12-E4E0-C73D-8BF5-BAB825965571}"/>
                </a:ext>
              </a:extLst>
            </p:cNvPr>
            <p:cNvSpPr/>
            <p:nvPr/>
          </p:nvSpPr>
          <p:spPr>
            <a:xfrm>
              <a:off x="3046219" y="3369395"/>
              <a:ext cx="334089" cy="231249"/>
            </a:xfrm>
            <a:custGeom>
              <a:avLst/>
              <a:gdLst/>
              <a:ahLst/>
              <a:cxnLst/>
              <a:rect l="l" t="t" r="r" b="b"/>
              <a:pathLst>
                <a:path w="9473" h="6557" extrusionOk="0">
                  <a:moveTo>
                    <a:pt x="9473" y="0"/>
                  </a:moveTo>
                  <a:lnTo>
                    <a:pt x="1" y="5640"/>
                  </a:lnTo>
                  <a:lnTo>
                    <a:pt x="4150" y="6556"/>
                  </a:lnTo>
                  <a:lnTo>
                    <a:pt x="9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3243;p66">
              <a:extLst>
                <a:ext uri="{FF2B5EF4-FFF2-40B4-BE49-F238E27FC236}">
                  <a16:creationId xmlns:a16="http://schemas.microsoft.com/office/drawing/2014/main" id="{1C79E624-AF10-96BE-48A4-F8EDDF4A2179}"/>
                </a:ext>
              </a:extLst>
            </p:cNvPr>
            <p:cNvSpPr/>
            <p:nvPr/>
          </p:nvSpPr>
          <p:spPr>
            <a:xfrm>
              <a:off x="3043433" y="3366750"/>
              <a:ext cx="339626" cy="236469"/>
            </a:xfrm>
            <a:custGeom>
              <a:avLst/>
              <a:gdLst/>
              <a:ahLst/>
              <a:cxnLst/>
              <a:rect l="l" t="t" r="r" b="b"/>
              <a:pathLst>
                <a:path w="9630" h="6705" extrusionOk="0">
                  <a:moveTo>
                    <a:pt x="9228" y="355"/>
                  </a:moveTo>
                  <a:lnTo>
                    <a:pt x="4200" y="6550"/>
                  </a:lnTo>
                  <a:lnTo>
                    <a:pt x="279" y="5683"/>
                  </a:lnTo>
                  <a:lnTo>
                    <a:pt x="9228" y="355"/>
                  </a:lnTo>
                  <a:close/>
                  <a:moveTo>
                    <a:pt x="9551" y="1"/>
                  </a:moveTo>
                  <a:cubicBezTo>
                    <a:pt x="9537" y="1"/>
                    <a:pt x="9524" y="4"/>
                    <a:pt x="9512" y="12"/>
                  </a:cubicBezTo>
                  <a:lnTo>
                    <a:pt x="41" y="5651"/>
                  </a:lnTo>
                  <a:cubicBezTo>
                    <a:pt x="16" y="5667"/>
                    <a:pt x="0" y="5697"/>
                    <a:pt x="6" y="5727"/>
                  </a:cubicBezTo>
                  <a:cubicBezTo>
                    <a:pt x="10" y="5757"/>
                    <a:pt x="33" y="5781"/>
                    <a:pt x="62" y="5789"/>
                  </a:cubicBezTo>
                  <a:lnTo>
                    <a:pt x="4213" y="6704"/>
                  </a:lnTo>
                  <a:cubicBezTo>
                    <a:pt x="4218" y="6705"/>
                    <a:pt x="4224" y="6705"/>
                    <a:pt x="4229" y="6705"/>
                  </a:cubicBezTo>
                  <a:cubicBezTo>
                    <a:pt x="4251" y="6705"/>
                    <a:pt x="4273" y="6696"/>
                    <a:pt x="4285" y="6677"/>
                  </a:cubicBezTo>
                  <a:lnTo>
                    <a:pt x="9607" y="122"/>
                  </a:lnTo>
                  <a:cubicBezTo>
                    <a:pt x="9630" y="95"/>
                    <a:pt x="9629" y="53"/>
                    <a:pt x="9605" y="26"/>
                  </a:cubicBezTo>
                  <a:cubicBezTo>
                    <a:pt x="9591" y="10"/>
                    <a:pt x="9571" y="1"/>
                    <a:pt x="9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3244;p66">
              <a:extLst>
                <a:ext uri="{FF2B5EF4-FFF2-40B4-BE49-F238E27FC236}">
                  <a16:creationId xmlns:a16="http://schemas.microsoft.com/office/drawing/2014/main" id="{0A935799-4DDB-5256-8676-63BA03B3DDBF}"/>
                </a:ext>
              </a:extLst>
            </p:cNvPr>
            <p:cNvSpPr/>
            <p:nvPr/>
          </p:nvSpPr>
          <p:spPr>
            <a:xfrm>
              <a:off x="1416034" y="4166254"/>
              <a:ext cx="72933" cy="72968"/>
            </a:xfrm>
            <a:custGeom>
              <a:avLst/>
              <a:gdLst/>
              <a:ahLst/>
              <a:cxnLst/>
              <a:rect l="l" t="t" r="r" b="b"/>
              <a:pathLst>
                <a:path w="2068" h="2069" extrusionOk="0">
                  <a:moveTo>
                    <a:pt x="1034" y="0"/>
                  </a:moveTo>
                  <a:cubicBezTo>
                    <a:pt x="463" y="0"/>
                    <a:pt x="0" y="463"/>
                    <a:pt x="0" y="1034"/>
                  </a:cubicBezTo>
                  <a:cubicBezTo>
                    <a:pt x="0" y="1604"/>
                    <a:pt x="463" y="2068"/>
                    <a:pt x="1034" y="2068"/>
                  </a:cubicBezTo>
                  <a:cubicBezTo>
                    <a:pt x="1604" y="2068"/>
                    <a:pt x="2067" y="1604"/>
                    <a:pt x="2067" y="1034"/>
                  </a:cubicBezTo>
                  <a:cubicBezTo>
                    <a:pt x="2067" y="463"/>
                    <a:pt x="1606" y="0"/>
                    <a:pt x="103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3245;p66">
              <a:extLst>
                <a:ext uri="{FF2B5EF4-FFF2-40B4-BE49-F238E27FC236}">
                  <a16:creationId xmlns:a16="http://schemas.microsoft.com/office/drawing/2014/main" id="{93F8E995-5931-8891-2A7A-FF876EE59407}"/>
                </a:ext>
              </a:extLst>
            </p:cNvPr>
            <p:cNvSpPr/>
            <p:nvPr/>
          </p:nvSpPr>
          <p:spPr>
            <a:xfrm>
              <a:off x="1413319" y="4163538"/>
              <a:ext cx="78329" cy="78364"/>
            </a:xfrm>
            <a:custGeom>
              <a:avLst/>
              <a:gdLst/>
              <a:ahLst/>
              <a:cxnLst/>
              <a:rect l="l" t="t" r="r" b="b"/>
              <a:pathLst>
                <a:path w="2221" h="2222" extrusionOk="0">
                  <a:moveTo>
                    <a:pt x="1111" y="153"/>
                  </a:moveTo>
                  <a:cubicBezTo>
                    <a:pt x="1639" y="153"/>
                    <a:pt x="2068" y="582"/>
                    <a:pt x="2068" y="1111"/>
                  </a:cubicBezTo>
                  <a:cubicBezTo>
                    <a:pt x="2068" y="1640"/>
                    <a:pt x="1639" y="2069"/>
                    <a:pt x="1111" y="2069"/>
                  </a:cubicBezTo>
                  <a:cubicBezTo>
                    <a:pt x="583" y="2069"/>
                    <a:pt x="153" y="1640"/>
                    <a:pt x="153" y="1111"/>
                  </a:cubicBezTo>
                  <a:cubicBezTo>
                    <a:pt x="153" y="582"/>
                    <a:pt x="583" y="153"/>
                    <a:pt x="1111" y="153"/>
                  </a:cubicBezTo>
                  <a:close/>
                  <a:moveTo>
                    <a:pt x="1111" y="1"/>
                  </a:moveTo>
                  <a:cubicBezTo>
                    <a:pt x="499" y="1"/>
                    <a:pt x="0" y="499"/>
                    <a:pt x="0" y="1111"/>
                  </a:cubicBezTo>
                  <a:cubicBezTo>
                    <a:pt x="0" y="1723"/>
                    <a:pt x="498" y="2221"/>
                    <a:pt x="1111" y="2221"/>
                  </a:cubicBezTo>
                  <a:cubicBezTo>
                    <a:pt x="1724" y="2221"/>
                    <a:pt x="2221" y="1724"/>
                    <a:pt x="2221" y="1111"/>
                  </a:cubicBezTo>
                  <a:cubicBezTo>
                    <a:pt x="2221" y="500"/>
                    <a:pt x="1724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3246;p66">
              <a:extLst>
                <a:ext uri="{FF2B5EF4-FFF2-40B4-BE49-F238E27FC236}">
                  <a16:creationId xmlns:a16="http://schemas.microsoft.com/office/drawing/2014/main" id="{4717BC96-733D-F5F8-BEC3-2688AED3F6A2}"/>
                </a:ext>
              </a:extLst>
            </p:cNvPr>
            <p:cNvSpPr/>
            <p:nvPr/>
          </p:nvSpPr>
          <p:spPr>
            <a:xfrm>
              <a:off x="591385" y="3148905"/>
              <a:ext cx="1723770" cy="1039792"/>
            </a:xfrm>
            <a:custGeom>
              <a:avLst/>
              <a:gdLst/>
              <a:ahLst/>
              <a:cxnLst/>
              <a:rect l="l" t="t" r="r" b="b"/>
              <a:pathLst>
                <a:path w="48877" h="29483" extrusionOk="0">
                  <a:moveTo>
                    <a:pt x="1567" y="0"/>
                  </a:moveTo>
                  <a:cubicBezTo>
                    <a:pt x="701" y="0"/>
                    <a:pt x="0" y="658"/>
                    <a:pt x="0" y="1468"/>
                  </a:cubicBezTo>
                  <a:lnTo>
                    <a:pt x="0" y="28016"/>
                  </a:lnTo>
                  <a:cubicBezTo>
                    <a:pt x="0" y="28825"/>
                    <a:pt x="701" y="29483"/>
                    <a:pt x="1567" y="29483"/>
                  </a:cubicBezTo>
                  <a:lnTo>
                    <a:pt x="47311" y="29483"/>
                  </a:lnTo>
                  <a:cubicBezTo>
                    <a:pt x="48176" y="29483"/>
                    <a:pt x="48877" y="28826"/>
                    <a:pt x="48876" y="28017"/>
                  </a:cubicBezTo>
                  <a:lnTo>
                    <a:pt x="48876" y="1468"/>
                  </a:lnTo>
                  <a:cubicBezTo>
                    <a:pt x="48876" y="656"/>
                    <a:pt x="48175" y="0"/>
                    <a:pt x="47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3247;p66">
              <a:extLst>
                <a:ext uri="{FF2B5EF4-FFF2-40B4-BE49-F238E27FC236}">
                  <a16:creationId xmlns:a16="http://schemas.microsoft.com/office/drawing/2014/main" id="{245958CA-B9D4-C14C-DCF1-E5D795649F8D}"/>
                </a:ext>
              </a:extLst>
            </p:cNvPr>
            <p:cNvSpPr/>
            <p:nvPr/>
          </p:nvSpPr>
          <p:spPr>
            <a:xfrm>
              <a:off x="588669" y="3146225"/>
              <a:ext cx="1729166" cy="1045223"/>
            </a:xfrm>
            <a:custGeom>
              <a:avLst/>
              <a:gdLst/>
              <a:ahLst/>
              <a:cxnLst/>
              <a:rect l="l" t="t" r="r" b="b"/>
              <a:pathLst>
                <a:path w="49030" h="29637" extrusionOk="0">
                  <a:moveTo>
                    <a:pt x="47385" y="152"/>
                  </a:moveTo>
                  <a:cubicBezTo>
                    <a:pt x="48208" y="152"/>
                    <a:pt x="48877" y="776"/>
                    <a:pt x="48877" y="1544"/>
                  </a:cubicBezTo>
                  <a:lnTo>
                    <a:pt x="48877" y="28093"/>
                  </a:lnTo>
                  <a:cubicBezTo>
                    <a:pt x="48877" y="28861"/>
                    <a:pt x="48208" y="29484"/>
                    <a:pt x="47385" y="29484"/>
                  </a:cubicBezTo>
                  <a:lnTo>
                    <a:pt x="1644" y="29484"/>
                  </a:lnTo>
                  <a:cubicBezTo>
                    <a:pt x="822" y="29484"/>
                    <a:pt x="153" y="28861"/>
                    <a:pt x="153" y="28093"/>
                  </a:cubicBezTo>
                  <a:lnTo>
                    <a:pt x="153" y="1544"/>
                  </a:lnTo>
                  <a:cubicBezTo>
                    <a:pt x="153" y="776"/>
                    <a:pt x="822" y="152"/>
                    <a:pt x="1644" y="152"/>
                  </a:cubicBezTo>
                  <a:close/>
                  <a:moveTo>
                    <a:pt x="1644" y="0"/>
                  </a:moveTo>
                  <a:cubicBezTo>
                    <a:pt x="737" y="0"/>
                    <a:pt x="0" y="693"/>
                    <a:pt x="0" y="1544"/>
                  </a:cubicBezTo>
                  <a:lnTo>
                    <a:pt x="0" y="28093"/>
                  </a:lnTo>
                  <a:cubicBezTo>
                    <a:pt x="0" y="28944"/>
                    <a:pt x="737" y="29636"/>
                    <a:pt x="1644" y="29636"/>
                  </a:cubicBezTo>
                  <a:lnTo>
                    <a:pt x="47388" y="29636"/>
                  </a:lnTo>
                  <a:cubicBezTo>
                    <a:pt x="48293" y="29636"/>
                    <a:pt x="49030" y="28944"/>
                    <a:pt x="49030" y="28093"/>
                  </a:cubicBezTo>
                  <a:lnTo>
                    <a:pt x="49030" y="1544"/>
                  </a:lnTo>
                  <a:cubicBezTo>
                    <a:pt x="49030" y="693"/>
                    <a:pt x="48292" y="0"/>
                    <a:pt x="47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3248;p66">
              <a:extLst>
                <a:ext uri="{FF2B5EF4-FFF2-40B4-BE49-F238E27FC236}">
                  <a16:creationId xmlns:a16="http://schemas.microsoft.com/office/drawing/2014/main" id="{F4B00ABE-A58C-67F2-1002-E27E26DD7E22}"/>
                </a:ext>
              </a:extLst>
            </p:cNvPr>
            <p:cNvSpPr/>
            <p:nvPr/>
          </p:nvSpPr>
          <p:spPr>
            <a:xfrm>
              <a:off x="673451" y="3236156"/>
              <a:ext cx="1541013" cy="890504"/>
            </a:xfrm>
            <a:custGeom>
              <a:avLst/>
              <a:gdLst/>
              <a:ahLst/>
              <a:cxnLst/>
              <a:rect l="l" t="t" r="r" b="b"/>
              <a:pathLst>
                <a:path w="43695" h="25250" extrusionOk="0">
                  <a:moveTo>
                    <a:pt x="0" y="0"/>
                  </a:moveTo>
                  <a:lnTo>
                    <a:pt x="0" y="25249"/>
                  </a:lnTo>
                  <a:lnTo>
                    <a:pt x="43695" y="25249"/>
                  </a:lnTo>
                  <a:lnTo>
                    <a:pt x="43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3249;p66">
              <a:extLst>
                <a:ext uri="{FF2B5EF4-FFF2-40B4-BE49-F238E27FC236}">
                  <a16:creationId xmlns:a16="http://schemas.microsoft.com/office/drawing/2014/main" id="{63AD6E4F-14C4-7AFF-2190-3A29D7FC41C4}"/>
                </a:ext>
              </a:extLst>
            </p:cNvPr>
            <p:cNvSpPr/>
            <p:nvPr/>
          </p:nvSpPr>
          <p:spPr>
            <a:xfrm>
              <a:off x="670771" y="3233476"/>
              <a:ext cx="1546445" cy="895865"/>
            </a:xfrm>
            <a:custGeom>
              <a:avLst/>
              <a:gdLst/>
              <a:ahLst/>
              <a:cxnLst/>
              <a:rect l="l" t="t" r="r" b="b"/>
              <a:pathLst>
                <a:path w="43849" h="25402" extrusionOk="0">
                  <a:moveTo>
                    <a:pt x="43696" y="152"/>
                  </a:moveTo>
                  <a:lnTo>
                    <a:pt x="43696" y="25249"/>
                  </a:lnTo>
                  <a:lnTo>
                    <a:pt x="152" y="25249"/>
                  </a:ln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25401"/>
                  </a:lnTo>
                  <a:lnTo>
                    <a:pt x="43849" y="25401"/>
                  </a:lnTo>
                  <a:lnTo>
                    <a:pt x="43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3250;p66">
              <a:extLst>
                <a:ext uri="{FF2B5EF4-FFF2-40B4-BE49-F238E27FC236}">
                  <a16:creationId xmlns:a16="http://schemas.microsoft.com/office/drawing/2014/main" id="{44C28AA6-3438-8908-8B06-6E023598AEE5}"/>
                </a:ext>
              </a:extLst>
            </p:cNvPr>
            <p:cNvSpPr/>
            <p:nvPr/>
          </p:nvSpPr>
          <p:spPr>
            <a:xfrm>
              <a:off x="1435819" y="3171864"/>
              <a:ext cx="34915" cy="34915"/>
            </a:xfrm>
            <a:custGeom>
              <a:avLst/>
              <a:gdLst/>
              <a:ahLst/>
              <a:cxnLst/>
              <a:rect l="l" t="t" r="r" b="b"/>
              <a:pathLst>
                <a:path w="990" h="990" extrusionOk="0">
                  <a:moveTo>
                    <a:pt x="495" y="150"/>
                  </a:moveTo>
                  <a:cubicBezTo>
                    <a:pt x="684" y="150"/>
                    <a:pt x="837" y="304"/>
                    <a:pt x="837" y="493"/>
                  </a:cubicBezTo>
                  <a:cubicBezTo>
                    <a:pt x="837" y="682"/>
                    <a:pt x="684" y="835"/>
                    <a:pt x="495" y="835"/>
                  </a:cubicBezTo>
                  <a:cubicBezTo>
                    <a:pt x="305" y="835"/>
                    <a:pt x="152" y="682"/>
                    <a:pt x="152" y="493"/>
                  </a:cubicBezTo>
                  <a:cubicBezTo>
                    <a:pt x="152" y="304"/>
                    <a:pt x="305" y="150"/>
                    <a:pt x="495" y="150"/>
                  </a:cubicBezTo>
                  <a:close/>
                  <a:moveTo>
                    <a:pt x="495" y="0"/>
                  </a:moveTo>
                  <a:cubicBezTo>
                    <a:pt x="222" y="0"/>
                    <a:pt x="0" y="221"/>
                    <a:pt x="0" y="495"/>
                  </a:cubicBezTo>
                  <a:cubicBezTo>
                    <a:pt x="0" y="768"/>
                    <a:pt x="222" y="989"/>
                    <a:pt x="495" y="989"/>
                  </a:cubicBezTo>
                  <a:cubicBezTo>
                    <a:pt x="767" y="989"/>
                    <a:pt x="989" y="767"/>
                    <a:pt x="989" y="495"/>
                  </a:cubicBezTo>
                  <a:cubicBezTo>
                    <a:pt x="989" y="221"/>
                    <a:pt x="767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3251;p66">
              <a:extLst>
                <a:ext uri="{FF2B5EF4-FFF2-40B4-BE49-F238E27FC236}">
                  <a16:creationId xmlns:a16="http://schemas.microsoft.com/office/drawing/2014/main" id="{42B060D9-1CDD-9EEF-1325-794117C2D6BD}"/>
                </a:ext>
              </a:extLst>
            </p:cNvPr>
            <p:cNvSpPr/>
            <p:nvPr/>
          </p:nvSpPr>
          <p:spPr>
            <a:xfrm>
              <a:off x="1203021" y="4259782"/>
              <a:ext cx="491664" cy="300091"/>
            </a:xfrm>
            <a:custGeom>
              <a:avLst/>
              <a:gdLst/>
              <a:ahLst/>
              <a:cxnLst/>
              <a:rect l="l" t="t" r="r" b="b"/>
              <a:pathLst>
                <a:path w="13941" h="8509" extrusionOk="0">
                  <a:moveTo>
                    <a:pt x="1661" y="0"/>
                  </a:moveTo>
                  <a:lnTo>
                    <a:pt x="1661" y="86"/>
                  </a:lnTo>
                  <a:lnTo>
                    <a:pt x="1097" y="90"/>
                  </a:lnTo>
                  <a:cubicBezTo>
                    <a:pt x="1004" y="1447"/>
                    <a:pt x="595" y="6977"/>
                    <a:pt x="1" y="8508"/>
                  </a:cubicBezTo>
                  <a:lnTo>
                    <a:pt x="13941" y="8508"/>
                  </a:lnTo>
                  <a:cubicBezTo>
                    <a:pt x="13349" y="6977"/>
                    <a:pt x="12940" y="1447"/>
                    <a:pt x="12846" y="90"/>
                  </a:cubicBezTo>
                  <a:lnTo>
                    <a:pt x="12282" y="86"/>
                  </a:lnTo>
                  <a:lnTo>
                    <a:pt x="12282" y="0"/>
                  </a:lnTo>
                  <a:lnTo>
                    <a:pt x="6972" y="4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CFC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3252;p66">
              <a:extLst>
                <a:ext uri="{FF2B5EF4-FFF2-40B4-BE49-F238E27FC236}">
                  <a16:creationId xmlns:a16="http://schemas.microsoft.com/office/drawing/2014/main" id="{4BDEA0FB-6DB2-13EB-855A-A2630B00E957}"/>
                </a:ext>
              </a:extLst>
            </p:cNvPr>
            <p:cNvSpPr/>
            <p:nvPr/>
          </p:nvSpPr>
          <p:spPr>
            <a:xfrm>
              <a:off x="1200306" y="4257137"/>
              <a:ext cx="497413" cy="305417"/>
            </a:xfrm>
            <a:custGeom>
              <a:avLst/>
              <a:gdLst/>
              <a:ahLst/>
              <a:cxnLst/>
              <a:rect l="l" t="t" r="r" b="b"/>
              <a:pathLst>
                <a:path w="14104" h="8660" extrusionOk="0">
                  <a:moveTo>
                    <a:pt x="12282" y="151"/>
                  </a:moveTo>
                  <a:lnTo>
                    <a:pt x="12282" y="160"/>
                  </a:lnTo>
                  <a:cubicBezTo>
                    <a:pt x="12282" y="201"/>
                    <a:pt x="12316" y="236"/>
                    <a:pt x="12358" y="236"/>
                  </a:cubicBezTo>
                  <a:lnTo>
                    <a:pt x="12851" y="239"/>
                  </a:lnTo>
                  <a:cubicBezTo>
                    <a:pt x="12967" y="1882"/>
                    <a:pt x="13354" y="6896"/>
                    <a:pt x="13910" y="8505"/>
                  </a:cubicBezTo>
                  <a:lnTo>
                    <a:pt x="189" y="8505"/>
                  </a:lnTo>
                  <a:cubicBezTo>
                    <a:pt x="746" y="6895"/>
                    <a:pt x="1134" y="1882"/>
                    <a:pt x="1245" y="239"/>
                  </a:cubicBezTo>
                  <a:lnTo>
                    <a:pt x="1738" y="236"/>
                  </a:lnTo>
                  <a:cubicBezTo>
                    <a:pt x="1781" y="236"/>
                    <a:pt x="1814" y="201"/>
                    <a:pt x="1814" y="160"/>
                  </a:cubicBezTo>
                  <a:lnTo>
                    <a:pt x="1814" y="151"/>
                  </a:lnTo>
                  <a:lnTo>
                    <a:pt x="7049" y="193"/>
                  </a:lnTo>
                  <a:lnTo>
                    <a:pt x="12282" y="151"/>
                  </a:lnTo>
                  <a:close/>
                  <a:moveTo>
                    <a:pt x="1743" y="0"/>
                  </a:moveTo>
                  <a:cubicBezTo>
                    <a:pt x="1722" y="0"/>
                    <a:pt x="1702" y="8"/>
                    <a:pt x="1688" y="22"/>
                  </a:cubicBezTo>
                  <a:cubicBezTo>
                    <a:pt x="1673" y="37"/>
                    <a:pt x="1664" y="57"/>
                    <a:pt x="1664" y="76"/>
                  </a:cubicBezTo>
                  <a:lnTo>
                    <a:pt x="1664" y="86"/>
                  </a:lnTo>
                  <a:lnTo>
                    <a:pt x="1176" y="90"/>
                  </a:lnTo>
                  <a:cubicBezTo>
                    <a:pt x="1136" y="90"/>
                    <a:pt x="1104" y="122"/>
                    <a:pt x="1100" y="161"/>
                  </a:cubicBezTo>
                  <a:cubicBezTo>
                    <a:pt x="990" y="1753"/>
                    <a:pt x="587" y="7068"/>
                    <a:pt x="10" y="8556"/>
                  </a:cubicBezTo>
                  <a:cubicBezTo>
                    <a:pt x="0" y="8579"/>
                    <a:pt x="4" y="8606"/>
                    <a:pt x="18" y="8627"/>
                  </a:cubicBezTo>
                  <a:cubicBezTo>
                    <a:pt x="32" y="8646"/>
                    <a:pt x="55" y="8659"/>
                    <a:pt x="81" y="8659"/>
                  </a:cubicBezTo>
                  <a:lnTo>
                    <a:pt x="14020" y="8659"/>
                  </a:lnTo>
                  <a:cubicBezTo>
                    <a:pt x="14044" y="8659"/>
                    <a:pt x="14069" y="8646"/>
                    <a:pt x="14086" y="8627"/>
                  </a:cubicBezTo>
                  <a:cubicBezTo>
                    <a:pt x="14099" y="8606"/>
                    <a:pt x="14104" y="8579"/>
                    <a:pt x="14094" y="8556"/>
                  </a:cubicBezTo>
                  <a:cubicBezTo>
                    <a:pt x="13519" y="7070"/>
                    <a:pt x="13113" y="1754"/>
                    <a:pt x="13004" y="161"/>
                  </a:cubicBezTo>
                  <a:cubicBezTo>
                    <a:pt x="12999" y="122"/>
                    <a:pt x="12967" y="90"/>
                    <a:pt x="12928" y="90"/>
                  </a:cubicBezTo>
                  <a:lnTo>
                    <a:pt x="12440" y="86"/>
                  </a:lnTo>
                  <a:lnTo>
                    <a:pt x="12440" y="76"/>
                  </a:lnTo>
                  <a:cubicBezTo>
                    <a:pt x="12440" y="57"/>
                    <a:pt x="12432" y="36"/>
                    <a:pt x="12417" y="22"/>
                  </a:cubicBezTo>
                  <a:cubicBezTo>
                    <a:pt x="12401" y="9"/>
                    <a:pt x="12382" y="0"/>
                    <a:pt x="12362" y="0"/>
                  </a:cubicBezTo>
                  <a:lnTo>
                    <a:pt x="7053" y="42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3253;p66">
              <a:extLst>
                <a:ext uri="{FF2B5EF4-FFF2-40B4-BE49-F238E27FC236}">
                  <a16:creationId xmlns:a16="http://schemas.microsoft.com/office/drawing/2014/main" id="{B7116CD9-8CCF-5E07-28C2-4EC93337E4E1}"/>
                </a:ext>
              </a:extLst>
            </p:cNvPr>
            <p:cNvSpPr/>
            <p:nvPr/>
          </p:nvSpPr>
          <p:spPr>
            <a:xfrm>
              <a:off x="1203021" y="4259782"/>
              <a:ext cx="491664" cy="300091"/>
            </a:xfrm>
            <a:custGeom>
              <a:avLst/>
              <a:gdLst/>
              <a:ahLst/>
              <a:cxnLst/>
              <a:rect l="l" t="t" r="r" b="b"/>
              <a:pathLst>
                <a:path w="13941" h="8509" extrusionOk="0">
                  <a:moveTo>
                    <a:pt x="1661" y="0"/>
                  </a:moveTo>
                  <a:lnTo>
                    <a:pt x="1661" y="86"/>
                  </a:lnTo>
                  <a:lnTo>
                    <a:pt x="1097" y="90"/>
                  </a:lnTo>
                  <a:cubicBezTo>
                    <a:pt x="1004" y="1447"/>
                    <a:pt x="595" y="6977"/>
                    <a:pt x="1" y="8508"/>
                  </a:cubicBezTo>
                  <a:lnTo>
                    <a:pt x="13941" y="8508"/>
                  </a:lnTo>
                  <a:cubicBezTo>
                    <a:pt x="13349" y="6977"/>
                    <a:pt x="12940" y="1447"/>
                    <a:pt x="12846" y="90"/>
                  </a:cubicBezTo>
                  <a:lnTo>
                    <a:pt x="12282" y="86"/>
                  </a:lnTo>
                  <a:lnTo>
                    <a:pt x="12282" y="0"/>
                  </a:lnTo>
                  <a:lnTo>
                    <a:pt x="6972" y="4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3254;p66">
              <a:extLst>
                <a:ext uri="{FF2B5EF4-FFF2-40B4-BE49-F238E27FC236}">
                  <a16:creationId xmlns:a16="http://schemas.microsoft.com/office/drawing/2014/main" id="{18BD3B84-CDA9-D361-DB76-193ED3A82630}"/>
                </a:ext>
              </a:extLst>
            </p:cNvPr>
            <p:cNvSpPr/>
            <p:nvPr/>
          </p:nvSpPr>
          <p:spPr>
            <a:xfrm>
              <a:off x="1200306" y="4257137"/>
              <a:ext cx="497413" cy="305417"/>
            </a:xfrm>
            <a:custGeom>
              <a:avLst/>
              <a:gdLst/>
              <a:ahLst/>
              <a:cxnLst/>
              <a:rect l="l" t="t" r="r" b="b"/>
              <a:pathLst>
                <a:path w="14104" h="8660" extrusionOk="0">
                  <a:moveTo>
                    <a:pt x="12282" y="151"/>
                  </a:moveTo>
                  <a:lnTo>
                    <a:pt x="12282" y="160"/>
                  </a:lnTo>
                  <a:cubicBezTo>
                    <a:pt x="12282" y="201"/>
                    <a:pt x="12316" y="236"/>
                    <a:pt x="12358" y="236"/>
                  </a:cubicBezTo>
                  <a:lnTo>
                    <a:pt x="12851" y="239"/>
                  </a:lnTo>
                  <a:cubicBezTo>
                    <a:pt x="12967" y="1882"/>
                    <a:pt x="13354" y="6896"/>
                    <a:pt x="13910" y="8505"/>
                  </a:cubicBezTo>
                  <a:lnTo>
                    <a:pt x="189" y="8505"/>
                  </a:lnTo>
                  <a:cubicBezTo>
                    <a:pt x="746" y="6895"/>
                    <a:pt x="1134" y="1882"/>
                    <a:pt x="1245" y="239"/>
                  </a:cubicBezTo>
                  <a:lnTo>
                    <a:pt x="1738" y="236"/>
                  </a:lnTo>
                  <a:cubicBezTo>
                    <a:pt x="1781" y="236"/>
                    <a:pt x="1814" y="201"/>
                    <a:pt x="1814" y="160"/>
                  </a:cubicBezTo>
                  <a:lnTo>
                    <a:pt x="1814" y="151"/>
                  </a:lnTo>
                  <a:lnTo>
                    <a:pt x="7049" y="193"/>
                  </a:lnTo>
                  <a:lnTo>
                    <a:pt x="12282" y="151"/>
                  </a:lnTo>
                  <a:close/>
                  <a:moveTo>
                    <a:pt x="1743" y="0"/>
                  </a:moveTo>
                  <a:cubicBezTo>
                    <a:pt x="1722" y="0"/>
                    <a:pt x="1702" y="8"/>
                    <a:pt x="1688" y="22"/>
                  </a:cubicBezTo>
                  <a:cubicBezTo>
                    <a:pt x="1673" y="37"/>
                    <a:pt x="1664" y="57"/>
                    <a:pt x="1664" y="76"/>
                  </a:cubicBezTo>
                  <a:lnTo>
                    <a:pt x="1664" y="86"/>
                  </a:lnTo>
                  <a:lnTo>
                    <a:pt x="1176" y="90"/>
                  </a:lnTo>
                  <a:cubicBezTo>
                    <a:pt x="1136" y="90"/>
                    <a:pt x="1104" y="122"/>
                    <a:pt x="1100" y="161"/>
                  </a:cubicBezTo>
                  <a:cubicBezTo>
                    <a:pt x="990" y="1753"/>
                    <a:pt x="587" y="7068"/>
                    <a:pt x="10" y="8556"/>
                  </a:cubicBezTo>
                  <a:cubicBezTo>
                    <a:pt x="0" y="8579"/>
                    <a:pt x="4" y="8606"/>
                    <a:pt x="18" y="8627"/>
                  </a:cubicBezTo>
                  <a:cubicBezTo>
                    <a:pt x="32" y="8646"/>
                    <a:pt x="55" y="8659"/>
                    <a:pt x="81" y="8659"/>
                  </a:cubicBezTo>
                  <a:lnTo>
                    <a:pt x="14020" y="8659"/>
                  </a:lnTo>
                  <a:cubicBezTo>
                    <a:pt x="14044" y="8659"/>
                    <a:pt x="14069" y="8646"/>
                    <a:pt x="14086" y="8627"/>
                  </a:cubicBezTo>
                  <a:cubicBezTo>
                    <a:pt x="14099" y="8606"/>
                    <a:pt x="14104" y="8579"/>
                    <a:pt x="14094" y="8556"/>
                  </a:cubicBezTo>
                  <a:cubicBezTo>
                    <a:pt x="13519" y="7070"/>
                    <a:pt x="13113" y="1754"/>
                    <a:pt x="13004" y="161"/>
                  </a:cubicBezTo>
                  <a:cubicBezTo>
                    <a:pt x="12999" y="122"/>
                    <a:pt x="12967" y="90"/>
                    <a:pt x="12928" y="90"/>
                  </a:cubicBezTo>
                  <a:lnTo>
                    <a:pt x="12440" y="86"/>
                  </a:lnTo>
                  <a:lnTo>
                    <a:pt x="12440" y="76"/>
                  </a:lnTo>
                  <a:cubicBezTo>
                    <a:pt x="12440" y="57"/>
                    <a:pt x="12432" y="36"/>
                    <a:pt x="12417" y="22"/>
                  </a:cubicBezTo>
                  <a:cubicBezTo>
                    <a:pt x="12401" y="9"/>
                    <a:pt x="12382" y="0"/>
                    <a:pt x="12362" y="0"/>
                  </a:cubicBezTo>
                  <a:lnTo>
                    <a:pt x="7053" y="42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3255;p66">
              <a:extLst>
                <a:ext uri="{FF2B5EF4-FFF2-40B4-BE49-F238E27FC236}">
                  <a16:creationId xmlns:a16="http://schemas.microsoft.com/office/drawing/2014/main" id="{29E9F73D-9993-9D14-653D-E47DF40A8B19}"/>
                </a:ext>
              </a:extLst>
            </p:cNvPr>
            <p:cNvSpPr/>
            <p:nvPr/>
          </p:nvSpPr>
          <p:spPr>
            <a:xfrm>
              <a:off x="590609" y="4128341"/>
              <a:ext cx="1723734" cy="168367"/>
            </a:xfrm>
            <a:custGeom>
              <a:avLst/>
              <a:gdLst/>
              <a:ahLst/>
              <a:cxnLst/>
              <a:rect l="l" t="t" r="r" b="b"/>
              <a:pathLst>
                <a:path w="48876" h="4774" extrusionOk="0">
                  <a:moveTo>
                    <a:pt x="1" y="0"/>
                  </a:moveTo>
                  <a:lnTo>
                    <a:pt x="1" y="3206"/>
                  </a:lnTo>
                  <a:cubicBezTo>
                    <a:pt x="1" y="4073"/>
                    <a:pt x="702" y="4774"/>
                    <a:pt x="1567" y="4774"/>
                  </a:cubicBezTo>
                  <a:lnTo>
                    <a:pt x="47309" y="4774"/>
                  </a:lnTo>
                  <a:cubicBezTo>
                    <a:pt x="48175" y="4774"/>
                    <a:pt x="48876" y="4073"/>
                    <a:pt x="48876" y="3206"/>
                  </a:cubicBezTo>
                  <a:lnTo>
                    <a:pt x="488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3256;p66">
              <a:extLst>
                <a:ext uri="{FF2B5EF4-FFF2-40B4-BE49-F238E27FC236}">
                  <a16:creationId xmlns:a16="http://schemas.microsoft.com/office/drawing/2014/main" id="{705A486E-15E1-D9A7-8EF2-282A96C00785}"/>
                </a:ext>
              </a:extLst>
            </p:cNvPr>
            <p:cNvSpPr/>
            <p:nvPr/>
          </p:nvSpPr>
          <p:spPr>
            <a:xfrm>
              <a:off x="587929" y="4125661"/>
              <a:ext cx="1729166" cy="173763"/>
            </a:xfrm>
            <a:custGeom>
              <a:avLst/>
              <a:gdLst/>
              <a:ahLst/>
              <a:cxnLst/>
              <a:rect l="l" t="t" r="r" b="b"/>
              <a:pathLst>
                <a:path w="49030" h="4927" extrusionOk="0">
                  <a:moveTo>
                    <a:pt x="48877" y="152"/>
                  </a:moveTo>
                  <a:lnTo>
                    <a:pt x="48877" y="3282"/>
                  </a:lnTo>
                  <a:cubicBezTo>
                    <a:pt x="48877" y="4105"/>
                    <a:pt x="48209" y="4774"/>
                    <a:pt x="47387" y="4774"/>
                  </a:cubicBezTo>
                  <a:lnTo>
                    <a:pt x="1643" y="4774"/>
                  </a:lnTo>
                  <a:cubicBezTo>
                    <a:pt x="821" y="4774"/>
                    <a:pt x="153" y="4105"/>
                    <a:pt x="153" y="3282"/>
                  </a:cubicBezTo>
                  <a:lnTo>
                    <a:pt x="153" y="152"/>
                  </a:lnTo>
                  <a:close/>
                  <a:moveTo>
                    <a:pt x="1" y="0"/>
                  </a:moveTo>
                  <a:lnTo>
                    <a:pt x="1" y="3282"/>
                  </a:lnTo>
                  <a:cubicBezTo>
                    <a:pt x="1" y="4189"/>
                    <a:pt x="739" y="4927"/>
                    <a:pt x="1644" y="4927"/>
                  </a:cubicBezTo>
                  <a:lnTo>
                    <a:pt x="47387" y="4927"/>
                  </a:lnTo>
                  <a:cubicBezTo>
                    <a:pt x="48292" y="4927"/>
                    <a:pt x="49029" y="4190"/>
                    <a:pt x="49029" y="3282"/>
                  </a:cubicBezTo>
                  <a:lnTo>
                    <a:pt x="490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3257;p66">
              <a:extLst>
                <a:ext uri="{FF2B5EF4-FFF2-40B4-BE49-F238E27FC236}">
                  <a16:creationId xmlns:a16="http://schemas.microsoft.com/office/drawing/2014/main" id="{35BCB27B-E340-22D0-08A5-E0A065304A76}"/>
                </a:ext>
              </a:extLst>
            </p:cNvPr>
            <p:cNvSpPr/>
            <p:nvPr/>
          </p:nvSpPr>
          <p:spPr>
            <a:xfrm>
              <a:off x="1416034" y="4166254"/>
              <a:ext cx="72933" cy="72968"/>
            </a:xfrm>
            <a:custGeom>
              <a:avLst/>
              <a:gdLst/>
              <a:ahLst/>
              <a:cxnLst/>
              <a:rect l="l" t="t" r="r" b="b"/>
              <a:pathLst>
                <a:path w="2068" h="2069" extrusionOk="0">
                  <a:moveTo>
                    <a:pt x="1034" y="0"/>
                  </a:moveTo>
                  <a:cubicBezTo>
                    <a:pt x="463" y="0"/>
                    <a:pt x="0" y="463"/>
                    <a:pt x="0" y="1034"/>
                  </a:cubicBezTo>
                  <a:cubicBezTo>
                    <a:pt x="0" y="1604"/>
                    <a:pt x="463" y="2068"/>
                    <a:pt x="1034" y="2068"/>
                  </a:cubicBezTo>
                  <a:cubicBezTo>
                    <a:pt x="1604" y="2068"/>
                    <a:pt x="2067" y="1604"/>
                    <a:pt x="2067" y="1034"/>
                  </a:cubicBezTo>
                  <a:cubicBezTo>
                    <a:pt x="2067" y="463"/>
                    <a:pt x="1606" y="0"/>
                    <a:pt x="1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3258;p66">
              <a:extLst>
                <a:ext uri="{FF2B5EF4-FFF2-40B4-BE49-F238E27FC236}">
                  <a16:creationId xmlns:a16="http://schemas.microsoft.com/office/drawing/2014/main" id="{CA8B6C3B-8CB3-293C-69FA-6FDE0019E72D}"/>
                </a:ext>
              </a:extLst>
            </p:cNvPr>
            <p:cNvSpPr/>
            <p:nvPr/>
          </p:nvSpPr>
          <p:spPr>
            <a:xfrm>
              <a:off x="1413319" y="4163538"/>
              <a:ext cx="78329" cy="78364"/>
            </a:xfrm>
            <a:custGeom>
              <a:avLst/>
              <a:gdLst/>
              <a:ahLst/>
              <a:cxnLst/>
              <a:rect l="l" t="t" r="r" b="b"/>
              <a:pathLst>
                <a:path w="2221" h="2222" extrusionOk="0">
                  <a:moveTo>
                    <a:pt x="1111" y="153"/>
                  </a:moveTo>
                  <a:cubicBezTo>
                    <a:pt x="1639" y="153"/>
                    <a:pt x="2068" y="582"/>
                    <a:pt x="2068" y="1111"/>
                  </a:cubicBezTo>
                  <a:cubicBezTo>
                    <a:pt x="2068" y="1640"/>
                    <a:pt x="1639" y="2069"/>
                    <a:pt x="1111" y="2069"/>
                  </a:cubicBezTo>
                  <a:cubicBezTo>
                    <a:pt x="583" y="2069"/>
                    <a:pt x="153" y="1640"/>
                    <a:pt x="153" y="1111"/>
                  </a:cubicBezTo>
                  <a:cubicBezTo>
                    <a:pt x="153" y="582"/>
                    <a:pt x="583" y="153"/>
                    <a:pt x="1111" y="153"/>
                  </a:cubicBezTo>
                  <a:close/>
                  <a:moveTo>
                    <a:pt x="1111" y="1"/>
                  </a:moveTo>
                  <a:cubicBezTo>
                    <a:pt x="499" y="1"/>
                    <a:pt x="0" y="499"/>
                    <a:pt x="0" y="1111"/>
                  </a:cubicBezTo>
                  <a:cubicBezTo>
                    <a:pt x="0" y="1723"/>
                    <a:pt x="498" y="2221"/>
                    <a:pt x="1111" y="2221"/>
                  </a:cubicBezTo>
                  <a:cubicBezTo>
                    <a:pt x="1724" y="2221"/>
                    <a:pt x="2221" y="1724"/>
                    <a:pt x="2221" y="1111"/>
                  </a:cubicBezTo>
                  <a:cubicBezTo>
                    <a:pt x="2221" y="500"/>
                    <a:pt x="1724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3259;p66">
              <a:extLst>
                <a:ext uri="{FF2B5EF4-FFF2-40B4-BE49-F238E27FC236}">
                  <a16:creationId xmlns:a16="http://schemas.microsoft.com/office/drawing/2014/main" id="{1C3983BA-6371-69F7-EA47-04A2A7950E96}"/>
                </a:ext>
              </a:extLst>
            </p:cNvPr>
            <p:cNvSpPr/>
            <p:nvPr/>
          </p:nvSpPr>
          <p:spPr>
            <a:xfrm>
              <a:off x="1029543" y="4522874"/>
              <a:ext cx="845926" cy="80022"/>
            </a:xfrm>
            <a:custGeom>
              <a:avLst/>
              <a:gdLst/>
              <a:ahLst/>
              <a:cxnLst/>
              <a:rect l="l" t="t" r="r" b="b"/>
              <a:pathLst>
                <a:path w="23986" h="2269" extrusionOk="0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lnTo>
                    <a:pt x="0" y="2269"/>
                  </a:lnTo>
                  <a:lnTo>
                    <a:pt x="23985" y="2269"/>
                  </a:lnTo>
                  <a:lnTo>
                    <a:pt x="23985" y="207"/>
                  </a:lnTo>
                  <a:cubicBezTo>
                    <a:pt x="23985" y="93"/>
                    <a:pt x="23893" y="0"/>
                    <a:pt x="23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260;p66">
              <a:extLst>
                <a:ext uri="{FF2B5EF4-FFF2-40B4-BE49-F238E27FC236}">
                  <a16:creationId xmlns:a16="http://schemas.microsoft.com/office/drawing/2014/main" id="{2E1F1618-AFF2-29AD-6ED2-593525DB1FA2}"/>
                </a:ext>
              </a:extLst>
            </p:cNvPr>
            <p:cNvSpPr/>
            <p:nvPr/>
          </p:nvSpPr>
          <p:spPr>
            <a:xfrm>
              <a:off x="1026862" y="4520158"/>
              <a:ext cx="851322" cy="85418"/>
            </a:xfrm>
            <a:custGeom>
              <a:avLst/>
              <a:gdLst/>
              <a:ahLst/>
              <a:cxnLst/>
              <a:rect l="l" t="t" r="r" b="b"/>
              <a:pathLst>
                <a:path w="24139" h="2422" extrusionOk="0">
                  <a:moveTo>
                    <a:pt x="2345" y="153"/>
                  </a:moveTo>
                  <a:cubicBezTo>
                    <a:pt x="2345" y="153"/>
                    <a:pt x="2346" y="153"/>
                    <a:pt x="2347" y="153"/>
                  </a:cubicBezTo>
                  <a:lnTo>
                    <a:pt x="21791" y="153"/>
                  </a:lnTo>
                  <a:cubicBezTo>
                    <a:pt x="22976" y="153"/>
                    <a:pt x="23943" y="1096"/>
                    <a:pt x="23983" y="2270"/>
                  </a:cubicBezTo>
                  <a:lnTo>
                    <a:pt x="154" y="2270"/>
                  </a:lnTo>
                  <a:cubicBezTo>
                    <a:pt x="195" y="1095"/>
                    <a:pt x="1161" y="153"/>
                    <a:pt x="2345" y="153"/>
                  </a:cubicBezTo>
                  <a:close/>
                  <a:moveTo>
                    <a:pt x="2347" y="0"/>
                  </a:moveTo>
                  <a:cubicBezTo>
                    <a:pt x="1053" y="0"/>
                    <a:pt x="0" y="1052"/>
                    <a:pt x="0" y="2346"/>
                  </a:cubicBezTo>
                  <a:cubicBezTo>
                    <a:pt x="0" y="2388"/>
                    <a:pt x="34" y="2422"/>
                    <a:pt x="76" y="2422"/>
                  </a:cubicBezTo>
                  <a:lnTo>
                    <a:pt x="24061" y="2422"/>
                  </a:lnTo>
                  <a:cubicBezTo>
                    <a:pt x="24103" y="2422"/>
                    <a:pt x="24137" y="2388"/>
                    <a:pt x="24138" y="2346"/>
                  </a:cubicBezTo>
                  <a:cubicBezTo>
                    <a:pt x="24138" y="1052"/>
                    <a:pt x="23085" y="0"/>
                    <a:pt x="21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261;p66">
              <a:extLst>
                <a:ext uri="{FF2B5EF4-FFF2-40B4-BE49-F238E27FC236}">
                  <a16:creationId xmlns:a16="http://schemas.microsoft.com/office/drawing/2014/main" id="{8EB0065E-AB75-5A5F-9FF3-231C2DE7E2B0}"/>
                </a:ext>
              </a:extLst>
            </p:cNvPr>
            <p:cNvSpPr/>
            <p:nvPr/>
          </p:nvSpPr>
          <p:spPr>
            <a:xfrm>
              <a:off x="1241039" y="4522839"/>
              <a:ext cx="422963" cy="39993"/>
            </a:xfrm>
            <a:custGeom>
              <a:avLst/>
              <a:gdLst/>
              <a:ahLst/>
              <a:cxnLst/>
              <a:rect l="l" t="t" r="r" b="b"/>
              <a:pathLst>
                <a:path w="11993" h="1134" extrusionOk="0">
                  <a:moveTo>
                    <a:pt x="1" y="0"/>
                  </a:moveTo>
                  <a:cubicBezTo>
                    <a:pt x="1" y="626"/>
                    <a:pt x="508" y="1134"/>
                    <a:pt x="1136" y="1134"/>
                  </a:cubicBezTo>
                  <a:lnTo>
                    <a:pt x="10858" y="1134"/>
                  </a:lnTo>
                  <a:cubicBezTo>
                    <a:pt x="11485" y="1134"/>
                    <a:pt x="11992" y="626"/>
                    <a:pt x="11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262;p66">
              <a:extLst>
                <a:ext uri="{FF2B5EF4-FFF2-40B4-BE49-F238E27FC236}">
                  <a16:creationId xmlns:a16="http://schemas.microsoft.com/office/drawing/2014/main" id="{6167C1AA-93ED-942A-724C-84CBE98546AA}"/>
                </a:ext>
              </a:extLst>
            </p:cNvPr>
            <p:cNvSpPr/>
            <p:nvPr/>
          </p:nvSpPr>
          <p:spPr>
            <a:xfrm>
              <a:off x="1238288" y="4520158"/>
              <a:ext cx="428394" cy="45460"/>
            </a:xfrm>
            <a:custGeom>
              <a:avLst/>
              <a:gdLst/>
              <a:ahLst/>
              <a:cxnLst/>
              <a:rect l="l" t="t" r="r" b="b"/>
              <a:pathLst>
                <a:path w="12147" h="1289" extrusionOk="0">
                  <a:moveTo>
                    <a:pt x="11991" y="152"/>
                  </a:moveTo>
                  <a:cubicBezTo>
                    <a:pt x="11951" y="699"/>
                    <a:pt x="11493" y="1134"/>
                    <a:pt x="10934" y="1134"/>
                  </a:cubicBezTo>
                  <a:lnTo>
                    <a:pt x="1212" y="1134"/>
                  </a:lnTo>
                  <a:cubicBezTo>
                    <a:pt x="655" y="1134"/>
                    <a:pt x="196" y="701"/>
                    <a:pt x="157" y="152"/>
                  </a:cubicBezTo>
                  <a:close/>
                  <a:moveTo>
                    <a:pt x="77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745"/>
                    <a:pt x="544" y="1288"/>
                    <a:pt x="1212" y="1288"/>
                  </a:cubicBezTo>
                  <a:lnTo>
                    <a:pt x="10934" y="1288"/>
                  </a:lnTo>
                  <a:cubicBezTo>
                    <a:pt x="11603" y="1288"/>
                    <a:pt x="12146" y="745"/>
                    <a:pt x="12145" y="76"/>
                  </a:cubicBezTo>
                  <a:cubicBezTo>
                    <a:pt x="12145" y="34"/>
                    <a:pt x="12111" y="0"/>
                    <a:pt x="1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263;p66">
              <a:extLst>
                <a:ext uri="{FF2B5EF4-FFF2-40B4-BE49-F238E27FC236}">
                  <a16:creationId xmlns:a16="http://schemas.microsoft.com/office/drawing/2014/main" id="{49D71711-B20D-7E2D-825B-DE98566373F5}"/>
                </a:ext>
              </a:extLst>
            </p:cNvPr>
            <p:cNvSpPr/>
            <p:nvPr/>
          </p:nvSpPr>
          <p:spPr>
            <a:xfrm>
              <a:off x="1623440" y="3355394"/>
              <a:ext cx="456150" cy="655305"/>
            </a:xfrm>
            <a:custGeom>
              <a:avLst/>
              <a:gdLst/>
              <a:ahLst/>
              <a:cxnLst/>
              <a:rect l="l" t="t" r="r" b="b"/>
              <a:pathLst>
                <a:path w="12934" h="18581" extrusionOk="0">
                  <a:moveTo>
                    <a:pt x="51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18529"/>
                  </a:lnTo>
                  <a:cubicBezTo>
                    <a:pt x="0" y="18558"/>
                    <a:pt x="23" y="18580"/>
                    <a:pt x="51" y="18580"/>
                  </a:cubicBezTo>
                  <a:lnTo>
                    <a:pt x="12881" y="18580"/>
                  </a:lnTo>
                  <a:cubicBezTo>
                    <a:pt x="12911" y="18580"/>
                    <a:pt x="12934" y="18558"/>
                    <a:pt x="12933" y="18529"/>
                  </a:cubicBezTo>
                  <a:lnTo>
                    <a:pt x="12933" y="53"/>
                  </a:lnTo>
                  <a:cubicBezTo>
                    <a:pt x="12933" y="24"/>
                    <a:pt x="12909" y="0"/>
                    <a:pt x="12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264;p66">
              <a:extLst>
                <a:ext uri="{FF2B5EF4-FFF2-40B4-BE49-F238E27FC236}">
                  <a16:creationId xmlns:a16="http://schemas.microsoft.com/office/drawing/2014/main" id="{B323C93F-E53E-55F9-911B-F4CC697EA143}"/>
                </a:ext>
              </a:extLst>
            </p:cNvPr>
            <p:cNvSpPr/>
            <p:nvPr/>
          </p:nvSpPr>
          <p:spPr>
            <a:xfrm>
              <a:off x="1620724" y="3352714"/>
              <a:ext cx="461581" cy="660666"/>
            </a:xfrm>
            <a:custGeom>
              <a:avLst/>
              <a:gdLst/>
              <a:ahLst/>
              <a:cxnLst/>
              <a:rect l="l" t="t" r="r" b="b"/>
              <a:pathLst>
                <a:path w="13088" h="18733" extrusionOk="0">
                  <a:moveTo>
                    <a:pt x="12439" y="152"/>
                  </a:moveTo>
                  <a:cubicBezTo>
                    <a:pt x="12712" y="152"/>
                    <a:pt x="12933" y="374"/>
                    <a:pt x="12933" y="647"/>
                  </a:cubicBezTo>
                  <a:lnTo>
                    <a:pt x="12933" y="18086"/>
                  </a:lnTo>
                  <a:cubicBezTo>
                    <a:pt x="12933" y="18360"/>
                    <a:pt x="12712" y="18580"/>
                    <a:pt x="12439" y="18580"/>
                  </a:cubicBezTo>
                  <a:lnTo>
                    <a:pt x="648" y="18580"/>
                  </a:lnTo>
                  <a:cubicBezTo>
                    <a:pt x="375" y="18580"/>
                    <a:pt x="153" y="18360"/>
                    <a:pt x="153" y="18086"/>
                  </a:cubicBezTo>
                  <a:lnTo>
                    <a:pt x="153" y="647"/>
                  </a:lnTo>
                  <a:cubicBezTo>
                    <a:pt x="153" y="374"/>
                    <a:pt x="375" y="152"/>
                    <a:pt x="648" y="152"/>
                  </a:cubicBezTo>
                  <a:close/>
                  <a:moveTo>
                    <a:pt x="648" y="0"/>
                  </a:moveTo>
                  <a:cubicBezTo>
                    <a:pt x="290" y="0"/>
                    <a:pt x="0" y="290"/>
                    <a:pt x="0" y="647"/>
                  </a:cubicBezTo>
                  <a:lnTo>
                    <a:pt x="0" y="18085"/>
                  </a:lnTo>
                  <a:cubicBezTo>
                    <a:pt x="0" y="18442"/>
                    <a:pt x="290" y="18733"/>
                    <a:pt x="648" y="18733"/>
                  </a:cubicBezTo>
                  <a:lnTo>
                    <a:pt x="12439" y="18733"/>
                  </a:lnTo>
                  <a:cubicBezTo>
                    <a:pt x="12796" y="18733"/>
                    <a:pt x="13087" y="18442"/>
                    <a:pt x="13087" y="18086"/>
                  </a:cubicBezTo>
                  <a:lnTo>
                    <a:pt x="13087" y="647"/>
                  </a:lnTo>
                  <a:cubicBezTo>
                    <a:pt x="13087" y="292"/>
                    <a:pt x="12796" y="0"/>
                    <a:pt x="12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265;p66">
              <a:extLst>
                <a:ext uri="{FF2B5EF4-FFF2-40B4-BE49-F238E27FC236}">
                  <a16:creationId xmlns:a16="http://schemas.microsoft.com/office/drawing/2014/main" id="{538993AA-DB64-0C1A-01C7-06D0B374F80B}"/>
                </a:ext>
              </a:extLst>
            </p:cNvPr>
            <p:cNvSpPr/>
            <p:nvPr/>
          </p:nvSpPr>
          <p:spPr>
            <a:xfrm>
              <a:off x="1678280" y="3414113"/>
              <a:ext cx="152215" cy="152215"/>
            </a:xfrm>
            <a:custGeom>
              <a:avLst/>
              <a:gdLst/>
              <a:ahLst/>
              <a:cxnLst/>
              <a:rect l="l" t="t" r="r" b="b"/>
              <a:pathLst>
                <a:path w="4316" h="4316" extrusionOk="0">
                  <a:moveTo>
                    <a:pt x="42" y="0"/>
                  </a:moveTo>
                  <a:cubicBezTo>
                    <a:pt x="18" y="0"/>
                    <a:pt x="1" y="19"/>
                    <a:pt x="1" y="41"/>
                  </a:cubicBezTo>
                  <a:lnTo>
                    <a:pt x="1" y="4274"/>
                  </a:lnTo>
                  <a:cubicBezTo>
                    <a:pt x="1" y="4297"/>
                    <a:pt x="20" y="4315"/>
                    <a:pt x="42" y="4315"/>
                  </a:cubicBezTo>
                  <a:lnTo>
                    <a:pt x="4275" y="4315"/>
                  </a:lnTo>
                  <a:cubicBezTo>
                    <a:pt x="4298" y="4315"/>
                    <a:pt x="4315" y="4297"/>
                    <a:pt x="4315" y="4274"/>
                  </a:cubicBezTo>
                  <a:lnTo>
                    <a:pt x="4315" y="41"/>
                  </a:lnTo>
                  <a:cubicBezTo>
                    <a:pt x="4315" y="18"/>
                    <a:pt x="4297" y="0"/>
                    <a:pt x="4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266;p66">
              <a:extLst>
                <a:ext uri="{FF2B5EF4-FFF2-40B4-BE49-F238E27FC236}">
                  <a16:creationId xmlns:a16="http://schemas.microsoft.com/office/drawing/2014/main" id="{C75F9F00-9FE6-5CA1-A60A-173F48C514D4}"/>
                </a:ext>
              </a:extLst>
            </p:cNvPr>
            <p:cNvSpPr/>
            <p:nvPr/>
          </p:nvSpPr>
          <p:spPr>
            <a:xfrm>
              <a:off x="1974947" y="3389426"/>
              <a:ext cx="17881" cy="1784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254" y="153"/>
                  </a:moveTo>
                  <a:cubicBezTo>
                    <a:pt x="310" y="153"/>
                    <a:pt x="354" y="197"/>
                    <a:pt x="354" y="253"/>
                  </a:cubicBezTo>
                  <a:cubicBezTo>
                    <a:pt x="354" y="309"/>
                    <a:pt x="310" y="354"/>
                    <a:pt x="254" y="354"/>
                  </a:cubicBezTo>
                  <a:cubicBezTo>
                    <a:pt x="198" y="354"/>
                    <a:pt x="153" y="309"/>
                    <a:pt x="153" y="253"/>
                  </a:cubicBezTo>
                  <a:cubicBezTo>
                    <a:pt x="153" y="197"/>
                    <a:pt x="198" y="153"/>
                    <a:pt x="254" y="153"/>
                  </a:cubicBezTo>
                  <a:close/>
                  <a:moveTo>
                    <a:pt x="254" y="0"/>
                  </a:moveTo>
                  <a:cubicBezTo>
                    <a:pt x="115" y="0"/>
                    <a:pt x="1" y="114"/>
                    <a:pt x="1" y="253"/>
                  </a:cubicBezTo>
                  <a:cubicBezTo>
                    <a:pt x="1" y="392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267;p66">
              <a:extLst>
                <a:ext uri="{FF2B5EF4-FFF2-40B4-BE49-F238E27FC236}">
                  <a16:creationId xmlns:a16="http://schemas.microsoft.com/office/drawing/2014/main" id="{916D3D9F-D9AF-23F6-4AF9-108B06CD7E9D}"/>
                </a:ext>
              </a:extLst>
            </p:cNvPr>
            <p:cNvSpPr/>
            <p:nvPr/>
          </p:nvSpPr>
          <p:spPr>
            <a:xfrm>
              <a:off x="2000868" y="3389426"/>
              <a:ext cx="17951" cy="17845"/>
            </a:xfrm>
            <a:custGeom>
              <a:avLst/>
              <a:gdLst/>
              <a:ahLst/>
              <a:cxnLst/>
              <a:rect l="l" t="t" r="r" b="b"/>
              <a:pathLst>
                <a:path w="509" h="506" extrusionOk="0">
                  <a:moveTo>
                    <a:pt x="254" y="153"/>
                  </a:moveTo>
                  <a:cubicBezTo>
                    <a:pt x="309" y="153"/>
                    <a:pt x="354" y="197"/>
                    <a:pt x="354" y="253"/>
                  </a:cubicBezTo>
                  <a:cubicBezTo>
                    <a:pt x="354" y="309"/>
                    <a:pt x="309" y="354"/>
                    <a:pt x="254" y="354"/>
                  </a:cubicBezTo>
                  <a:cubicBezTo>
                    <a:pt x="198" y="354"/>
                    <a:pt x="153" y="309"/>
                    <a:pt x="153" y="253"/>
                  </a:cubicBezTo>
                  <a:cubicBezTo>
                    <a:pt x="153" y="197"/>
                    <a:pt x="198" y="153"/>
                    <a:pt x="254" y="153"/>
                  </a:cubicBezTo>
                  <a:close/>
                  <a:moveTo>
                    <a:pt x="254" y="0"/>
                  </a:moveTo>
                  <a:cubicBezTo>
                    <a:pt x="115" y="0"/>
                    <a:pt x="1" y="114"/>
                    <a:pt x="1" y="253"/>
                  </a:cubicBezTo>
                  <a:cubicBezTo>
                    <a:pt x="1" y="392"/>
                    <a:pt x="114" y="506"/>
                    <a:pt x="254" y="506"/>
                  </a:cubicBezTo>
                  <a:cubicBezTo>
                    <a:pt x="394" y="506"/>
                    <a:pt x="508" y="392"/>
                    <a:pt x="506" y="253"/>
                  </a:cubicBezTo>
                  <a:cubicBezTo>
                    <a:pt x="506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268;p66">
              <a:extLst>
                <a:ext uri="{FF2B5EF4-FFF2-40B4-BE49-F238E27FC236}">
                  <a16:creationId xmlns:a16="http://schemas.microsoft.com/office/drawing/2014/main" id="{FC7FEB91-DF6A-5B0B-6A49-D515EA22EB44}"/>
                </a:ext>
              </a:extLst>
            </p:cNvPr>
            <p:cNvSpPr/>
            <p:nvPr/>
          </p:nvSpPr>
          <p:spPr>
            <a:xfrm>
              <a:off x="2024814" y="3389426"/>
              <a:ext cx="17881" cy="1784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254" y="153"/>
                  </a:moveTo>
                  <a:cubicBezTo>
                    <a:pt x="310" y="153"/>
                    <a:pt x="354" y="197"/>
                    <a:pt x="354" y="253"/>
                  </a:cubicBezTo>
                  <a:cubicBezTo>
                    <a:pt x="354" y="309"/>
                    <a:pt x="310" y="354"/>
                    <a:pt x="254" y="354"/>
                  </a:cubicBezTo>
                  <a:cubicBezTo>
                    <a:pt x="199" y="354"/>
                    <a:pt x="153" y="309"/>
                    <a:pt x="153" y="253"/>
                  </a:cubicBezTo>
                  <a:cubicBezTo>
                    <a:pt x="153" y="197"/>
                    <a:pt x="199" y="153"/>
                    <a:pt x="254" y="153"/>
                  </a:cubicBezTo>
                  <a:close/>
                  <a:moveTo>
                    <a:pt x="254" y="0"/>
                  </a:moveTo>
                  <a:cubicBezTo>
                    <a:pt x="115" y="0"/>
                    <a:pt x="1" y="114"/>
                    <a:pt x="1" y="253"/>
                  </a:cubicBezTo>
                  <a:cubicBezTo>
                    <a:pt x="1" y="392"/>
                    <a:pt x="114" y="506"/>
                    <a:pt x="254" y="506"/>
                  </a:cubicBezTo>
                  <a:cubicBezTo>
                    <a:pt x="394" y="506"/>
                    <a:pt x="506" y="392"/>
                    <a:pt x="506" y="253"/>
                  </a:cubicBezTo>
                  <a:cubicBezTo>
                    <a:pt x="506" y="115"/>
                    <a:pt x="392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269;p66">
              <a:extLst>
                <a:ext uri="{FF2B5EF4-FFF2-40B4-BE49-F238E27FC236}">
                  <a16:creationId xmlns:a16="http://schemas.microsoft.com/office/drawing/2014/main" id="{F8897C96-729E-183C-6672-CC01A8721FA8}"/>
                </a:ext>
              </a:extLst>
            </p:cNvPr>
            <p:cNvSpPr/>
            <p:nvPr/>
          </p:nvSpPr>
          <p:spPr>
            <a:xfrm>
              <a:off x="1876269" y="3454459"/>
              <a:ext cx="140118" cy="5431"/>
            </a:xfrm>
            <a:custGeom>
              <a:avLst/>
              <a:gdLst/>
              <a:ahLst/>
              <a:cxnLst/>
              <a:rect l="l" t="t" r="r" b="b"/>
              <a:pathLst>
                <a:path w="3973" h="154" extrusionOk="0">
                  <a:moveTo>
                    <a:pt x="76" y="1"/>
                  </a:moveTo>
                  <a:cubicBezTo>
                    <a:pt x="34" y="1"/>
                    <a:pt x="0" y="36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lnTo>
                    <a:pt x="3897" y="153"/>
                  </a:lnTo>
                  <a:cubicBezTo>
                    <a:pt x="3939" y="153"/>
                    <a:pt x="3973" y="119"/>
                    <a:pt x="3973" y="77"/>
                  </a:cubicBezTo>
                  <a:cubicBezTo>
                    <a:pt x="3973" y="36"/>
                    <a:pt x="3939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270;p66">
              <a:extLst>
                <a:ext uri="{FF2B5EF4-FFF2-40B4-BE49-F238E27FC236}">
                  <a16:creationId xmlns:a16="http://schemas.microsoft.com/office/drawing/2014/main" id="{7E87B798-7E71-F3CA-1C49-E32EA0C3BCFC}"/>
                </a:ext>
              </a:extLst>
            </p:cNvPr>
            <p:cNvSpPr/>
            <p:nvPr/>
          </p:nvSpPr>
          <p:spPr>
            <a:xfrm>
              <a:off x="1876269" y="3490079"/>
              <a:ext cx="140118" cy="5396"/>
            </a:xfrm>
            <a:custGeom>
              <a:avLst/>
              <a:gdLst/>
              <a:ahLst/>
              <a:cxnLst/>
              <a:rect l="l" t="t" r="r" b="b"/>
              <a:pathLst>
                <a:path w="3973" h="153" extrusionOk="0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lnTo>
                    <a:pt x="3897" y="153"/>
                  </a:lnTo>
                  <a:cubicBezTo>
                    <a:pt x="3939" y="153"/>
                    <a:pt x="3973" y="119"/>
                    <a:pt x="3973" y="77"/>
                  </a:cubicBezTo>
                  <a:cubicBezTo>
                    <a:pt x="3973" y="34"/>
                    <a:pt x="3939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271;p66">
              <a:extLst>
                <a:ext uri="{FF2B5EF4-FFF2-40B4-BE49-F238E27FC236}">
                  <a16:creationId xmlns:a16="http://schemas.microsoft.com/office/drawing/2014/main" id="{9B8E359C-B639-2667-B630-C6EEE7E4CB6A}"/>
                </a:ext>
              </a:extLst>
            </p:cNvPr>
            <p:cNvSpPr/>
            <p:nvPr/>
          </p:nvSpPr>
          <p:spPr>
            <a:xfrm>
              <a:off x="1876269" y="3525698"/>
              <a:ext cx="140118" cy="5396"/>
            </a:xfrm>
            <a:custGeom>
              <a:avLst/>
              <a:gdLst/>
              <a:ahLst/>
              <a:cxnLst/>
              <a:rect l="l" t="t" r="r" b="b"/>
              <a:pathLst>
                <a:path w="3973" h="153" extrusionOk="0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3897" y="152"/>
                  </a:lnTo>
                  <a:cubicBezTo>
                    <a:pt x="3939" y="152"/>
                    <a:pt x="3973" y="119"/>
                    <a:pt x="3973" y="76"/>
                  </a:cubicBezTo>
                  <a:cubicBezTo>
                    <a:pt x="3973" y="34"/>
                    <a:pt x="3939" y="0"/>
                    <a:pt x="3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272;p66">
              <a:extLst>
                <a:ext uri="{FF2B5EF4-FFF2-40B4-BE49-F238E27FC236}">
                  <a16:creationId xmlns:a16="http://schemas.microsoft.com/office/drawing/2014/main" id="{7EE85BF9-3853-DF42-C1D2-77A90763D73A}"/>
                </a:ext>
              </a:extLst>
            </p:cNvPr>
            <p:cNvSpPr/>
            <p:nvPr/>
          </p:nvSpPr>
          <p:spPr>
            <a:xfrm>
              <a:off x="1861493" y="3607024"/>
              <a:ext cx="152215" cy="152215"/>
            </a:xfrm>
            <a:custGeom>
              <a:avLst/>
              <a:gdLst/>
              <a:ahLst/>
              <a:cxnLst/>
              <a:rect l="l" t="t" r="r" b="b"/>
              <a:pathLst>
                <a:path w="4316" h="4316" extrusionOk="0">
                  <a:moveTo>
                    <a:pt x="42" y="1"/>
                  </a:moveTo>
                  <a:cubicBezTo>
                    <a:pt x="18" y="1"/>
                    <a:pt x="1" y="19"/>
                    <a:pt x="1" y="42"/>
                  </a:cubicBezTo>
                  <a:lnTo>
                    <a:pt x="1" y="4275"/>
                  </a:lnTo>
                  <a:cubicBezTo>
                    <a:pt x="1" y="4298"/>
                    <a:pt x="20" y="4316"/>
                    <a:pt x="42" y="4316"/>
                  </a:cubicBezTo>
                  <a:lnTo>
                    <a:pt x="4275" y="4316"/>
                  </a:lnTo>
                  <a:cubicBezTo>
                    <a:pt x="4298" y="4316"/>
                    <a:pt x="4316" y="4297"/>
                    <a:pt x="4316" y="4275"/>
                  </a:cubicBezTo>
                  <a:lnTo>
                    <a:pt x="4316" y="42"/>
                  </a:lnTo>
                  <a:cubicBezTo>
                    <a:pt x="4316" y="19"/>
                    <a:pt x="4297" y="1"/>
                    <a:pt x="4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273;p66">
              <a:extLst>
                <a:ext uri="{FF2B5EF4-FFF2-40B4-BE49-F238E27FC236}">
                  <a16:creationId xmlns:a16="http://schemas.microsoft.com/office/drawing/2014/main" id="{1A6ACD7B-DD27-2790-C421-7993F6CF8183}"/>
                </a:ext>
              </a:extLst>
            </p:cNvPr>
            <p:cNvSpPr/>
            <p:nvPr/>
          </p:nvSpPr>
          <p:spPr>
            <a:xfrm>
              <a:off x="1680784" y="3713460"/>
              <a:ext cx="134933" cy="5431"/>
            </a:xfrm>
            <a:custGeom>
              <a:avLst/>
              <a:gdLst/>
              <a:ahLst/>
              <a:cxnLst/>
              <a:rect l="l" t="t" r="r" b="b"/>
              <a:pathLst>
                <a:path w="3826" h="154" extrusionOk="0">
                  <a:moveTo>
                    <a:pt x="76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18"/>
                    <a:pt x="34" y="153"/>
                    <a:pt x="76" y="153"/>
                  </a:cubicBezTo>
                  <a:lnTo>
                    <a:pt x="3750" y="153"/>
                  </a:lnTo>
                  <a:cubicBezTo>
                    <a:pt x="3792" y="153"/>
                    <a:pt x="3826" y="118"/>
                    <a:pt x="3826" y="77"/>
                  </a:cubicBezTo>
                  <a:cubicBezTo>
                    <a:pt x="3826" y="35"/>
                    <a:pt x="3792" y="1"/>
                    <a:pt x="3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274;p66">
              <a:extLst>
                <a:ext uri="{FF2B5EF4-FFF2-40B4-BE49-F238E27FC236}">
                  <a16:creationId xmlns:a16="http://schemas.microsoft.com/office/drawing/2014/main" id="{AE9A9F0A-08FC-D23F-A247-0B4EC0607992}"/>
                </a:ext>
              </a:extLst>
            </p:cNvPr>
            <p:cNvSpPr/>
            <p:nvPr/>
          </p:nvSpPr>
          <p:spPr>
            <a:xfrm>
              <a:off x="1680784" y="3677876"/>
              <a:ext cx="134933" cy="5396"/>
            </a:xfrm>
            <a:custGeom>
              <a:avLst/>
              <a:gdLst/>
              <a:ahLst/>
              <a:cxnLst/>
              <a:rect l="l" t="t" r="r" b="b"/>
              <a:pathLst>
                <a:path w="3826" h="153" extrusionOk="0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3750" y="152"/>
                  </a:lnTo>
                  <a:cubicBezTo>
                    <a:pt x="3792" y="152"/>
                    <a:pt x="3826" y="119"/>
                    <a:pt x="3826" y="76"/>
                  </a:cubicBezTo>
                  <a:cubicBezTo>
                    <a:pt x="3826" y="34"/>
                    <a:pt x="3792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275;p66">
              <a:extLst>
                <a:ext uri="{FF2B5EF4-FFF2-40B4-BE49-F238E27FC236}">
                  <a16:creationId xmlns:a16="http://schemas.microsoft.com/office/drawing/2014/main" id="{AB9168DA-D8B7-C575-E8D7-D8E098CD0F8E}"/>
                </a:ext>
              </a:extLst>
            </p:cNvPr>
            <p:cNvSpPr/>
            <p:nvPr/>
          </p:nvSpPr>
          <p:spPr>
            <a:xfrm>
              <a:off x="1680784" y="3642256"/>
              <a:ext cx="134933" cy="5396"/>
            </a:xfrm>
            <a:custGeom>
              <a:avLst/>
              <a:gdLst/>
              <a:ahLst/>
              <a:cxnLst/>
              <a:rect l="l" t="t" r="r" b="b"/>
              <a:pathLst>
                <a:path w="3826" h="153" extrusionOk="0">
                  <a:moveTo>
                    <a:pt x="76" y="0"/>
                  </a:moveTo>
                  <a:cubicBezTo>
                    <a:pt x="34" y="0"/>
                    <a:pt x="0" y="34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lnTo>
                    <a:pt x="3750" y="153"/>
                  </a:lnTo>
                  <a:cubicBezTo>
                    <a:pt x="3792" y="153"/>
                    <a:pt x="3826" y="119"/>
                    <a:pt x="3826" y="77"/>
                  </a:cubicBezTo>
                  <a:cubicBezTo>
                    <a:pt x="3826" y="34"/>
                    <a:pt x="3792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276;p66">
              <a:extLst>
                <a:ext uri="{FF2B5EF4-FFF2-40B4-BE49-F238E27FC236}">
                  <a16:creationId xmlns:a16="http://schemas.microsoft.com/office/drawing/2014/main" id="{861C1923-4041-70C4-158D-57E4E1351EA4}"/>
                </a:ext>
              </a:extLst>
            </p:cNvPr>
            <p:cNvSpPr/>
            <p:nvPr/>
          </p:nvSpPr>
          <p:spPr>
            <a:xfrm>
              <a:off x="1832891" y="3810550"/>
              <a:ext cx="151544" cy="5431"/>
            </a:xfrm>
            <a:custGeom>
              <a:avLst/>
              <a:gdLst/>
              <a:ahLst/>
              <a:cxnLst/>
              <a:rect l="l" t="t" r="r" b="b"/>
              <a:pathLst>
                <a:path w="4297" h="154" extrusionOk="0">
                  <a:moveTo>
                    <a:pt x="77" y="1"/>
                  </a:moveTo>
                  <a:cubicBezTo>
                    <a:pt x="35" y="1"/>
                    <a:pt x="1" y="36"/>
                    <a:pt x="1" y="77"/>
                  </a:cubicBezTo>
                  <a:cubicBezTo>
                    <a:pt x="1" y="119"/>
                    <a:pt x="35" y="153"/>
                    <a:pt x="77" y="153"/>
                  </a:cubicBezTo>
                  <a:lnTo>
                    <a:pt x="4220" y="153"/>
                  </a:lnTo>
                  <a:cubicBezTo>
                    <a:pt x="4263" y="153"/>
                    <a:pt x="4296" y="118"/>
                    <a:pt x="4296" y="77"/>
                  </a:cubicBezTo>
                  <a:cubicBezTo>
                    <a:pt x="4296" y="36"/>
                    <a:pt x="4263" y="1"/>
                    <a:pt x="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277;p66">
              <a:extLst>
                <a:ext uri="{FF2B5EF4-FFF2-40B4-BE49-F238E27FC236}">
                  <a16:creationId xmlns:a16="http://schemas.microsoft.com/office/drawing/2014/main" id="{F1B7424C-49D9-ABCB-387D-124430F83EBC}"/>
                </a:ext>
              </a:extLst>
            </p:cNvPr>
            <p:cNvSpPr/>
            <p:nvPr/>
          </p:nvSpPr>
          <p:spPr>
            <a:xfrm>
              <a:off x="1692563" y="3810550"/>
              <a:ext cx="116594" cy="5431"/>
            </a:xfrm>
            <a:custGeom>
              <a:avLst/>
              <a:gdLst/>
              <a:ahLst/>
              <a:cxnLst/>
              <a:rect l="l" t="t" r="r" b="b"/>
              <a:pathLst>
                <a:path w="3306" h="154" extrusionOk="0">
                  <a:moveTo>
                    <a:pt x="77" y="1"/>
                  </a:moveTo>
                  <a:cubicBezTo>
                    <a:pt x="35" y="1"/>
                    <a:pt x="1" y="36"/>
                    <a:pt x="1" y="77"/>
                  </a:cubicBezTo>
                  <a:cubicBezTo>
                    <a:pt x="1" y="119"/>
                    <a:pt x="35" y="153"/>
                    <a:pt x="77" y="153"/>
                  </a:cubicBezTo>
                  <a:lnTo>
                    <a:pt x="3229" y="153"/>
                  </a:lnTo>
                  <a:cubicBezTo>
                    <a:pt x="3270" y="153"/>
                    <a:pt x="3305" y="118"/>
                    <a:pt x="3305" y="77"/>
                  </a:cubicBezTo>
                  <a:cubicBezTo>
                    <a:pt x="3305" y="36"/>
                    <a:pt x="3270" y="1"/>
                    <a:pt x="3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278;p66">
              <a:extLst>
                <a:ext uri="{FF2B5EF4-FFF2-40B4-BE49-F238E27FC236}">
                  <a16:creationId xmlns:a16="http://schemas.microsoft.com/office/drawing/2014/main" id="{3C8BB7BE-FC21-B899-AF4B-5B4CCE66594D}"/>
                </a:ext>
              </a:extLst>
            </p:cNvPr>
            <p:cNvSpPr/>
            <p:nvPr/>
          </p:nvSpPr>
          <p:spPr>
            <a:xfrm>
              <a:off x="1692563" y="3850966"/>
              <a:ext cx="229345" cy="5396"/>
            </a:xfrm>
            <a:custGeom>
              <a:avLst/>
              <a:gdLst/>
              <a:ahLst/>
              <a:cxnLst/>
              <a:rect l="l" t="t" r="r" b="b"/>
              <a:pathLst>
                <a:path w="6503" h="153" extrusionOk="0">
                  <a:moveTo>
                    <a:pt x="77" y="1"/>
                  </a:moveTo>
                  <a:cubicBezTo>
                    <a:pt x="35" y="1"/>
                    <a:pt x="1" y="34"/>
                    <a:pt x="1" y="77"/>
                  </a:cubicBezTo>
                  <a:cubicBezTo>
                    <a:pt x="1" y="119"/>
                    <a:pt x="35" y="153"/>
                    <a:pt x="77" y="153"/>
                  </a:cubicBezTo>
                  <a:lnTo>
                    <a:pt x="6427" y="153"/>
                  </a:lnTo>
                  <a:cubicBezTo>
                    <a:pt x="6469" y="153"/>
                    <a:pt x="6503" y="119"/>
                    <a:pt x="6503" y="77"/>
                  </a:cubicBezTo>
                  <a:cubicBezTo>
                    <a:pt x="6503" y="34"/>
                    <a:pt x="6469" y="1"/>
                    <a:pt x="6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279;p66">
              <a:extLst>
                <a:ext uri="{FF2B5EF4-FFF2-40B4-BE49-F238E27FC236}">
                  <a16:creationId xmlns:a16="http://schemas.microsoft.com/office/drawing/2014/main" id="{B50A7C74-4DEC-2CA2-BD9E-B6631291C9BB}"/>
                </a:ext>
              </a:extLst>
            </p:cNvPr>
            <p:cNvSpPr/>
            <p:nvPr/>
          </p:nvSpPr>
          <p:spPr>
            <a:xfrm>
              <a:off x="1767506" y="3446383"/>
              <a:ext cx="36361" cy="38512"/>
            </a:xfrm>
            <a:custGeom>
              <a:avLst/>
              <a:gdLst/>
              <a:ahLst/>
              <a:cxnLst/>
              <a:rect l="l" t="t" r="r" b="b"/>
              <a:pathLst>
                <a:path w="1031" h="1092" extrusionOk="0">
                  <a:moveTo>
                    <a:pt x="150" y="1"/>
                  </a:moveTo>
                  <a:lnTo>
                    <a:pt x="1" y="946"/>
                  </a:lnTo>
                  <a:lnTo>
                    <a:pt x="950" y="1092"/>
                  </a:lnTo>
                  <a:cubicBezTo>
                    <a:pt x="1030" y="569"/>
                    <a:pt x="671" y="8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280;p66">
              <a:extLst>
                <a:ext uri="{FF2B5EF4-FFF2-40B4-BE49-F238E27FC236}">
                  <a16:creationId xmlns:a16="http://schemas.microsoft.com/office/drawing/2014/main" id="{0D55E0BC-9C52-6BD9-E202-896606392546}"/>
                </a:ext>
              </a:extLst>
            </p:cNvPr>
            <p:cNvSpPr/>
            <p:nvPr/>
          </p:nvSpPr>
          <p:spPr>
            <a:xfrm>
              <a:off x="1764367" y="3443279"/>
              <a:ext cx="42321" cy="44649"/>
            </a:xfrm>
            <a:custGeom>
              <a:avLst/>
              <a:gdLst/>
              <a:ahLst/>
              <a:cxnLst/>
              <a:rect l="l" t="t" r="r" b="b"/>
              <a:pathLst>
                <a:path w="1200" h="1266" extrusionOk="0">
                  <a:moveTo>
                    <a:pt x="303" y="179"/>
                  </a:moveTo>
                  <a:cubicBezTo>
                    <a:pt x="717" y="279"/>
                    <a:pt x="1001" y="666"/>
                    <a:pt x="972" y="1092"/>
                  </a:cubicBezTo>
                  <a:lnTo>
                    <a:pt x="177" y="970"/>
                  </a:lnTo>
                  <a:lnTo>
                    <a:pt x="303" y="179"/>
                  </a:lnTo>
                  <a:close/>
                  <a:moveTo>
                    <a:pt x="175" y="1"/>
                  </a:moveTo>
                  <a:lnTo>
                    <a:pt x="1" y="1097"/>
                  </a:lnTo>
                  <a:lnTo>
                    <a:pt x="1103" y="1266"/>
                  </a:lnTo>
                  <a:lnTo>
                    <a:pt x="1114" y="1187"/>
                  </a:lnTo>
                  <a:cubicBezTo>
                    <a:pt x="1199" y="625"/>
                    <a:pt x="813" y="96"/>
                    <a:pt x="250" y="11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281;p66">
              <a:extLst>
                <a:ext uri="{FF2B5EF4-FFF2-40B4-BE49-F238E27FC236}">
                  <a16:creationId xmlns:a16="http://schemas.microsoft.com/office/drawing/2014/main" id="{06C7F15C-6C1B-F5C1-829B-CB94BF9E27C1}"/>
                </a:ext>
              </a:extLst>
            </p:cNvPr>
            <p:cNvSpPr/>
            <p:nvPr/>
          </p:nvSpPr>
          <p:spPr>
            <a:xfrm>
              <a:off x="1696337" y="3437637"/>
              <a:ext cx="109153" cy="105944"/>
            </a:xfrm>
            <a:custGeom>
              <a:avLst/>
              <a:gdLst/>
              <a:ahLst/>
              <a:cxnLst/>
              <a:rect l="l" t="t" r="r" b="b"/>
              <a:pathLst>
                <a:path w="3095" h="3004" extrusionOk="0">
                  <a:moveTo>
                    <a:pt x="1609" y="1"/>
                  </a:moveTo>
                  <a:cubicBezTo>
                    <a:pt x="881" y="1"/>
                    <a:pt x="241" y="532"/>
                    <a:pt x="125" y="1275"/>
                  </a:cubicBezTo>
                  <a:cubicBezTo>
                    <a:pt x="0" y="2094"/>
                    <a:pt x="563" y="2860"/>
                    <a:pt x="1383" y="2986"/>
                  </a:cubicBezTo>
                  <a:cubicBezTo>
                    <a:pt x="1460" y="2998"/>
                    <a:pt x="1536" y="3004"/>
                    <a:pt x="1611" y="3004"/>
                  </a:cubicBezTo>
                  <a:cubicBezTo>
                    <a:pt x="2339" y="3004"/>
                    <a:pt x="2980" y="2472"/>
                    <a:pt x="3095" y="1730"/>
                  </a:cubicBezTo>
                  <a:lnTo>
                    <a:pt x="1603" y="1503"/>
                  </a:lnTo>
                  <a:lnTo>
                    <a:pt x="1837" y="18"/>
                  </a:lnTo>
                  <a:cubicBezTo>
                    <a:pt x="1761" y="6"/>
                    <a:pt x="1684" y="1"/>
                    <a:pt x="1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282;p66">
              <a:extLst>
                <a:ext uri="{FF2B5EF4-FFF2-40B4-BE49-F238E27FC236}">
                  <a16:creationId xmlns:a16="http://schemas.microsoft.com/office/drawing/2014/main" id="{9A832C56-2005-380E-0B23-4C140E0E5533}"/>
                </a:ext>
              </a:extLst>
            </p:cNvPr>
            <p:cNvSpPr/>
            <p:nvPr/>
          </p:nvSpPr>
          <p:spPr>
            <a:xfrm>
              <a:off x="1695878" y="3434850"/>
              <a:ext cx="112715" cy="111375"/>
            </a:xfrm>
            <a:custGeom>
              <a:avLst/>
              <a:gdLst/>
              <a:ahLst/>
              <a:cxnLst/>
              <a:rect l="l" t="t" r="r" b="b"/>
              <a:pathLst>
                <a:path w="3196" h="3158" extrusionOk="0">
                  <a:moveTo>
                    <a:pt x="1621" y="155"/>
                  </a:moveTo>
                  <a:cubicBezTo>
                    <a:pt x="1669" y="155"/>
                    <a:pt x="1717" y="158"/>
                    <a:pt x="1766" y="165"/>
                  </a:cubicBezTo>
                  <a:lnTo>
                    <a:pt x="1530" y="1647"/>
                  </a:lnTo>
                  <a:lnTo>
                    <a:pt x="3021" y="1874"/>
                  </a:lnTo>
                  <a:cubicBezTo>
                    <a:pt x="2881" y="2538"/>
                    <a:pt x="2291" y="3007"/>
                    <a:pt x="1626" y="3007"/>
                  </a:cubicBezTo>
                  <a:cubicBezTo>
                    <a:pt x="1554" y="3007"/>
                    <a:pt x="1482" y="3002"/>
                    <a:pt x="1409" y="2990"/>
                  </a:cubicBezTo>
                  <a:cubicBezTo>
                    <a:pt x="1033" y="2934"/>
                    <a:pt x="701" y="2733"/>
                    <a:pt x="475" y="2425"/>
                  </a:cubicBezTo>
                  <a:cubicBezTo>
                    <a:pt x="250" y="2119"/>
                    <a:pt x="159" y="1742"/>
                    <a:pt x="217" y="1366"/>
                  </a:cubicBezTo>
                  <a:cubicBezTo>
                    <a:pt x="273" y="989"/>
                    <a:pt x="474" y="658"/>
                    <a:pt x="782" y="432"/>
                  </a:cubicBezTo>
                  <a:cubicBezTo>
                    <a:pt x="1028" y="250"/>
                    <a:pt x="1321" y="155"/>
                    <a:pt x="1621" y="155"/>
                  </a:cubicBezTo>
                  <a:close/>
                  <a:moveTo>
                    <a:pt x="1621" y="1"/>
                  </a:moveTo>
                  <a:cubicBezTo>
                    <a:pt x="1288" y="1"/>
                    <a:pt x="964" y="105"/>
                    <a:pt x="691" y="307"/>
                  </a:cubicBezTo>
                  <a:cubicBezTo>
                    <a:pt x="349" y="557"/>
                    <a:pt x="128" y="923"/>
                    <a:pt x="65" y="1339"/>
                  </a:cubicBezTo>
                  <a:cubicBezTo>
                    <a:pt x="0" y="1757"/>
                    <a:pt x="103" y="2173"/>
                    <a:pt x="353" y="2512"/>
                  </a:cubicBezTo>
                  <a:cubicBezTo>
                    <a:pt x="603" y="2852"/>
                    <a:pt x="968" y="3075"/>
                    <a:pt x="1385" y="3138"/>
                  </a:cubicBezTo>
                  <a:cubicBezTo>
                    <a:pt x="1467" y="3152"/>
                    <a:pt x="1546" y="3158"/>
                    <a:pt x="1625" y="3158"/>
                  </a:cubicBezTo>
                  <a:cubicBezTo>
                    <a:pt x="2390" y="3158"/>
                    <a:pt x="3064" y="2599"/>
                    <a:pt x="3184" y="1818"/>
                  </a:cubicBezTo>
                  <a:lnTo>
                    <a:pt x="3196" y="1742"/>
                  </a:lnTo>
                  <a:lnTo>
                    <a:pt x="1704" y="1516"/>
                  </a:lnTo>
                  <a:lnTo>
                    <a:pt x="1939" y="32"/>
                  </a:lnTo>
                  <a:lnTo>
                    <a:pt x="1862" y="19"/>
                  </a:lnTo>
                  <a:cubicBezTo>
                    <a:pt x="1782" y="7"/>
                    <a:pt x="1701" y="1"/>
                    <a:pt x="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283;p66">
              <a:extLst>
                <a:ext uri="{FF2B5EF4-FFF2-40B4-BE49-F238E27FC236}">
                  <a16:creationId xmlns:a16="http://schemas.microsoft.com/office/drawing/2014/main" id="{C45E2BCA-5393-40F8-6632-B013E5995232}"/>
                </a:ext>
              </a:extLst>
            </p:cNvPr>
            <p:cNvSpPr/>
            <p:nvPr/>
          </p:nvSpPr>
          <p:spPr>
            <a:xfrm>
              <a:off x="1871191" y="3625963"/>
              <a:ext cx="128021" cy="112186"/>
            </a:xfrm>
            <a:custGeom>
              <a:avLst/>
              <a:gdLst/>
              <a:ahLst/>
              <a:cxnLst/>
              <a:rect l="l" t="t" r="r" b="b"/>
              <a:pathLst>
                <a:path w="3630" h="3181" extrusionOk="0">
                  <a:moveTo>
                    <a:pt x="1816" y="0"/>
                  </a:moveTo>
                  <a:cubicBezTo>
                    <a:pt x="1273" y="0"/>
                    <a:pt x="745" y="278"/>
                    <a:pt x="449" y="779"/>
                  </a:cubicBezTo>
                  <a:cubicBezTo>
                    <a:pt x="1" y="1534"/>
                    <a:pt x="249" y="2509"/>
                    <a:pt x="1004" y="2957"/>
                  </a:cubicBezTo>
                  <a:cubicBezTo>
                    <a:pt x="1259" y="3108"/>
                    <a:pt x="1538" y="3180"/>
                    <a:pt x="1814" y="3180"/>
                  </a:cubicBezTo>
                  <a:cubicBezTo>
                    <a:pt x="2356" y="3180"/>
                    <a:pt x="2885" y="2902"/>
                    <a:pt x="3182" y="2401"/>
                  </a:cubicBezTo>
                  <a:cubicBezTo>
                    <a:pt x="3630" y="1646"/>
                    <a:pt x="3382" y="672"/>
                    <a:pt x="2627" y="223"/>
                  </a:cubicBezTo>
                  <a:cubicBezTo>
                    <a:pt x="2372" y="72"/>
                    <a:pt x="2092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284;p66">
              <a:extLst>
                <a:ext uri="{FF2B5EF4-FFF2-40B4-BE49-F238E27FC236}">
                  <a16:creationId xmlns:a16="http://schemas.microsoft.com/office/drawing/2014/main" id="{E1954533-1AB2-30DE-9322-FCF4925CC850}"/>
                </a:ext>
              </a:extLst>
            </p:cNvPr>
            <p:cNvSpPr/>
            <p:nvPr/>
          </p:nvSpPr>
          <p:spPr>
            <a:xfrm>
              <a:off x="1868123" y="3623247"/>
              <a:ext cx="127880" cy="117547"/>
            </a:xfrm>
            <a:custGeom>
              <a:avLst/>
              <a:gdLst/>
              <a:ahLst/>
              <a:cxnLst/>
              <a:rect l="l" t="t" r="r" b="b"/>
              <a:pathLst>
                <a:path w="3626" h="3333" extrusionOk="0">
                  <a:moveTo>
                    <a:pt x="1904" y="154"/>
                  </a:moveTo>
                  <a:cubicBezTo>
                    <a:pt x="2172" y="154"/>
                    <a:pt x="2438" y="225"/>
                    <a:pt x="2675" y="366"/>
                  </a:cubicBezTo>
                  <a:cubicBezTo>
                    <a:pt x="3022" y="572"/>
                    <a:pt x="3268" y="903"/>
                    <a:pt x="3368" y="1294"/>
                  </a:cubicBezTo>
                  <a:cubicBezTo>
                    <a:pt x="3468" y="1686"/>
                    <a:pt x="3409" y="2093"/>
                    <a:pt x="3203" y="2440"/>
                  </a:cubicBezTo>
                  <a:cubicBezTo>
                    <a:pt x="2996" y="2788"/>
                    <a:pt x="2666" y="3035"/>
                    <a:pt x="2275" y="3134"/>
                  </a:cubicBezTo>
                  <a:cubicBezTo>
                    <a:pt x="2150" y="3166"/>
                    <a:pt x="2023" y="3181"/>
                    <a:pt x="1898" y="3181"/>
                  </a:cubicBezTo>
                  <a:cubicBezTo>
                    <a:pt x="1629" y="3181"/>
                    <a:pt x="1365" y="3109"/>
                    <a:pt x="1128" y="2969"/>
                  </a:cubicBezTo>
                  <a:cubicBezTo>
                    <a:pt x="411" y="2544"/>
                    <a:pt x="173" y="1612"/>
                    <a:pt x="600" y="895"/>
                  </a:cubicBezTo>
                  <a:cubicBezTo>
                    <a:pt x="806" y="548"/>
                    <a:pt x="1137" y="300"/>
                    <a:pt x="1528" y="201"/>
                  </a:cubicBezTo>
                  <a:cubicBezTo>
                    <a:pt x="1653" y="170"/>
                    <a:pt x="1779" y="154"/>
                    <a:pt x="1904" y="154"/>
                  </a:cubicBezTo>
                  <a:close/>
                  <a:moveTo>
                    <a:pt x="1904" y="1"/>
                  </a:moveTo>
                  <a:cubicBezTo>
                    <a:pt x="1766" y="1"/>
                    <a:pt x="1627" y="18"/>
                    <a:pt x="1490" y="54"/>
                  </a:cubicBezTo>
                  <a:cubicBezTo>
                    <a:pt x="1058" y="163"/>
                    <a:pt x="696" y="434"/>
                    <a:pt x="469" y="817"/>
                  </a:cubicBezTo>
                  <a:cubicBezTo>
                    <a:pt x="1" y="1606"/>
                    <a:pt x="262" y="2631"/>
                    <a:pt x="1051" y="3099"/>
                  </a:cubicBezTo>
                  <a:cubicBezTo>
                    <a:pt x="1312" y="3253"/>
                    <a:pt x="1604" y="3333"/>
                    <a:pt x="1898" y="3333"/>
                  </a:cubicBezTo>
                  <a:cubicBezTo>
                    <a:pt x="2037" y="3333"/>
                    <a:pt x="2176" y="3316"/>
                    <a:pt x="2313" y="3282"/>
                  </a:cubicBezTo>
                  <a:cubicBezTo>
                    <a:pt x="2743" y="3171"/>
                    <a:pt x="3106" y="2901"/>
                    <a:pt x="3333" y="2518"/>
                  </a:cubicBezTo>
                  <a:cubicBezTo>
                    <a:pt x="3560" y="2135"/>
                    <a:pt x="3626" y="1686"/>
                    <a:pt x="3515" y="1256"/>
                  </a:cubicBezTo>
                  <a:cubicBezTo>
                    <a:pt x="3405" y="825"/>
                    <a:pt x="3134" y="462"/>
                    <a:pt x="2752" y="235"/>
                  </a:cubicBezTo>
                  <a:cubicBezTo>
                    <a:pt x="2490" y="80"/>
                    <a:pt x="2199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285;p66">
              <a:extLst>
                <a:ext uri="{FF2B5EF4-FFF2-40B4-BE49-F238E27FC236}">
                  <a16:creationId xmlns:a16="http://schemas.microsoft.com/office/drawing/2014/main" id="{4D64E837-2EC1-0033-8FD9-2ED1E685086C}"/>
                </a:ext>
              </a:extLst>
            </p:cNvPr>
            <p:cNvSpPr/>
            <p:nvPr/>
          </p:nvSpPr>
          <p:spPr>
            <a:xfrm>
              <a:off x="1894714" y="3643102"/>
              <a:ext cx="81080" cy="77871"/>
            </a:xfrm>
            <a:custGeom>
              <a:avLst/>
              <a:gdLst/>
              <a:ahLst/>
              <a:cxnLst/>
              <a:rect l="l" t="t" r="r" b="b"/>
              <a:pathLst>
                <a:path w="2299" h="2208" extrusionOk="0">
                  <a:moveTo>
                    <a:pt x="1150" y="1"/>
                  </a:moveTo>
                  <a:cubicBezTo>
                    <a:pt x="1120" y="1"/>
                    <a:pt x="1089" y="2"/>
                    <a:pt x="1059" y="5"/>
                  </a:cubicBezTo>
                  <a:cubicBezTo>
                    <a:pt x="451" y="56"/>
                    <a:pt x="0" y="588"/>
                    <a:pt x="50" y="1196"/>
                  </a:cubicBezTo>
                  <a:cubicBezTo>
                    <a:pt x="97" y="1771"/>
                    <a:pt x="580" y="2207"/>
                    <a:pt x="1147" y="2207"/>
                  </a:cubicBezTo>
                  <a:cubicBezTo>
                    <a:pt x="1178" y="2207"/>
                    <a:pt x="1209" y="2206"/>
                    <a:pt x="1240" y="2203"/>
                  </a:cubicBezTo>
                  <a:cubicBezTo>
                    <a:pt x="1848" y="2153"/>
                    <a:pt x="2299" y="1621"/>
                    <a:pt x="2249" y="1013"/>
                  </a:cubicBezTo>
                  <a:cubicBezTo>
                    <a:pt x="2201" y="437"/>
                    <a:pt x="1718" y="1"/>
                    <a:pt x="1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286;p66">
              <a:extLst>
                <a:ext uri="{FF2B5EF4-FFF2-40B4-BE49-F238E27FC236}">
                  <a16:creationId xmlns:a16="http://schemas.microsoft.com/office/drawing/2014/main" id="{11F10A61-0682-888E-63B2-D4E0CC2C1766}"/>
                </a:ext>
              </a:extLst>
            </p:cNvPr>
            <p:cNvSpPr/>
            <p:nvPr/>
          </p:nvSpPr>
          <p:spPr>
            <a:xfrm>
              <a:off x="1893550" y="3640457"/>
              <a:ext cx="83302" cy="83196"/>
            </a:xfrm>
            <a:custGeom>
              <a:avLst/>
              <a:gdLst/>
              <a:ahLst/>
              <a:cxnLst/>
              <a:rect l="l" t="t" r="r" b="b"/>
              <a:pathLst>
                <a:path w="2362" h="2359" extrusionOk="0">
                  <a:moveTo>
                    <a:pt x="1180" y="153"/>
                  </a:moveTo>
                  <a:cubicBezTo>
                    <a:pt x="1747" y="153"/>
                    <a:pt x="2207" y="612"/>
                    <a:pt x="2207" y="1180"/>
                  </a:cubicBezTo>
                  <a:cubicBezTo>
                    <a:pt x="2207" y="1746"/>
                    <a:pt x="1747" y="2207"/>
                    <a:pt x="1180" y="2207"/>
                  </a:cubicBezTo>
                  <a:cubicBezTo>
                    <a:pt x="613" y="2207"/>
                    <a:pt x="153" y="1746"/>
                    <a:pt x="153" y="1180"/>
                  </a:cubicBezTo>
                  <a:cubicBezTo>
                    <a:pt x="153" y="612"/>
                    <a:pt x="613" y="153"/>
                    <a:pt x="1180" y="153"/>
                  </a:cubicBezTo>
                  <a:close/>
                  <a:moveTo>
                    <a:pt x="1180" y="0"/>
                  </a:moveTo>
                  <a:cubicBezTo>
                    <a:pt x="530" y="0"/>
                    <a:pt x="0" y="529"/>
                    <a:pt x="0" y="1180"/>
                  </a:cubicBezTo>
                  <a:cubicBezTo>
                    <a:pt x="0" y="1830"/>
                    <a:pt x="530" y="2359"/>
                    <a:pt x="1180" y="2359"/>
                  </a:cubicBezTo>
                  <a:cubicBezTo>
                    <a:pt x="1831" y="2359"/>
                    <a:pt x="2361" y="1830"/>
                    <a:pt x="2359" y="1180"/>
                  </a:cubicBezTo>
                  <a:cubicBezTo>
                    <a:pt x="2359" y="529"/>
                    <a:pt x="1831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287;p66">
              <a:extLst>
                <a:ext uri="{FF2B5EF4-FFF2-40B4-BE49-F238E27FC236}">
                  <a16:creationId xmlns:a16="http://schemas.microsoft.com/office/drawing/2014/main" id="{2B71C4BE-D3CF-1195-D2A8-22E0BCDDE11E}"/>
                </a:ext>
              </a:extLst>
            </p:cNvPr>
            <p:cNvSpPr/>
            <p:nvPr/>
          </p:nvSpPr>
          <p:spPr>
            <a:xfrm>
              <a:off x="1903672" y="3654458"/>
              <a:ext cx="63023" cy="55194"/>
            </a:xfrm>
            <a:custGeom>
              <a:avLst/>
              <a:gdLst/>
              <a:ahLst/>
              <a:cxnLst/>
              <a:rect l="l" t="t" r="r" b="b"/>
              <a:pathLst>
                <a:path w="1787" h="1565" extrusionOk="0">
                  <a:moveTo>
                    <a:pt x="895" y="0"/>
                  </a:moveTo>
                  <a:cubicBezTo>
                    <a:pt x="628" y="0"/>
                    <a:pt x="367" y="137"/>
                    <a:pt x="221" y="383"/>
                  </a:cubicBezTo>
                  <a:cubicBezTo>
                    <a:pt x="0" y="753"/>
                    <a:pt x="123" y="1235"/>
                    <a:pt x="494" y="1454"/>
                  </a:cubicBezTo>
                  <a:cubicBezTo>
                    <a:pt x="619" y="1529"/>
                    <a:pt x="756" y="1564"/>
                    <a:pt x="892" y="1564"/>
                  </a:cubicBezTo>
                  <a:cubicBezTo>
                    <a:pt x="1159" y="1564"/>
                    <a:pt x="1420" y="1427"/>
                    <a:pt x="1565" y="1182"/>
                  </a:cubicBezTo>
                  <a:cubicBezTo>
                    <a:pt x="1786" y="811"/>
                    <a:pt x="1663" y="329"/>
                    <a:pt x="1293" y="110"/>
                  </a:cubicBezTo>
                  <a:cubicBezTo>
                    <a:pt x="1168" y="36"/>
                    <a:pt x="1030" y="0"/>
                    <a:pt x="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288;p66">
              <a:extLst>
                <a:ext uri="{FF2B5EF4-FFF2-40B4-BE49-F238E27FC236}">
                  <a16:creationId xmlns:a16="http://schemas.microsoft.com/office/drawing/2014/main" id="{F161ACB4-BAFF-B81A-C26C-465FA6D21860}"/>
                </a:ext>
              </a:extLst>
            </p:cNvPr>
            <p:cNvSpPr/>
            <p:nvPr/>
          </p:nvSpPr>
          <p:spPr>
            <a:xfrm>
              <a:off x="1900568" y="3651743"/>
              <a:ext cx="69124" cy="60625"/>
            </a:xfrm>
            <a:custGeom>
              <a:avLst/>
              <a:gdLst/>
              <a:ahLst/>
              <a:cxnLst/>
              <a:rect l="l" t="t" r="r" b="b"/>
              <a:pathLst>
                <a:path w="1960" h="1719" extrusionOk="0">
                  <a:moveTo>
                    <a:pt x="982" y="154"/>
                  </a:moveTo>
                  <a:cubicBezTo>
                    <a:pt x="1105" y="154"/>
                    <a:pt x="1229" y="186"/>
                    <a:pt x="1343" y="253"/>
                  </a:cubicBezTo>
                  <a:cubicBezTo>
                    <a:pt x="1678" y="452"/>
                    <a:pt x="1788" y="887"/>
                    <a:pt x="1589" y="1221"/>
                  </a:cubicBezTo>
                  <a:cubicBezTo>
                    <a:pt x="1495" y="1382"/>
                    <a:pt x="1342" y="1498"/>
                    <a:pt x="1158" y="1544"/>
                  </a:cubicBezTo>
                  <a:cubicBezTo>
                    <a:pt x="1100" y="1559"/>
                    <a:pt x="1041" y="1566"/>
                    <a:pt x="983" y="1566"/>
                  </a:cubicBezTo>
                  <a:cubicBezTo>
                    <a:pt x="857" y="1566"/>
                    <a:pt x="733" y="1532"/>
                    <a:pt x="622" y="1466"/>
                  </a:cubicBezTo>
                  <a:cubicBezTo>
                    <a:pt x="287" y="1268"/>
                    <a:pt x="176" y="834"/>
                    <a:pt x="375" y="499"/>
                  </a:cubicBezTo>
                  <a:cubicBezTo>
                    <a:pt x="506" y="277"/>
                    <a:pt x="741" y="154"/>
                    <a:pt x="982" y="154"/>
                  </a:cubicBezTo>
                  <a:close/>
                  <a:moveTo>
                    <a:pt x="981" y="1"/>
                  </a:moveTo>
                  <a:cubicBezTo>
                    <a:pt x="688" y="1"/>
                    <a:pt x="402" y="150"/>
                    <a:pt x="242" y="421"/>
                  </a:cubicBezTo>
                  <a:cubicBezTo>
                    <a:pt x="0" y="828"/>
                    <a:pt x="134" y="1355"/>
                    <a:pt x="542" y="1597"/>
                  </a:cubicBezTo>
                  <a:cubicBezTo>
                    <a:pt x="676" y="1677"/>
                    <a:pt x="827" y="1718"/>
                    <a:pt x="980" y="1718"/>
                  </a:cubicBezTo>
                  <a:cubicBezTo>
                    <a:pt x="1051" y="1718"/>
                    <a:pt x="1124" y="1709"/>
                    <a:pt x="1193" y="1691"/>
                  </a:cubicBezTo>
                  <a:cubicBezTo>
                    <a:pt x="1414" y="1634"/>
                    <a:pt x="1601" y="1493"/>
                    <a:pt x="1719" y="1297"/>
                  </a:cubicBezTo>
                  <a:cubicBezTo>
                    <a:pt x="1960" y="889"/>
                    <a:pt x="1826" y="362"/>
                    <a:pt x="1419" y="121"/>
                  </a:cubicBezTo>
                  <a:cubicBezTo>
                    <a:pt x="1281" y="39"/>
                    <a:pt x="1130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289;p66">
              <a:extLst>
                <a:ext uri="{FF2B5EF4-FFF2-40B4-BE49-F238E27FC236}">
                  <a16:creationId xmlns:a16="http://schemas.microsoft.com/office/drawing/2014/main" id="{F37128EE-C786-3472-5033-495FB293287B}"/>
                </a:ext>
              </a:extLst>
            </p:cNvPr>
            <p:cNvSpPr/>
            <p:nvPr/>
          </p:nvSpPr>
          <p:spPr>
            <a:xfrm>
              <a:off x="1921517" y="3668424"/>
              <a:ext cx="27262" cy="27262"/>
            </a:xfrm>
            <a:custGeom>
              <a:avLst/>
              <a:gdLst/>
              <a:ahLst/>
              <a:cxnLst/>
              <a:rect l="l" t="t" r="r" b="b"/>
              <a:pathLst>
                <a:path w="773" h="773" extrusionOk="0">
                  <a:moveTo>
                    <a:pt x="387" y="1"/>
                  </a:moveTo>
                  <a:cubicBezTo>
                    <a:pt x="175" y="1"/>
                    <a:pt x="1" y="173"/>
                    <a:pt x="1" y="387"/>
                  </a:cubicBezTo>
                  <a:cubicBezTo>
                    <a:pt x="1" y="600"/>
                    <a:pt x="175" y="773"/>
                    <a:pt x="387" y="773"/>
                  </a:cubicBezTo>
                  <a:cubicBezTo>
                    <a:pt x="599" y="773"/>
                    <a:pt x="773" y="600"/>
                    <a:pt x="773" y="387"/>
                  </a:cubicBezTo>
                  <a:cubicBezTo>
                    <a:pt x="773" y="175"/>
                    <a:pt x="601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290;p66">
              <a:extLst>
                <a:ext uri="{FF2B5EF4-FFF2-40B4-BE49-F238E27FC236}">
                  <a16:creationId xmlns:a16="http://schemas.microsoft.com/office/drawing/2014/main" id="{CD03DC40-D4F9-8DC3-BF58-E3782C72C6F7}"/>
                </a:ext>
              </a:extLst>
            </p:cNvPr>
            <p:cNvSpPr/>
            <p:nvPr/>
          </p:nvSpPr>
          <p:spPr>
            <a:xfrm>
              <a:off x="1918802" y="3665638"/>
              <a:ext cx="32728" cy="32728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64" y="156"/>
                  </a:moveTo>
                  <a:cubicBezTo>
                    <a:pt x="635" y="156"/>
                    <a:pt x="776" y="294"/>
                    <a:pt x="773" y="466"/>
                  </a:cubicBezTo>
                  <a:cubicBezTo>
                    <a:pt x="773" y="636"/>
                    <a:pt x="635" y="775"/>
                    <a:pt x="464" y="775"/>
                  </a:cubicBezTo>
                  <a:cubicBezTo>
                    <a:pt x="293" y="775"/>
                    <a:pt x="154" y="636"/>
                    <a:pt x="154" y="466"/>
                  </a:cubicBezTo>
                  <a:cubicBezTo>
                    <a:pt x="154" y="294"/>
                    <a:pt x="293" y="156"/>
                    <a:pt x="464" y="156"/>
                  </a:cubicBezTo>
                  <a:close/>
                  <a:moveTo>
                    <a:pt x="464" y="0"/>
                  </a:moveTo>
                  <a:cubicBezTo>
                    <a:pt x="208" y="0"/>
                    <a:pt x="1" y="208"/>
                    <a:pt x="1" y="463"/>
                  </a:cubicBezTo>
                  <a:cubicBezTo>
                    <a:pt x="1" y="719"/>
                    <a:pt x="208" y="928"/>
                    <a:pt x="464" y="928"/>
                  </a:cubicBezTo>
                  <a:cubicBezTo>
                    <a:pt x="719" y="928"/>
                    <a:pt x="928" y="721"/>
                    <a:pt x="928" y="463"/>
                  </a:cubicBezTo>
                  <a:cubicBezTo>
                    <a:pt x="928" y="208"/>
                    <a:pt x="719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291;p66">
              <a:extLst>
                <a:ext uri="{FF2B5EF4-FFF2-40B4-BE49-F238E27FC236}">
                  <a16:creationId xmlns:a16="http://schemas.microsoft.com/office/drawing/2014/main" id="{70A7DCA2-13AB-451F-C10E-B07A3A3994A3}"/>
                </a:ext>
              </a:extLst>
            </p:cNvPr>
            <p:cNvSpPr/>
            <p:nvPr/>
          </p:nvSpPr>
          <p:spPr>
            <a:xfrm>
              <a:off x="1896160" y="3637777"/>
              <a:ext cx="39958" cy="45671"/>
            </a:xfrm>
            <a:custGeom>
              <a:avLst/>
              <a:gdLst/>
              <a:ahLst/>
              <a:cxnLst/>
              <a:rect l="l" t="t" r="r" b="b"/>
              <a:pathLst>
                <a:path w="1133" h="1295" extrusionOk="0">
                  <a:moveTo>
                    <a:pt x="44" y="0"/>
                  </a:moveTo>
                  <a:cubicBezTo>
                    <a:pt x="35" y="0"/>
                    <a:pt x="25" y="3"/>
                    <a:pt x="18" y="9"/>
                  </a:cubicBezTo>
                  <a:cubicBezTo>
                    <a:pt x="1" y="23"/>
                    <a:pt x="0" y="49"/>
                    <a:pt x="13" y="66"/>
                  </a:cubicBezTo>
                  <a:lnTo>
                    <a:pt x="1060" y="1281"/>
                  </a:lnTo>
                  <a:cubicBezTo>
                    <a:pt x="1067" y="1290"/>
                    <a:pt x="1077" y="1295"/>
                    <a:pt x="1089" y="1295"/>
                  </a:cubicBezTo>
                  <a:cubicBezTo>
                    <a:pt x="1099" y="1295"/>
                    <a:pt x="1108" y="1292"/>
                    <a:pt x="1115" y="1285"/>
                  </a:cubicBezTo>
                  <a:cubicBezTo>
                    <a:pt x="1132" y="1272"/>
                    <a:pt x="1133" y="1246"/>
                    <a:pt x="1120" y="1230"/>
                  </a:cubicBezTo>
                  <a:lnTo>
                    <a:pt x="73" y="13"/>
                  </a:lnTo>
                  <a:cubicBezTo>
                    <a:pt x="66" y="4"/>
                    <a:pt x="55" y="0"/>
                    <a:pt x="4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292;p66">
              <a:extLst>
                <a:ext uri="{FF2B5EF4-FFF2-40B4-BE49-F238E27FC236}">
                  <a16:creationId xmlns:a16="http://schemas.microsoft.com/office/drawing/2014/main" id="{ED9E2561-9D1C-7FAE-BA21-A3F1F64677B1}"/>
                </a:ext>
              </a:extLst>
            </p:cNvPr>
            <p:cNvSpPr/>
            <p:nvPr/>
          </p:nvSpPr>
          <p:spPr>
            <a:xfrm>
              <a:off x="1894890" y="3636472"/>
              <a:ext cx="42497" cy="48316"/>
            </a:xfrm>
            <a:custGeom>
              <a:avLst/>
              <a:gdLst/>
              <a:ahLst/>
              <a:cxnLst/>
              <a:rect l="l" t="t" r="r" b="b"/>
              <a:pathLst>
                <a:path w="1205" h="1370" extrusionOk="0">
                  <a:moveTo>
                    <a:pt x="80" y="76"/>
                  </a:moveTo>
                  <a:lnTo>
                    <a:pt x="1125" y="1294"/>
                  </a:lnTo>
                  <a:lnTo>
                    <a:pt x="1124" y="1294"/>
                  </a:lnTo>
                  <a:lnTo>
                    <a:pt x="80" y="76"/>
                  </a:lnTo>
                  <a:close/>
                  <a:moveTo>
                    <a:pt x="80" y="0"/>
                  </a:moveTo>
                  <a:cubicBezTo>
                    <a:pt x="60" y="0"/>
                    <a:pt x="43" y="7"/>
                    <a:pt x="30" y="19"/>
                  </a:cubicBezTo>
                  <a:cubicBezTo>
                    <a:pt x="13" y="33"/>
                    <a:pt x="4" y="51"/>
                    <a:pt x="3" y="72"/>
                  </a:cubicBezTo>
                  <a:cubicBezTo>
                    <a:pt x="0" y="93"/>
                    <a:pt x="8" y="113"/>
                    <a:pt x="21" y="128"/>
                  </a:cubicBezTo>
                  <a:lnTo>
                    <a:pt x="1068" y="1343"/>
                  </a:lnTo>
                  <a:cubicBezTo>
                    <a:pt x="1082" y="1360"/>
                    <a:pt x="1103" y="1370"/>
                    <a:pt x="1125" y="1370"/>
                  </a:cubicBezTo>
                  <a:cubicBezTo>
                    <a:pt x="1144" y="1370"/>
                    <a:pt x="1161" y="1364"/>
                    <a:pt x="1176" y="1352"/>
                  </a:cubicBezTo>
                  <a:cubicBezTo>
                    <a:pt x="1193" y="1338"/>
                    <a:pt x="1201" y="1319"/>
                    <a:pt x="1204" y="1299"/>
                  </a:cubicBezTo>
                  <a:cubicBezTo>
                    <a:pt x="1205" y="1279"/>
                    <a:pt x="1198" y="1260"/>
                    <a:pt x="1184" y="1244"/>
                  </a:cubicBezTo>
                  <a:lnTo>
                    <a:pt x="138" y="28"/>
                  </a:lnTo>
                  <a:cubicBezTo>
                    <a:pt x="124" y="11"/>
                    <a:pt x="106" y="1"/>
                    <a:pt x="85" y="0"/>
                  </a:cubicBezTo>
                  <a:cubicBezTo>
                    <a:pt x="84" y="0"/>
                    <a:pt x="8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293;p66">
              <a:extLst>
                <a:ext uri="{FF2B5EF4-FFF2-40B4-BE49-F238E27FC236}">
                  <a16:creationId xmlns:a16="http://schemas.microsoft.com/office/drawing/2014/main" id="{AF53604E-AC30-DEFD-0BC2-D8E35941201A}"/>
                </a:ext>
              </a:extLst>
            </p:cNvPr>
            <p:cNvSpPr/>
            <p:nvPr/>
          </p:nvSpPr>
          <p:spPr>
            <a:xfrm>
              <a:off x="1885509" y="3627408"/>
              <a:ext cx="15306" cy="14918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318" y="0"/>
                  </a:moveTo>
                  <a:cubicBezTo>
                    <a:pt x="316" y="0"/>
                    <a:pt x="313" y="0"/>
                    <a:pt x="310" y="1"/>
                  </a:cubicBezTo>
                  <a:cubicBezTo>
                    <a:pt x="288" y="4"/>
                    <a:pt x="275" y="25"/>
                    <a:pt x="279" y="47"/>
                  </a:cubicBezTo>
                  <a:lnTo>
                    <a:pt x="326" y="286"/>
                  </a:lnTo>
                  <a:cubicBezTo>
                    <a:pt x="328" y="294"/>
                    <a:pt x="322" y="301"/>
                    <a:pt x="315" y="301"/>
                  </a:cubicBezTo>
                  <a:cubicBezTo>
                    <a:pt x="313" y="301"/>
                    <a:pt x="311" y="300"/>
                    <a:pt x="310" y="300"/>
                  </a:cubicBezTo>
                  <a:lnTo>
                    <a:pt x="58" y="205"/>
                  </a:lnTo>
                  <a:cubicBezTo>
                    <a:pt x="53" y="204"/>
                    <a:pt x="49" y="203"/>
                    <a:pt x="44" y="203"/>
                  </a:cubicBezTo>
                  <a:cubicBezTo>
                    <a:pt x="28" y="203"/>
                    <a:pt x="14" y="213"/>
                    <a:pt x="8" y="229"/>
                  </a:cubicBezTo>
                  <a:cubicBezTo>
                    <a:pt x="0" y="249"/>
                    <a:pt x="10" y="273"/>
                    <a:pt x="31" y="279"/>
                  </a:cubicBezTo>
                  <a:lnTo>
                    <a:pt x="416" y="421"/>
                  </a:lnTo>
                  <a:cubicBezTo>
                    <a:pt x="418" y="422"/>
                    <a:pt x="420" y="422"/>
                    <a:pt x="421" y="422"/>
                  </a:cubicBezTo>
                  <a:cubicBezTo>
                    <a:pt x="428" y="422"/>
                    <a:pt x="434" y="416"/>
                    <a:pt x="433" y="408"/>
                  </a:cubicBezTo>
                  <a:lnTo>
                    <a:pt x="357" y="31"/>
                  </a:lnTo>
                  <a:cubicBezTo>
                    <a:pt x="353" y="12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294;p66">
              <a:extLst>
                <a:ext uri="{FF2B5EF4-FFF2-40B4-BE49-F238E27FC236}">
                  <a16:creationId xmlns:a16="http://schemas.microsoft.com/office/drawing/2014/main" id="{D9FC3443-4E54-FD80-1775-6BA22CC50AC4}"/>
                </a:ext>
              </a:extLst>
            </p:cNvPr>
            <p:cNvSpPr/>
            <p:nvPr/>
          </p:nvSpPr>
          <p:spPr>
            <a:xfrm>
              <a:off x="1884275" y="3626139"/>
              <a:ext cx="17845" cy="17528"/>
            </a:xfrm>
            <a:custGeom>
              <a:avLst/>
              <a:gdLst/>
              <a:ahLst/>
              <a:cxnLst/>
              <a:rect l="l" t="t" r="r" b="b"/>
              <a:pathLst>
                <a:path w="506" h="497" extrusionOk="0">
                  <a:moveTo>
                    <a:pt x="354" y="76"/>
                  </a:moveTo>
                  <a:lnTo>
                    <a:pt x="420" y="406"/>
                  </a:lnTo>
                  <a:lnTo>
                    <a:pt x="420" y="406"/>
                  </a:lnTo>
                  <a:lnTo>
                    <a:pt x="81" y="278"/>
                  </a:lnTo>
                  <a:lnTo>
                    <a:pt x="81" y="278"/>
                  </a:lnTo>
                  <a:lnTo>
                    <a:pt x="333" y="372"/>
                  </a:lnTo>
                  <a:cubicBezTo>
                    <a:pt x="339" y="373"/>
                    <a:pt x="345" y="374"/>
                    <a:pt x="351" y="374"/>
                  </a:cubicBezTo>
                  <a:cubicBezTo>
                    <a:pt x="363" y="374"/>
                    <a:pt x="374" y="371"/>
                    <a:pt x="383" y="363"/>
                  </a:cubicBezTo>
                  <a:cubicBezTo>
                    <a:pt x="397" y="352"/>
                    <a:pt x="404" y="333"/>
                    <a:pt x="399" y="315"/>
                  </a:cubicBezTo>
                  <a:lnTo>
                    <a:pt x="354" y="76"/>
                  </a:lnTo>
                  <a:close/>
                  <a:moveTo>
                    <a:pt x="352" y="0"/>
                  </a:moveTo>
                  <a:cubicBezTo>
                    <a:pt x="346" y="0"/>
                    <a:pt x="341" y="1"/>
                    <a:pt x="336" y="2"/>
                  </a:cubicBezTo>
                  <a:cubicBezTo>
                    <a:pt x="316" y="6"/>
                    <a:pt x="297" y="17"/>
                    <a:pt x="287" y="35"/>
                  </a:cubicBezTo>
                  <a:cubicBezTo>
                    <a:pt x="276" y="52"/>
                    <a:pt x="272" y="73"/>
                    <a:pt x="276" y="93"/>
                  </a:cubicBezTo>
                  <a:lnTo>
                    <a:pt x="316" y="287"/>
                  </a:lnTo>
                  <a:lnTo>
                    <a:pt x="316" y="287"/>
                  </a:lnTo>
                  <a:lnTo>
                    <a:pt x="106" y="209"/>
                  </a:lnTo>
                  <a:cubicBezTo>
                    <a:pt x="97" y="205"/>
                    <a:pt x="87" y="203"/>
                    <a:pt x="78" y="203"/>
                  </a:cubicBezTo>
                  <a:cubicBezTo>
                    <a:pt x="68" y="203"/>
                    <a:pt x="58" y="205"/>
                    <a:pt x="48" y="210"/>
                  </a:cubicBezTo>
                  <a:cubicBezTo>
                    <a:pt x="29" y="218"/>
                    <a:pt x="13" y="235"/>
                    <a:pt x="7" y="253"/>
                  </a:cubicBezTo>
                  <a:cubicBezTo>
                    <a:pt x="0" y="274"/>
                    <a:pt x="1" y="294"/>
                    <a:pt x="10" y="314"/>
                  </a:cubicBezTo>
                  <a:cubicBezTo>
                    <a:pt x="19" y="331"/>
                    <a:pt x="34" y="347"/>
                    <a:pt x="54" y="353"/>
                  </a:cubicBezTo>
                  <a:lnTo>
                    <a:pt x="437" y="494"/>
                  </a:lnTo>
                  <a:cubicBezTo>
                    <a:pt x="445" y="496"/>
                    <a:pt x="450" y="497"/>
                    <a:pt x="456" y="497"/>
                  </a:cubicBezTo>
                  <a:cubicBezTo>
                    <a:pt x="467" y="497"/>
                    <a:pt x="479" y="493"/>
                    <a:pt x="485" y="487"/>
                  </a:cubicBezTo>
                  <a:cubicBezTo>
                    <a:pt x="499" y="475"/>
                    <a:pt x="506" y="456"/>
                    <a:pt x="501" y="438"/>
                  </a:cubicBezTo>
                  <a:lnTo>
                    <a:pt x="425" y="62"/>
                  </a:lnTo>
                  <a:cubicBezTo>
                    <a:pt x="421" y="41"/>
                    <a:pt x="410" y="24"/>
                    <a:pt x="393" y="13"/>
                  </a:cubicBezTo>
                  <a:cubicBezTo>
                    <a:pt x="381" y="5"/>
                    <a:pt x="366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295;p66">
              <a:extLst>
                <a:ext uri="{FF2B5EF4-FFF2-40B4-BE49-F238E27FC236}">
                  <a16:creationId xmlns:a16="http://schemas.microsoft.com/office/drawing/2014/main" id="{BCE94427-488E-EB8B-4A49-360CDECDB1A9}"/>
                </a:ext>
              </a:extLst>
            </p:cNvPr>
            <p:cNvSpPr/>
            <p:nvPr/>
          </p:nvSpPr>
          <p:spPr>
            <a:xfrm>
              <a:off x="1889495" y="3631993"/>
              <a:ext cx="15306" cy="14918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318" y="0"/>
                  </a:moveTo>
                  <a:cubicBezTo>
                    <a:pt x="316" y="0"/>
                    <a:pt x="313" y="1"/>
                    <a:pt x="310" y="1"/>
                  </a:cubicBezTo>
                  <a:cubicBezTo>
                    <a:pt x="288" y="5"/>
                    <a:pt x="275" y="25"/>
                    <a:pt x="278" y="47"/>
                  </a:cubicBezTo>
                  <a:lnTo>
                    <a:pt x="326" y="286"/>
                  </a:lnTo>
                  <a:cubicBezTo>
                    <a:pt x="327" y="294"/>
                    <a:pt x="322" y="301"/>
                    <a:pt x="314" y="301"/>
                  </a:cubicBezTo>
                  <a:cubicBezTo>
                    <a:pt x="313" y="301"/>
                    <a:pt x="312" y="301"/>
                    <a:pt x="310" y="300"/>
                  </a:cubicBezTo>
                  <a:lnTo>
                    <a:pt x="58" y="206"/>
                  </a:lnTo>
                  <a:cubicBezTo>
                    <a:pt x="53" y="204"/>
                    <a:pt x="49" y="203"/>
                    <a:pt x="44" y="203"/>
                  </a:cubicBezTo>
                  <a:cubicBezTo>
                    <a:pt x="28" y="203"/>
                    <a:pt x="14" y="213"/>
                    <a:pt x="7" y="230"/>
                  </a:cubicBezTo>
                  <a:cubicBezTo>
                    <a:pt x="0" y="249"/>
                    <a:pt x="10" y="273"/>
                    <a:pt x="31" y="280"/>
                  </a:cubicBezTo>
                  <a:lnTo>
                    <a:pt x="416" y="422"/>
                  </a:lnTo>
                  <a:cubicBezTo>
                    <a:pt x="418" y="422"/>
                    <a:pt x="419" y="423"/>
                    <a:pt x="421" y="423"/>
                  </a:cubicBezTo>
                  <a:cubicBezTo>
                    <a:pt x="428" y="423"/>
                    <a:pt x="434" y="416"/>
                    <a:pt x="433" y="409"/>
                  </a:cubicBezTo>
                  <a:lnTo>
                    <a:pt x="357" y="32"/>
                  </a:lnTo>
                  <a:cubicBezTo>
                    <a:pt x="353" y="13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296;p66">
              <a:extLst>
                <a:ext uri="{FF2B5EF4-FFF2-40B4-BE49-F238E27FC236}">
                  <a16:creationId xmlns:a16="http://schemas.microsoft.com/office/drawing/2014/main" id="{8A9922D1-0754-8803-6B83-546A3A81D14B}"/>
                </a:ext>
              </a:extLst>
            </p:cNvPr>
            <p:cNvSpPr/>
            <p:nvPr/>
          </p:nvSpPr>
          <p:spPr>
            <a:xfrm>
              <a:off x="1888260" y="3630724"/>
              <a:ext cx="17881" cy="17563"/>
            </a:xfrm>
            <a:custGeom>
              <a:avLst/>
              <a:gdLst/>
              <a:ahLst/>
              <a:cxnLst/>
              <a:rect l="l" t="t" r="r" b="b"/>
              <a:pathLst>
                <a:path w="507" h="498" extrusionOk="0">
                  <a:moveTo>
                    <a:pt x="354" y="76"/>
                  </a:moveTo>
                  <a:lnTo>
                    <a:pt x="420" y="407"/>
                  </a:lnTo>
                  <a:lnTo>
                    <a:pt x="335" y="375"/>
                  </a:lnTo>
                  <a:lnTo>
                    <a:pt x="335" y="375"/>
                  </a:lnTo>
                  <a:cubicBezTo>
                    <a:pt x="340" y="376"/>
                    <a:pt x="345" y="377"/>
                    <a:pt x="350" y="377"/>
                  </a:cubicBezTo>
                  <a:cubicBezTo>
                    <a:pt x="362" y="377"/>
                    <a:pt x="374" y="373"/>
                    <a:pt x="383" y="364"/>
                  </a:cubicBezTo>
                  <a:cubicBezTo>
                    <a:pt x="397" y="352"/>
                    <a:pt x="404" y="333"/>
                    <a:pt x="399" y="316"/>
                  </a:cubicBezTo>
                  <a:lnTo>
                    <a:pt x="354" y="76"/>
                  </a:lnTo>
                  <a:close/>
                  <a:moveTo>
                    <a:pt x="351" y="1"/>
                  </a:moveTo>
                  <a:cubicBezTo>
                    <a:pt x="346" y="1"/>
                    <a:pt x="341" y="1"/>
                    <a:pt x="335" y="3"/>
                  </a:cubicBezTo>
                  <a:cubicBezTo>
                    <a:pt x="316" y="7"/>
                    <a:pt x="297" y="18"/>
                    <a:pt x="286" y="35"/>
                  </a:cubicBezTo>
                  <a:cubicBezTo>
                    <a:pt x="275" y="53"/>
                    <a:pt x="272" y="73"/>
                    <a:pt x="275" y="94"/>
                  </a:cubicBezTo>
                  <a:lnTo>
                    <a:pt x="316" y="286"/>
                  </a:lnTo>
                  <a:lnTo>
                    <a:pt x="316" y="286"/>
                  </a:lnTo>
                  <a:lnTo>
                    <a:pt x="106" y="209"/>
                  </a:lnTo>
                  <a:cubicBezTo>
                    <a:pt x="97" y="205"/>
                    <a:pt x="88" y="204"/>
                    <a:pt x="79" y="204"/>
                  </a:cubicBezTo>
                  <a:cubicBezTo>
                    <a:pt x="68" y="204"/>
                    <a:pt x="58" y="206"/>
                    <a:pt x="47" y="210"/>
                  </a:cubicBezTo>
                  <a:cubicBezTo>
                    <a:pt x="29" y="219"/>
                    <a:pt x="13" y="234"/>
                    <a:pt x="7" y="254"/>
                  </a:cubicBezTo>
                  <a:cubicBezTo>
                    <a:pt x="0" y="274"/>
                    <a:pt x="2" y="295"/>
                    <a:pt x="9" y="313"/>
                  </a:cubicBezTo>
                  <a:cubicBezTo>
                    <a:pt x="19" y="332"/>
                    <a:pt x="34" y="347"/>
                    <a:pt x="53" y="354"/>
                  </a:cubicBezTo>
                  <a:lnTo>
                    <a:pt x="437" y="495"/>
                  </a:lnTo>
                  <a:cubicBezTo>
                    <a:pt x="444" y="496"/>
                    <a:pt x="449" y="497"/>
                    <a:pt x="455" y="497"/>
                  </a:cubicBezTo>
                  <a:cubicBezTo>
                    <a:pt x="466" y="497"/>
                    <a:pt x="479" y="492"/>
                    <a:pt x="486" y="486"/>
                  </a:cubicBezTo>
                  <a:cubicBezTo>
                    <a:pt x="499" y="475"/>
                    <a:pt x="507" y="457"/>
                    <a:pt x="503" y="438"/>
                  </a:cubicBezTo>
                  <a:lnTo>
                    <a:pt x="426" y="62"/>
                  </a:lnTo>
                  <a:cubicBezTo>
                    <a:pt x="422" y="42"/>
                    <a:pt x="411" y="24"/>
                    <a:pt x="394" y="13"/>
                  </a:cubicBezTo>
                  <a:cubicBezTo>
                    <a:pt x="381" y="5"/>
                    <a:pt x="366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297;p66">
              <a:extLst>
                <a:ext uri="{FF2B5EF4-FFF2-40B4-BE49-F238E27FC236}">
                  <a16:creationId xmlns:a16="http://schemas.microsoft.com/office/drawing/2014/main" id="{3C7F4D1F-BE90-748D-97F3-8A914238D2D3}"/>
                </a:ext>
              </a:extLst>
            </p:cNvPr>
            <p:cNvSpPr/>
            <p:nvPr/>
          </p:nvSpPr>
          <p:spPr>
            <a:xfrm>
              <a:off x="1437477" y="3803038"/>
              <a:ext cx="143398" cy="203811"/>
            </a:xfrm>
            <a:custGeom>
              <a:avLst/>
              <a:gdLst/>
              <a:ahLst/>
              <a:cxnLst/>
              <a:rect l="l" t="t" r="r" b="b"/>
              <a:pathLst>
                <a:path w="4066" h="5779" extrusionOk="0">
                  <a:moveTo>
                    <a:pt x="48" y="1"/>
                  </a:moveTo>
                  <a:cubicBezTo>
                    <a:pt x="23" y="1"/>
                    <a:pt x="1" y="23"/>
                    <a:pt x="1" y="49"/>
                  </a:cubicBezTo>
                  <a:lnTo>
                    <a:pt x="1" y="5732"/>
                  </a:lnTo>
                  <a:cubicBezTo>
                    <a:pt x="1" y="5757"/>
                    <a:pt x="23" y="5779"/>
                    <a:pt x="48" y="5779"/>
                  </a:cubicBezTo>
                  <a:lnTo>
                    <a:pt x="4018" y="5779"/>
                  </a:lnTo>
                  <a:cubicBezTo>
                    <a:pt x="4044" y="5779"/>
                    <a:pt x="4064" y="5757"/>
                    <a:pt x="4066" y="5732"/>
                  </a:cubicBezTo>
                  <a:lnTo>
                    <a:pt x="4066" y="49"/>
                  </a:lnTo>
                  <a:cubicBezTo>
                    <a:pt x="4066" y="23"/>
                    <a:pt x="4044" y="1"/>
                    <a:pt x="4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298;p66">
              <a:extLst>
                <a:ext uri="{FF2B5EF4-FFF2-40B4-BE49-F238E27FC236}">
                  <a16:creationId xmlns:a16="http://schemas.microsoft.com/office/drawing/2014/main" id="{484C155B-FD40-1025-0FED-CE0065EB2908}"/>
                </a:ext>
              </a:extLst>
            </p:cNvPr>
            <p:cNvSpPr/>
            <p:nvPr/>
          </p:nvSpPr>
          <p:spPr>
            <a:xfrm>
              <a:off x="1434761" y="3800393"/>
              <a:ext cx="148794" cy="209136"/>
            </a:xfrm>
            <a:custGeom>
              <a:avLst/>
              <a:gdLst/>
              <a:ahLst/>
              <a:cxnLst/>
              <a:rect l="l" t="t" r="r" b="b"/>
              <a:pathLst>
                <a:path w="4219" h="5930" extrusionOk="0">
                  <a:moveTo>
                    <a:pt x="3624" y="153"/>
                  </a:moveTo>
                  <a:cubicBezTo>
                    <a:pt x="3868" y="153"/>
                    <a:pt x="4067" y="352"/>
                    <a:pt x="4067" y="595"/>
                  </a:cubicBezTo>
                  <a:lnTo>
                    <a:pt x="4067" y="5336"/>
                  </a:lnTo>
                  <a:cubicBezTo>
                    <a:pt x="4067" y="5580"/>
                    <a:pt x="3868" y="5778"/>
                    <a:pt x="3624" y="5778"/>
                  </a:cubicBezTo>
                  <a:lnTo>
                    <a:pt x="595" y="5778"/>
                  </a:lnTo>
                  <a:cubicBezTo>
                    <a:pt x="352" y="5778"/>
                    <a:pt x="154" y="5580"/>
                    <a:pt x="154" y="5336"/>
                  </a:cubicBezTo>
                  <a:lnTo>
                    <a:pt x="154" y="595"/>
                  </a:lnTo>
                  <a:cubicBezTo>
                    <a:pt x="154" y="352"/>
                    <a:pt x="352" y="153"/>
                    <a:pt x="595" y="153"/>
                  </a:cubicBezTo>
                  <a:close/>
                  <a:moveTo>
                    <a:pt x="595" y="1"/>
                  </a:moveTo>
                  <a:cubicBezTo>
                    <a:pt x="268" y="1"/>
                    <a:pt x="1" y="267"/>
                    <a:pt x="1" y="595"/>
                  </a:cubicBezTo>
                  <a:lnTo>
                    <a:pt x="1" y="5336"/>
                  </a:lnTo>
                  <a:cubicBezTo>
                    <a:pt x="1" y="5664"/>
                    <a:pt x="268" y="5930"/>
                    <a:pt x="595" y="5930"/>
                  </a:cubicBezTo>
                  <a:lnTo>
                    <a:pt x="3624" y="5930"/>
                  </a:lnTo>
                  <a:cubicBezTo>
                    <a:pt x="3953" y="5930"/>
                    <a:pt x="4219" y="5664"/>
                    <a:pt x="4219" y="5336"/>
                  </a:cubicBezTo>
                  <a:lnTo>
                    <a:pt x="4219" y="595"/>
                  </a:lnTo>
                  <a:cubicBezTo>
                    <a:pt x="4219" y="267"/>
                    <a:pt x="3953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299;p66">
              <a:extLst>
                <a:ext uri="{FF2B5EF4-FFF2-40B4-BE49-F238E27FC236}">
                  <a16:creationId xmlns:a16="http://schemas.microsoft.com/office/drawing/2014/main" id="{88D4773E-A2A5-46B6-A830-85D9BD1EDF1E}"/>
                </a:ext>
              </a:extLst>
            </p:cNvPr>
            <p:cNvSpPr/>
            <p:nvPr/>
          </p:nvSpPr>
          <p:spPr>
            <a:xfrm>
              <a:off x="1188350" y="3799829"/>
              <a:ext cx="219082" cy="219117"/>
            </a:xfrm>
            <a:custGeom>
              <a:avLst/>
              <a:gdLst/>
              <a:ahLst/>
              <a:cxnLst/>
              <a:rect l="l" t="t" r="r" b="b"/>
              <a:pathLst>
                <a:path w="6212" h="6213" extrusionOk="0">
                  <a:moveTo>
                    <a:pt x="57" y="1"/>
                  </a:moveTo>
                  <a:cubicBezTo>
                    <a:pt x="25" y="1"/>
                    <a:pt x="0" y="27"/>
                    <a:pt x="0" y="58"/>
                  </a:cubicBezTo>
                  <a:lnTo>
                    <a:pt x="0" y="6156"/>
                  </a:lnTo>
                  <a:cubicBezTo>
                    <a:pt x="0" y="6187"/>
                    <a:pt x="25" y="6212"/>
                    <a:pt x="57" y="6212"/>
                  </a:cubicBezTo>
                  <a:lnTo>
                    <a:pt x="6154" y="6212"/>
                  </a:lnTo>
                  <a:cubicBezTo>
                    <a:pt x="6186" y="6212"/>
                    <a:pt x="6212" y="6188"/>
                    <a:pt x="6212" y="6157"/>
                  </a:cubicBezTo>
                  <a:lnTo>
                    <a:pt x="6212" y="58"/>
                  </a:lnTo>
                  <a:cubicBezTo>
                    <a:pt x="6212" y="27"/>
                    <a:pt x="6186" y="1"/>
                    <a:pt x="6154" y="1"/>
                  </a:cubicBez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300;p66">
              <a:extLst>
                <a:ext uri="{FF2B5EF4-FFF2-40B4-BE49-F238E27FC236}">
                  <a16:creationId xmlns:a16="http://schemas.microsoft.com/office/drawing/2014/main" id="{D29736E7-3A1B-BCBA-459B-693470C6A6DE}"/>
                </a:ext>
              </a:extLst>
            </p:cNvPr>
            <p:cNvSpPr/>
            <p:nvPr/>
          </p:nvSpPr>
          <p:spPr>
            <a:xfrm>
              <a:off x="1185670" y="3797219"/>
              <a:ext cx="224442" cy="224407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5667" y="153"/>
                  </a:moveTo>
                  <a:cubicBezTo>
                    <a:pt x="5966" y="153"/>
                    <a:pt x="6211" y="395"/>
                    <a:pt x="6211" y="696"/>
                  </a:cubicBezTo>
                  <a:lnTo>
                    <a:pt x="6211" y="5667"/>
                  </a:lnTo>
                  <a:cubicBezTo>
                    <a:pt x="6211" y="5965"/>
                    <a:pt x="5968" y="6210"/>
                    <a:pt x="5667" y="6210"/>
                  </a:cubicBezTo>
                  <a:lnTo>
                    <a:pt x="697" y="6210"/>
                  </a:lnTo>
                  <a:cubicBezTo>
                    <a:pt x="398" y="6210"/>
                    <a:pt x="153" y="5968"/>
                    <a:pt x="153" y="5667"/>
                  </a:cubicBezTo>
                  <a:lnTo>
                    <a:pt x="153" y="696"/>
                  </a:lnTo>
                  <a:cubicBezTo>
                    <a:pt x="153" y="397"/>
                    <a:pt x="396" y="153"/>
                    <a:pt x="697" y="153"/>
                  </a:cubicBezTo>
                  <a:close/>
                  <a:moveTo>
                    <a:pt x="697" y="1"/>
                  </a:moveTo>
                  <a:cubicBezTo>
                    <a:pt x="312" y="1"/>
                    <a:pt x="0" y="312"/>
                    <a:pt x="0" y="696"/>
                  </a:cubicBezTo>
                  <a:lnTo>
                    <a:pt x="0" y="5667"/>
                  </a:lnTo>
                  <a:cubicBezTo>
                    <a:pt x="0" y="6050"/>
                    <a:pt x="312" y="6362"/>
                    <a:pt x="697" y="6362"/>
                  </a:cubicBezTo>
                  <a:lnTo>
                    <a:pt x="5667" y="6362"/>
                  </a:lnTo>
                  <a:cubicBezTo>
                    <a:pt x="6051" y="6362"/>
                    <a:pt x="6364" y="6050"/>
                    <a:pt x="6364" y="5667"/>
                  </a:cubicBezTo>
                  <a:lnTo>
                    <a:pt x="6364" y="696"/>
                  </a:lnTo>
                  <a:cubicBezTo>
                    <a:pt x="6364" y="313"/>
                    <a:pt x="6052" y="1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301;p66">
              <a:extLst>
                <a:ext uri="{FF2B5EF4-FFF2-40B4-BE49-F238E27FC236}">
                  <a16:creationId xmlns:a16="http://schemas.microsoft.com/office/drawing/2014/main" id="{610D4098-20AC-78C4-A7A3-4055D5358398}"/>
                </a:ext>
              </a:extLst>
            </p:cNvPr>
            <p:cNvSpPr/>
            <p:nvPr/>
          </p:nvSpPr>
          <p:spPr>
            <a:xfrm>
              <a:off x="1244354" y="3868177"/>
              <a:ext cx="110952" cy="82455"/>
            </a:xfrm>
            <a:custGeom>
              <a:avLst/>
              <a:gdLst/>
              <a:ahLst/>
              <a:cxnLst/>
              <a:rect l="l" t="t" r="r" b="b"/>
              <a:pathLst>
                <a:path w="3146" h="2338" extrusionOk="0">
                  <a:moveTo>
                    <a:pt x="28" y="1"/>
                  </a:moveTo>
                  <a:cubicBezTo>
                    <a:pt x="12" y="1"/>
                    <a:pt x="0" y="12"/>
                    <a:pt x="0" y="29"/>
                  </a:cubicBezTo>
                  <a:lnTo>
                    <a:pt x="0" y="2309"/>
                  </a:lnTo>
                  <a:cubicBezTo>
                    <a:pt x="0" y="2325"/>
                    <a:pt x="12" y="2337"/>
                    <a:pt x="28" y="2337"/>
                  </a:cubicBezTo>
                  <a:lnTo>
                    <a:pt x="3116" y="2337"/>
                  </a:lnTo>
                  <a:cubicBezTo>
                    <a:pt x="3132" y="2337"/>
                    <a:pt x="3146" y="2325"/>
                    <a:pt x="3146" y="2309"/>
                  </a:cubicBezTo>
                  <a:lnTo>
                    <a:pt x="3146" y="29"/>
                  </a:lnTo>
                  <a:cubicBezTo>
                    <a:pt x="3146" y="12"/>
                    <a:pt x="3132" y="1"/>
                    <a:pt x="3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302;p66">
              <a:extLst>
                <a:ext uri="{FF2B5EF4-FFF2-40B4-BE49-F238E27FC236}">
                  <a16:creationId xmlns:a16="http://schemas.microsoft.com/office/drawing/2014/main" id="{2B7D930B-8F6F-C8E6-D20A-1A91E7208B21}"/>
                </a:ext>
              </a:extLst>
            </p:cNvPr>
            <p:cNvSpPr/>
            <p:nvPr/>
          </p:nvSpPr>
          <p:spPr>
            <a:xfrm>
              <a:off x="1241604" y="3865496"/>
              <a:ext cx="116418" cy="87851"/>
            </a:xfrm>
            <a:custGeom>
              <a:avLst/>
              <a:gdLst/>
              <a:ahLst/>
              <a:cxnLst/>
              <a:rect l="l" t="t" r="r" b="b"/>
              <a:pathLst>
                <a:path w="3301" h="2491" extrusionOk="0">
                  <a:moveTo>
                    <a:pt x="2911" y="154"/>
                  </a:moveTo>
                  <a:cubicBezTo>
                    <a:pt x="3041" y="154"/>
                    <a:pt x="3147" y="260"/>
                    <a:pt x="3147" y="391"/>
                  </a:cubicBezTo>
                  <a:lnTo>
                    <a:pt x="3147" y="2100"/>
                  </a:lnTo>
                  <a:cubicBezTo>
                    <a:pt x="3147" y="2231"/>
                    <a:pt x="3041" y="2337"/>
                    <a:pt x="2911" y="2337"/>
                  </a:cubicBezTo>
                  <a:lnTo>
                    <a:pt x="390" y="2337"/>
                  </a:lnTo>
                  <a:cubicBezTo>
                    <a:pt x="260" y="2337"/>
                    <a:pt x="154" y="2231"/>
                    <a:pt x="154" y="2100"/>
                  </a:cubicBezTo>
                  <a:lnTo>
                    <a:pt x="154" y="391"/>
                  </a:lnTo>
                  <a:cubicBezTo>
                    <a:pt x="154" y="260"/>
                    <a:pt x="260" y="154"/>
                    <a:pt x="390" y="154"/>
                  </a:cubicBezTo>
                  <a:close/>
                  <a:moveTo>
                    <a:pt x="390" y="0"/>
                  </a:moveTo>
                  <a:cubicBezTo>
                    <a:pt x="176" y="0"/>
                    <a:pt x="1" y="175"/>
                    <a:pt x="1" y="391"/>
                  </a:cubicBezTo>
                  <a:lnTo>
                    <a:pt x="1" y="2100"/>
                  </a:lnTo>
                  <a:cubicBezTo>
                    <a:pt x="1" y="2315"/>
                    <a:pt x="176" y="2490"/>
                    <a:pt x="390" y="2490"/>
                  </a:cubicBezTo>
                  <a:lnTo>
                    <a:pt x="2911" y="2490"/>
                  </a:lnTo>
                  <a:cubicBezTo>
                    <a:pt x="3126" y="2490"/>
                    <a:pt x="3300" y="2315"/>
                    <a:pt x="3301" y="2100"/>
                  </a:cubicBezTo>
                  <a:lnTo>
                    <a:pt x="3301" y="391"/>
                  </a:lnTo>
                  <a:cubicBezTo>
                    <a:pt x="3301" y="175"/>
                    <a:pt x="3126" y="0"/>
                    <a:pt x="2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303;p66">
              <a:extLst>
                <a:ext uri="{FF2B5EF4-FFF2-40B4-BE49-F238E27FC236}">
                  <a16:creationId xmlns:a16="http://schemas.microsoft.com/office/drawing/2014/main" id="{A690EDD6-563A-02C6-8099-C9EEE79AD992}"/>
                </a:ext>
              </a:extLst>
            </p:cNvPr>
            <p:cNvSpPr/>
            <p:nvPr/>
          </p:nvSpPr>
          <p:spPr>
            <a:xfrm>
              <a:off x="1244354" y="3879250"/>
              <a:ext cx="110987" cy="30471"/>
            </a:xfrm>
            <a:custGeom>
              <a:avLst/>
              <a:gdLst/>
              <a:ahLst/>
              <a:cxnLst/>
              <a:rect l="l" t="t" r="r" b="b"/>
              <a:pathLst>
                <a:path w="3147" h="864" extrusionOk="0">
                  <a:moveTo>
                    <a:pt x="0" y="1"/>
                  </a:moveTo>
                  <a:lnTo>
                    <a:pt x="1271" y="769"/>
                  </a:lnTo>
                  <a:cubicBezTo>
                    <a:pt x="1374" y="832"/>
                    <a:pt x="1491" y="864"/>
                    <a:pt x="1607" y="864"/>
                  </a:cubicBezTo>
                  <a:cubicBezTo>
                    <a:pt x="1729" y="864"/>
                    <a:pt x="1851" y="829"/>
                    <a:pt x="1958" y="761"/>
                  </a:cubicBezTo>
                  <a:lnTo>
                    <a:pt x="3147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304;p66">
              <a:extLst>
                <a:ext uri="{FF2B5EF4-FFF2-40B4-BE49-F238E27FC236}">
                  <a16:creationId xmlns:a16="http://schemas.microsoft.com/office/drawing/2014/main" id="{1AE89A6D-86CA-6E28-702F-10327B11A06A}"/>
                </a:ext>
              </a:extLst>
            </p:cNvPr>
            <p:cNvSpPr/>
            <p:nvPr/>
          </p:nvSpPr>
          <p:spPr>
            <a:xfrm>
              <a:off x="1242873" y="3876958"/>
              <a:ext cx="113879" cy="35409"/>
            </a:xfrm>
            <a:custGeom>
              <a:avLst/>
              <a:gdLst/>
              <a:ahLst/>
              <a:cxnLst/>
              <a:rect l="l" t="t" r="r" b="b"/>
              <a:pathLst>
                <a:path w="3229" h="1004" extrusionOk="0">
                  <a:moveTo>
                    <a:pt x="80" y="0"/>
                  </a:moveTo>
                  <a:lnTo>
                    <a:pt x="1" y="131"/>
                  </a:lnTo>
                  <a:lnTo>
                    <a:pt x="1271" y="899"/>
                  </a:lnTo>
                  <a:cubicBezTo>
                    <a:pt x="1387" y="969"/>
                    <a:pt x="1517" y="1004"/>
                    <a:pt x="1647" y="1004"/>
                  </a:cubicBezTo>
                  <a:cubicBezTo>
                    <a:pt x="1785" y="1004"/>
                    <a:pt x="1921" y="966"/>
                    <a:pt x="2040" y="889"/>
                  </a:cubicBezTo>
                  <a:lnTo>
                    <a:pt x="3229" y="131"/>
                  </a:lnTo>
                  <a:lnTo>
                    <a:pt x="3146" y="3"/>
                  </a:lnTo>
                  <a:lnTo>
                    <a:pt x="1957" y="762"/>
                  </a:lnTo>
                  <a:cubicBezTo>
                    <a:pt x="1863" y="822"/>
                    <a:pt x="1756" y="852"/>
                    <a:pt x="1648" y="852"/>
                  </a:cubicBezTo>
                  <a:cubicBezTo>
                    <a:pt x="1545" y="852"/>
                    <a:pt x="1441" y="824"/>
                    <a:pt x="1350" y="769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305;p66">
              <a:extLst>
                <a:ext uri="{FF2B5EF4-FFF2-40B4-BE49-F238E27FC236}">
                  <a16:creationId xmlns:a16="http://schemas.microsoft.com/office/drawing/2014/main" id="{9E0F360A-C150-4EFD-E0A6-82192D1DCC57}"/>
                </a:ext>
              </a:extLst>
            </p:cNvPr>
            <p:cNvSpPr/>
            <p:nvPr/>
          </p:nvSpPr>
          <p:spPr>
            <a:xfrm>
              <a:off x="1274084" y="3601170"/>
              <a:ext cx="304923" cy="164347"/>
            </a:xfrm>
            <a:custGeom>
              <a:avLst/>
              <a:gdLst/>
              <a:ahLst/>
              <a:cxnLst/>
              <a:rect l="l" t="t" r="r" b="b"/>
              <a:pathLst>
                <a:path w="8646" h="4660" extrusionOk="0">
                  <a:moveTo>
                    <a:pt x="22" y="0"/>
                  </a:moveTo>
                  <a:cubicBezTo>
                    <a:pt x="10" y="0"/>
                    <a:pt x="1" y="9"/>
                    <a:pt x="1" y="22"/>
                  </a:cubicBezTo>
                  <a:lnTo>
                    <a:pt x="1" y="4638"/>
                  </a:lnTo>
                  <a:cubicBezTo>
                    <a:pt x="1" y="4650"/>
                    <a:pt x="10" y="4660"/>
                    <a:pt x="22" y="4660"/>
                  </a:cubicBezTo>
                  <a:lnTo>
                    <a:pt x="8624" y="4660"/>
                  </a:lnTo>
                  <a:cubicBezTo>
                    <a:pt x="8636" y="4660"/>
                    <a:pt x="8645" y="4650"/>
                    <a:pt x="8645" y="4638"/>
                  </a:cubicBezTo>
                  <a:lnTo>
                    <a:pt x="8645" y="22"/>
                  </a:lnTo>
                  <a:cubicBezTo>
                    <a:pt x="8645" y="9"/>
                    <a:pt x="8636" y="0"/>
                    <a:pt x="8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306;p66">
              <a:extLst>
                <a:ext uri="{FF2B5EF4-FFF2-40B4-BE49-F238E27FC236}">
                  <a16:creationId xmlns:a16="http://schemas.microsoft.com/office/drawing/2014/main" id="{C4CBA506-4426-5215-A7AA-5AA66FD88FB5}"/>
                </a:ext>
              </a:extLst>
            </p:cNvPr>
            <p:cNvSpPr/>
            <p:nvPr/>
          </p:nvSpPr>
          <p:spPr>
            <a:xfrm>
              <a:off x="1271404" y="3598419"/>
              <a:ext cx="310319" cy="169778"/>
            </a:xfrm>
            <a:custGeom>
              <a:avLst/>
              <a:gdLst/>
              <a:ahLst/>
              <a:cxnLst/>
              <a:rect l="l" t="t" r="r" b="b"/>
              <a:pathLst>
                <a:path w="8799" h="4814" extrusionOk="0">
                  <a:moveTo>
                    <a:pt x="8481" y="154"/>
                  </a:moveTo>
                  <a:cubicBezTo>
                    <a:pt x="8572" y="154"/>
                    <a:pt x="8647" y="228"/>
                    <a:pt x="8647" y="320"/>
                  </a:cubicBezTo>
                  <a:lnTo>
                    <a:pt x="8647" y="4498"/>
                  </a:lnTo>
                  <a:cubicBezTo>
                    <a:pt x="8647" y="4588"/>
                    <a:pt x="8572" y="4663"/>
                    <a:pt x="8481" y="4663"/>
                  </a:cubicBezTo>
                  <a:lnTo>
                    <a:pt x="319" y="4663"/>
                  </a:lnTo>
                  <a:cubicBezTo>
                    <a:pt x="228" y="4663"/>
                    <a:pt x="153" y="4588"/>
                    <a:pt x="153" y="4498"/>
                  </a:cubicBezTo>
                  <a:lnTo>
                    <a:pt x="153" y="320"/>
                  </a:lnTo>
                  <a:cubicBezTo>
                    <a:pt x="153" y="228"/>
                    <a:pt x="228" y="154"/>
                    <a:pt x="319" y="154"/>
                  </a:cubicBezTo>
                  <a:close/>
                  <a:moveTo>
                    <a:pt x="319" y="0"/>
                  </a:moveTo>
                  <a:cubicBezTo>
                    <a:pt x="143" y="0"/>
                    <a:pt x="0" y="144"/>
                    <a:pt x="0" y="319"/>
                  </a:cubicBezTo>
                  <a:lnTo>
                    <a:pt x="0" y="4497"/>
                  </a:lnTo>
                  <a:cubicBezTo>
                    <a:pt x="0" y="4671"/>
                    <a:pt x="143" y="4814"/>
                    <a:pt x="319" y="4814"/>
                  </a:cubicBezTo>
                  <a:lnTo>
                    <a:pt x="8481" y="4814"/>
                  </a:lnTo>
                  <a:cubicBezTo>
                    <a:pt x="8656" y="4814"/>
                    <a:pt x="8799" y="4671"/>
                    <a:pt x="8799" y="4497"/>
                  </a:cubicBezTo>
                  <a:lnTo>
                    <a:pt x="8799" y="319"/>
                  </a:lnTo>
                  <a:cubicBezTo>
                    <a:pt x="8799" y="144"/>
                    <a:pt x="8656" y="0"/>
                    <a:pt x="8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307;p66">
              <a:extLst>
                <a:ext uri="{FF2B5EF4-FFF2-40B4-BE49-F238E27FC236}">
                  <a16:creationId xmlns:a16="http://schemas.microsoft.com/office/drawing/2014/main" id="{B52B4095-08F8-46C0-5018-BAE30267B362}"/>
                </a:ext>
              </a:extLst>
            </p:cNvPr>
            <p:cNvSpPr/>
            <p:nvPr/>
          </p:nvSpPr>
          <p:spPr>
            <a:xfrm>
              <a:off x="1324340" y="3650826"/>
              <a:ext cx="101888" cy="5431"/>
            </a:xfrm>
            <a:custGeom>
              <a:avLst/>
              <a:gdLst/>
              <a:ahLst/>
              <a:cxnLst/>
              <a:rect l="l" t="t" r="r" b="b"/>
              <a:pathLst>
                <a:path w="2889" h="154" extrusionOk="0">
                  <a:moveTo>
                    <a:pt x="77" y="1"/>
                  </a:moveTo>
                  <a:cubicBezTo>
                    <a:pt x="35" y="1"/>
                    <a:pt x="0" y="35"/>
                    <a:pt x="0" y="77"/>
                  </a:cubicBezTo>
                  <a:cubicBezTo>
                    <a:pt x="0" y="119"/>
                    <a:pt x="35" y="153"/>
                    <a:pt x="77" y="153"/>
                  </a:cubicBezTo>
                  <a:lnTo>
                    <a:pt x="2812" y="153"/>
                  </a:lnTo>
                  <a:cubicBezTo>
                    <a:pt x="2853" y="153"/>
                    <a:pt x="2888" y="119"/>
                    <a:pt x="2888" y="77"/>
                  </a:cubicBezTo>
                  <a:cubicBezTo>
                    <a:pt x="2888" y="35"/>
                    <a:pt x="2853" y="1"/>
                    <a:pt x="2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308;p66">
              <a:extLst>
                <a:ext uri="{FF2B5EF4-FFF2-40B4-BE49-F238E27FC236}">
                  <a16:creationId xmlns:a16="http://schemas.microsoft.com/office/drawing/2014/main" id="{CA5B0A3A-21D5-AA88-124C-D1765CA0DF4B}"/>
                </a:ext>
              </a:extLst>
            </p:cNvPr>
            <p:cNvSpPr/>
            <p:nvPr/>
          </p:nvSpPr>
          <p:spPr>
            <a:xfrm>
              <a:off x="1445835" y="3650826"/>
              <a:ext cx="91413" cy="5431"/>
            </a:xfrm>
            <a:custGeom>
              <a:avLst/>
              <a:gdLst/>
              <a:ahLst/>
              <a:cxnLst/>
              <a:rect l="l" t="t" r="r" b="b"/>
              <a:pathLst>
                <a:path w="2592" h="154" extrusionOk="0">
                  <a:moveTo>
                    <a:pt x="77" y="1"/>
                  </a:moveTo>
                  <a:cubicBezTo>
                    <a:pt x="36" y="1"/>
                    <a:pt x="1" y="35"/>
                    <a:pt x="1" y="77"/>
                  </a:cubicBezTo>
                  <a:cubicBezTo>
                    <a:pt x="1" y="119"/>
                    <a:pt x="36" y="153"/>
                    <a:pt x="77" y="153"/>
                  </a:cubicBezTo>
                  <a:lnTo>
                    <a:pt x="2515" y="153"/>
                  </a:lnTo>
                  <a:cubicBezTo>
                    <a:pt x="2557" y="153"/>
                    <a:pt x="2592" y="119"/>
                    <a:pt x="2591" y="77"/>
                  </a:cubicBezTo>
                  <a:cubicBezTo>
                    <a:pt x="2591" y="35"/>
                    <a:pt x="2557" y="1"/>
                    <a:pt x="2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309;p66">
              <a:extLst>
                <a:ext uri="{FF2B5EF4-FFF2-40B4-BE49-F238E27FC236}">
                  <a16:creationId xmlns:a16="http://schemas.microsoft.com/office/drawing/2014/main" id="{705AD5F0-A93E-89AF-C894-D7CD29B6DA39}"/>
                </a:ext>
              </a:extLst>
            </p:cNvPr>
            <p:cNvSpPr/>
            <p:nvPr/>
          </p:nvSpPr>
          <p:spPr>
            <a:xfrm>
              <a:off x="1324340" y="3702774"/>
              <a:ext cx="91378" cy="5396"/>
            </a:xfrm>
            <a:custGeom>
              <a:avLst/>
              <a:gdLst/>
              <a:ahLst/>
              <a:cxnLst/>
              <a:rect l="l" t="t" r="r" b="b"/>
              <a:pathLst>
                <a:path w="2591" h="153" extrusionOk="0">
                  <a:moveTo>
                    <a:pt x="77" y="1"/>
                  </a:moveTo>
                  <a:cubicBezTo>
                    <a:pt x="35" y="1"/>
                    <a:pt x="0" y="34"/>
                    <a:pt x="0" y="77"/>
                  </a:cubicBezTo>
                  <a:cubicBezTo>
                    <a:pt x="0" y="119"/>
                    <a:pt x="35" y="153"/>
                    <a:pt x="77" y="153"/>
                  </a:cubicBezTo>
                  <a:lnTo>
                    <a:pt x="2514" y="153"/>
                  </a:lnTo>
                  <a:cubicBezTo>
                    <a:pt x="2557" y="153"/>
                    <a:pt x="2590" y="117"/>
                    <a:pt x="2590" y="77"/>
                  </a:cubicBezTo>
                  <a:cubicBezTo>
                    <a:pt x="2590" y="34"/>
                    <a:pt x="2557" y="1"/>
                    <a:pt x="2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310;p66">
              <a:extLst>
                <a:ext uri="{FF2B5EF4-FFF2-40B4-BE49-F238E27FC236}">
                  <a16:creationId xmlns:a16="http://schemas.microsoft.com/office/drawing/2014/main" id="{C80F2BA5-285D-D151-1633-3EE6CB5E827F}"/>
                </a:ext>
              </a:extLst>
            </p:cNvPr>
            <p:cNvSpPr/>
            <p:nvPr/>
          </p:nvSpPr>
          <p:spPr>
            <a:xfrm>
              <a:off x="1405701" y="3675336"/>
              <a:ext cx="91343" cy="5396"/>
            </a:xfrm>
            <a:custGeom>
              <a:avLst/>
              <a:gdLst/>
              <a:ahLst/>
              <a:cxnLst/>
              <a:rect l="l" t="t" r="r" b="b"/>
              <a:pathLst>
                <a:path w="2590" h="153" extrusionOk="0">
                  <a:moveTo>
                    <a:pt x="77" y="0"/>
                  </a:moveTo>
                  <a:cubicBezTo>
                    <a:pt x="35" y="0"/>
                    <a:pt x="1" y="34"/>
                    <a:pt x="1" y="77"/>
                  </a:cubicBezTo>
                  <a:cubicBezTo>
                    <a:pt x="1" y="118"/>
                    <a:pt x="35" y="153"/>
                    <a:pt x="77" y="153"/>
                  </a:cubicBezTo>
                  <a:lnTo>
                    <a:pt x="2514" y="153"/>
                  </a:lnTo>
                  <a:cubicBezTo>
                    <a:pt x="2556" y="153"/>
                    <a:pt x="2590" y="118"/>
                    <a:pt x="2590" y="77"/>
                  </a:cubicBezTo>
                  <a:cubicBezTo>
                    <a:pt x="2590" y="34"/>
                    <a:pt x="2556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311;p66">
              <a:extLst>
                <a:ext uri="{FF2B5EF4-FFF2-40B4-BE49-F238E27FC236}">
                  <a16:creationId xmlns:a16="http://schemas.microsoft.com/office/drawing/2014/main" id="{8D66AE76-D3D6-A744-9F75-B1B90CD4C4AD}"/>
                </a:ext>
              </a:extLst>
            </p:cNvPr>
            <p:cNvSpPr/>
            <p:nvPr/>
          </p:nvSpPr>
          <p:spPr>
            <a:xfrm>
              <a:off x="1324340" y="3675336"/>
              <a:ext cx="61859" cy="5396"/>
            </a:xfrm>
            <a:custGeom>
              <a:avLst/>
              <a:gdLst/>
              <a:ahLst/>
              <a:cxnLst/>
              <a:rect l="l" t="t" r="r" b="b"/>
              <a:pathLst>
                <a:path w="1754" h="153" extrusionOk="0">
                  <a:moveTo>
                    <a:pt x="77" y="0"/>
                  </a:moveTo>
                  <a:cubicBezTo>
                    <a:pt x="35" y="0"/>
                    <a:pt x="0" y="34"/>
                    <a:pt x="0" y="77"/>
                  </a:cubicBezTo>
                  <a:cubicBezTo>
                    <a:pt x="0" y="118"/>
                    <a:pt x="35" y="153"/>
                    <a:pt x="77" y="153"/>
                  </a:cubicBezTo>
                  <a:lnTo>
                    <a:pt x="1677" y="153"/>
                  </a:lnTo>
                  <a:cubicBezTo>
                    <a:pt x="1720" y="153"/>
                    <a:pt x="1754" y="118"/>
                    <a:pt x="1754" y="77"/>
                  </a:cubicBezTo>
                  <a:cubicBezTo>
                    <a:pt x="1754" y="34"/>
                    <a:pt x="1720" y="0"/>
                    <a:pt x="1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312;p66">
              <a:extLst>
                <a:ext uri="{FF2B5EF4-FFF2-40B4-BE49-F238E27FC236}">
                  <a16:creationId xmlns:a16="http://schemas.microsoft.com/office/drawing/2014/main" id="{C1CF0E99-4031-4A08-829A-F30F1E9545A8}"/>
                </a:ext>
              </a:extLst>
            </p:cNvPr>
            <p:cNvSpPr/>
            <p:nvPr/>
          </p:nvSpPr>
          <p:spPr>
            <a:xfrm>
              <a:off x="1436771" y="3702774"/>
              <a:ext cx="40064" cy="5396"/>
            </a:xfrm>
            <a:custGeom>
              <a:avLst/>
              <a:gdLst/>
              <a:ahLst/>
              <a:cxnLst/>
              <a:rect l="l" t="t" r="r" b="b"/>
              <a:pathLst>
                <a:path w="1136" h="153" extrusionOk="0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lnTo>
                    <a:pt x="1060" y="153"/>
                  </a:lnTo>
                  <a:cubicBezTo>
                    <a:pt x="1102" y="153"/>
                    <a:pt x="1136" y="117"/>
                    <a:pt x="1136" y="77"/>
                  </a:cubicBezTo>
                  <a:cubicBezTo>
                    <a:pt x="1136" y="34"/>
                    <a:pt x="1102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313;p66">
              <a:extLst>
                <a:ext uri="{FF2B5EF4-FFF2-40B4-BE49-F238E27FC236}">
                  <a16:creationId xmlns:a16="http://schemas.microsoft.com/office/drawing/2014/main" id="{0B84E61E-8E6C-F416-5809-DF118495BC50}"/>
                </a:ext>
              </a:extLst>
            </p:cNvPr>
            <p:cNvSpPr/>
            <p:nvPr/>
          </p:nvSpPr>
          <p:spPr>
            <a:xfrm>
              <a:off x="1274084" y="3359485"/>
              <a:ext cx="304923" cy="204022"/>
            </a:xfrm>
            <a:custGeom>
              <a:avLst/>
              <a:gdLst/>
              <a:ahLst/>
              <a:cxnLst/>
              <a:rect l="l" t="t" r="r" b="b"/>
              <a:pathLst>
                <a:path w="8646" h="5785" extrusionOk="0">
                  <a:moveTo>
                    <a:pt x="22" y="1"/>
                  </a:moveTo>
                  <a:cubicBezTo>
                    <a:pt x="10" y="1"/>
                    <a:pt x="1" y="9"/>
                    <a:pt x="1" y="22"/>
                  </a:cubicBezTo>
                  <a:lnTo>
                    <a:pt x="1" y="5763"/>
                  </a:lnTo>
                  <a:cubicBezTo>
                    <a:pt x="1" y="5775"/>
                    <a:pt x="10" y="5785"/>
                    <a:pt x="22" y="5785"/>
                  </a:cubicBezTo>
                  <a:lnTo>
                    <a:pt x="8624" y="5785"/>
                  </a:lnTo>
                  <a:cubicBezTo>
                    <a:pt x="8636" y="5785"/>
                    <a:pt x="8645" y="5775"/>
                    <a:pt x="8645" y="5763"/>
                  </a:cubicBezTo>
                  <a:lnTo>
                    <a:pt x="8645" y="22"/>
                  </a:lnTo>
                  <a:cubicBezTo>
                    <a:pt x="8645" y="9"/>
                    <a:pt x="8636" y="1"/>
                    <a:pt x="8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314;p66">
              <a:extLst>
                <a:ext uri="{FF2B5EF4-FFF2-40B4-BE49-F238E27FC236}">
                  <a16:creationId xmlns:a16="http://schemas.microsoft.com/office/drawing/2014/main" id="{C55694AC-BCF6-2736-0A05-651824F3ECCF}"/>
                </a:ext>
              </a:extLst>
            </p:cNvPr>
            <p:cNvSpPr/>
            <p:nvPr/>
          </p:nvSpPr>
          <p:spPr>
            <a:xfrm>
              <a:off x="1271404" y="3356840"/>
              <a:ext cx="310319" cy="209418"/>
            </a:xfrm>
            <a:custGeom>
              <a:avLst/>
              <a:gdLst/>
              <a:ahLst/>
              <a:cxnLst/>
              <a:rect l="l" t="t" r="r" b="b"/>
              <a:pathLst>
                <a:path w="8799" h="5938" extrusionOk="0">
                  <a:moveTo>
                    <a:pt x="8481" y="152"/>
                  </a:moveTo>
                  <a:cubicBezTo>
                    <a:pt x="8572" y="152"/>
                    <a:pt x="8647" y="226"/>
                    <a:pt x="8647" y="317"/>
                  </a:cubicBezTo>
                  <a:lnTo>
                    <a:pt x="8647" y="5619"/>
                  </a:lnTo>
                  <a:cubicBezTo>
                    <a:pt x="8647" y="5709"/>
                    <a:pt x="8572" y="5784"/>
                    <a:pt x="8481" y="5784"/>
                  </a:cubicBezTo>
                  <a:lnTo>
                    <a:pt x="319" y="5784"/>
                  </a:lnTo>
                  <a:cubicBezTo>
                    <a:pt x="228" y="5784"/>
                    <a:pt x="153" y="5709"/>
                    <a:pt x="153" y="5619"/>
                  </a:cubicBezTo>
                  <a:lnTo>
                    <a:pt x="153" y="317"/>
                  </a:lnTo>
                  <a:cubicBezTo>
                    <a:pt x="153" y="226"/>
                    <a:pt x="228" y="152"/>
                    <a:pt x="319" y="152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3"/>
                    <a:pt x="0" y="318"/>
                  </a:cubicBezTo>
                  <a:lnTo>
                    <a:pt x="0" y="5620"/>
                  </a:lnTo>
                  <a:cubicBezTo>
                    <a:pt x="0" y="5795"/>
                    <a:pt x="143" y="5937"/>
                    <a:pt x="319" y="5937"/>
                  </a:cubicBezTo>
                  <a:lnTo>
                    <a:pt x="8481" y="5937"/>
                  </a:lnTo>
                  <a:cubicBezTo>
                    <a:pt x="8656" y="5937"/>
                    <a:pt x="8799" y="5795"/>
                    <a:pt x="8799" y="5620"/>
                  </a:cubicBezTo>
                  <a:lnTo>
                    <a:pt x="8799" y="318"/>
                  </a:lnTo>
                  <a:cubicBezTo>
                    <a:pt x="8799" y="143"/>
                    <a:pt x="8656" y="1"/>
                    <a:pt x="8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315;p66">
              <a:extLst>
                <a:ext uri="{FF2B5EF4-FFF2-40B4-BE49-F238E27FC236}">
                  <a16:creationId xmlns:a16="http://schemas.microsoft.com/office/drawing/2014/main" id="{93D25548-5B65-C690-1E58-F75A6466D78B}"/>
                </a:ext>
              </a:extLst>
            </p:cNvPr>
            <p:cNvSpPr/>
            <p:nvPr/>
          </p:nvSpPr>
          <p:spPr>
            <a:xfrm>
              <a:off x="1490272" y="3369077"/>
              <a:ext cx="15870" cy="15835"/>
            </a:xfrm>
            <a:custGeom>
              <a:avLst/>
              <a:gdLst/>
              <a:ahLst/>
              <a:cxnLst/>
              <a:rect l="l" t="t" r="r" b="b"/>
              <a:pathLst>
                <a:path w="450" h="449" extrusionOk="0">
                  <a:moveTo>
                    <a:pt x="224" y="153"/>
                  </a:moveTo>
                  <a:cubicBezTo>
                    <a:pt x="265" y="153"/>
                    <a:pt x="297" y="183"/>
                    <a:pt x="297" y="224"/>
                  </a:cubicBezTo>
                  <a:cubicBezTo>
                    <a:pt x="297" y="263"/>
                    <a:pt x="265" y="296"/>
                    <a:pt x="224" y="296"/>
                  </a:cubicBezTo>
                  <a:cubicBezTo>
                    <a:pt x="185" y="296"/>
                    <a:pt x="153" y="263"/>
                    <a:pt x="153" y="224"/>
                  </a:cubicBezTo>
                  <a:cubicBezTo>
                    <a:pt x="153" y="185"/>
                    <a:pt x="185" y="153"/>
                    <a:pt x="224" y="153"/>
                  </a:cubicBezTo>
                  <a:close/>
                  <a:moveTo>
                    <a:pt x="224" y="0"/>
                  </a:moveTo>
                  <a:cubicBezTo>
                    <a:pt x="102" y="0"/>
                    <a:pt x="0" y="100"/>
                    <a:pt x="0" y="224"/>
                  </a:cubicBezTo>
                  <a:cubicBezTo>
                    <a:pt x="0" y="348"/>
                    <a:pt x="102" y="448"/>
                    <a:pt x="224" y="448"/>
                  </a:cubicBezTo>
                  <a:cubicBezTo>
                    <a:pt x="348" y="448"/>
                    <a:pt x="449" y="348"/>
                    <a:pt x="449" y="224"/>
                  </a:cubicBezTo>
                  <a:cubicBezTo>
                    <a:pt x="449" y="100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316;p66">
              <a:extLst>
                <a:ext uri="{FF2B5EF4-FFF2-40B4-BE49-F238E27FC236}">
                  <a16:creationId xmlns:a16="http://schemas.microsoft.com/office/drawing/2014/main" id="{A5967892-1647-97BF-4A44-DCC9DF5874AB}"/>
                </a:ext>
              </a:extLst>
            </p:cNvPr>
            <p:cNvSpPr/>
            <p:nvPr/>
          </p:nvSpPr>
          <p:spPr>
            <a:xfrm>
              <a:off x="1521271" y="3369077"/>
              <a:ext cx="15835" cy="15835"/>
            </a:xfrm>
            <a:custGeom>
              <a:avLst/>
              <a:gdLst/>
              <a:ahLst/>
              <a:cxnLst/>
              <a:rect l="l" t="t" r="r" b="b"/>
              <a:pathLst>
                <a:path w="449" h="449" extrusionOk="0">
                  <a:moveTo>
                    <a:pt x="225" y="153"/>
                  </a:moveTo>
                  <a:cubicBezTo>
                    <a:pt x="264" y="153"/>
                    <a:pt x="296" y="183"/>
                    <a:pt x="296" y="224"/>
                  </a:cubicBezTo>
                  <a:cubicBezTo>
                    <a:pt x="296" y="263"/>
                    <a:pt x="264" y="296"/>
                    <a:pt x="225" y="296"/>
                  </a:cubicBezTo>
                  <a:cubicBezTo>
                    <a:pt x="186" y="296"/>
                    <a:pt x="153" y="263"/>
                    <a:pt x="153" y="224"/>
                  </a:cubicBezTo>
                  <a:cubicBezTo>
                    <a:pt x="153" y="185"/>
                    <a:pt x="186" y="153"/>
                    <a:pt x="225" y="153"/>
                  </a:cubicBezTo>
                  <a:close/>
                  <a:moveTo>
                    <a:pt x="225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cubicBezTo>
                    <a:pt x="349" y="448"/>
                    <a:pt x="449" y="348"/>
                    <a:pt x="449" y="224"/>
                  </a:cubicBezTo>
                  <a:cubicBezTo>
                    <a:pt x="449" y="100"/>
                    <a:pt x="349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317;p66">
              <a:extLst>
                <a:ext uri="{FF2B5EF4-FFF2-40B4-BE49-F238E27FC236}">
                  <a16:creationId xmlns:a16="http://schemas.microsoft.com/office/drawing/2014/main" id="{B1FD1170-713A-D76D-2A74-CA5275EABBDF}"/>
                </a:ext>
              </a:extLst>
            </p:cNvPr>
            <p:cNvSpPr/>
            <p:nvPr/>
          </p:nvSpPr>
          <p:spPr>
            <a:xfrm>
              <a:off x="1552412" y="3369077"/>
              <a:ext cx="15870" cy="15835"/>
            </a:xfrm>
            <a:custGeom>
              <a:avLst/>
              <a:gdLst/>
              <a:ahLst/>
              <a:cxnLst/>
              <a:rect l="l" t="t" r="r" b="b"/>
              <a:pathLst>
                <a:path w="450" h="449" extrusionOk="0">
                  <a:moveTo>
                    <a:pt x="225" y="153"/>
                  </a:moveTo>
                  <a:cubicBezTo>
                    <a:pt x="264" y="153"/>
                    <a:pt x="297" y="183"/>
                    <a:pt x="297" y="224"/>
                  </a:cubicBezTo>
                  <a:cubicBezTo>
                    <a:pt x="297" y="263"/>
                    <a:pt x="264" y="296"/>
                    <a:pt x="225" y="296"/>
                  </a:cubicBezTo>
                  <a:cubicBezTo>
                    <a:pt x="185" y="296"/>
                    <a:pt x="152" y="263"/>
                    <a:pt x="152" y="224"/>
                  </a:cubicBezTo>
                  <a:cubicBezTo>
                    <a:pt x="152" y="185"/>
                    <a:pt x="185" y="153"/>
                    <a:pt x="225" y="153"/>
                  </a:cubicBezTo>
                  <a:close/>
                  <a:moveTo>
                    <a:pt x="225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348" y="448"/>
                    <a:pt x="449" y="348"/>
                    <a:pt x="449" y="224"/>
                  </a:cubicBezTo>
                  <a:cubicBezTo>
                    <a:pt x="449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318;p66">
              <a:extLst>
                <a:ext uri="{FF2B5EF4-FFF2-40B4-BE49-F238E27FC236}">
                  <a16:creationId xmlns:a16="http://schemas.microsoft.com/office/drawing/2014/main" id="{A58C4D01-F305-42DC-C334-5E45E794A068}"/>
                </a:ext>
              </a:extLst>
            </p:cNvPr>
            <p:cNvSpPr/>
            <p:nvPr/>
          </p:nvSpPr>
          <p:spPr>
            <a:xfrm>
              <a:off x="1349485" y="3394258"/>
              <a:ext cx="154965" cy="141176"/>
            </a:xfrm>
            <a:custGeom>
              <a:avLst/>
              <a:gdLst/>
              <a:ahLst/>
              <a:cxnLst/>
              <a:rect l="l" t="t" r="r" b="b"/>
              <a:pathLst>
                <a:path w="4394" h="4003" extrusionOk="0">
                  <a:moveTo>
                    <a:pt x="2197" y="0"/>
                  </a:moveTo>
                  <a:cubicBezTo>
                    <a:pt x="1685" y="0"/>
                    <a:pt x="1173" y="196"/>
                    <a:pt x="782" y="586"/>
                  </a:cubicBezTo>
                  <a:cubicBezTo>
                    <a:pt x="0" y="1368"/>
                    <a:pt x="0" y="2635"/>
                    <a:pt x="782" y="3416"/>
                  </a:cubicBezTo>
                  <a:cubicBezTo>
                    <a:pt x="1173" y="3807"/>
                    <a:pt x="1685" y="4003"/>
                    <a:pt x="2197" y="4003"/>
                  </a:cubicBezTo>
                  <a:cubicBezTo>
                    <a:pt x="2709" y="4003"/>
                    <a:pt x="3221" y="3807"/>
                    <a:pt x="3612" y="3416"/>
                  </a:cubicBezTo>
                  <a:cubicBezTo>
                    <a:pt x="4394" y="2635"/>
                    <a:pt x="4394" y="1368"/>
                    <a:pt x="3612" y="586"/>
                  </a:cubicBezTo>
                  <a:cubicBezTo>
                    <a:pt x="3221" y="196"/>
                    <a:pt x="2709" y="0"/>
                    <a:pt x="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319;p66">
              <a:extLst>
                <a:ext uri="{FF2B5EF4-FFF2-40B4-BE49-F238E27FC236}">
                  <a16:creationId xmlns:a16="http://schemas.microsoft.com/office/drawing/2014/main" id="{1D85036E-39B4-753C-8BDA-28D7CF33720E}"/>
                </a:ext>
              </a:extLst>
            </p:cNvPr>
            <p:cNvSpPr/>
            <p:nvPr/>
          </p:nvSpPr>
          <p:spPr>
            <a:xfrm>
              <a:off x="1353753" y="3391543"/>
              <a:ext cx="146536" cy="146536"/>
            </a:xfrm>
            <a:custGeom>
              <a:avLst/>
              <a:gdLst/>
              <a:ahLst/>
              <a:cxnLst/>
              <a:rect l="l" t="t" r="r" b="b"/>
              <a:pathLst>
                <a:path w="4155" h="4155" extrusionOk="0">
                  <a:moveTo>
                    <a:pt x="2077" y="152"/>
                  </a:moveTo>
                  <a:cubicBezTo>
                    <a:pt x="3138" y="152"/>
                    <a:pt x="4002" y="1015"/>
                    <a:pt x="4002" y="2077"/>
                  </a:cubicBezTo>
                  <a:cubicBezTo>
                    <a:pt x="4002" y="3138"/>
                    <a:pt x="3139" y="4002"/>
                    <a:pt x="2077" y="4002"/>
                  </a:cubicBezTo>
                  <a:cubicBezTo>
                    <a:pt x="1015" y="4002"/>
                    <a:pt x="151" y="3138"/>
                    <a:pt x="151" y="2077"/>
                  </a:cubicBezTo>
                  <a:cubicBezTo>
                    <a:pt x="151" y="1016"/>
                    <a:pt x="1015" y="152"/>
                    <a:pt x="2077" y="152"/>
                  </a:cubicBezTo>
                  <a:close/>
                  <a:moveTo>
                    <a:pt x="2077" y="0"/>
                  </a:moveTo>
                  <a:cubicBezTo>
                    <a:pt x="932" y="0"/>
                    <a:pt x="0" y="932"/>
                    <a:pt x="0" y="2077"/>
                  </a:cubicBezTo>
                  <a:cubicBezTo>
                    <a:pt x="0" y="3223"/>
                    <a:pt x="932" y="4154"/>
                    <a:pt x="2077" y="4154"/>
                  </a:cubicBezTo>
                  <a:cubicBezTo>
                    <a:pt x="3223" y="4154"/>
                    <a:pt x="4154" y="3223"/>
                    <a:pt x="4154" y="2077"/>
                  </a:cubicBezTo>
                  <a:cubicBezTo>
                    <a:pt x="4154" y="932"/>
                    <a:pt x="3222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320;p66">
              <a:extLst>
                <a:ext uri="{FF2B5EF4-FFF2-40B4-BE49-F238E27FC236}">
                  <a16:creationId xmlns:a16="http://schemas.microsoft.com/office/drawing/2014/main" id="{28AA2858-D38F-B07D-0CEB-C7B838CF587F}"/>
                </a:ext>
              </a:extLst>
            </p:cNvPr>
            <p:cNvSpPr/>
            <p:nvPr/>
          </p:nvSpPr>
          <p:spPr>
            <a:xfrm>
              <a:off x="1366096" y="3409352"/>
              <a:ext cx="121708" cy="110916"/>
            </a:xfrm>
            <a:custGeom>
              <a:avLst/>
              <a:gdLst/>
              <a:ahLst/>
              <a:cxnLst/>
              <a:rect l="l" t="t" r="r" b="b"/>
              <a:pathLst>
                <a:path w="3451" h="3145" extrusionOk="0">
                  <a:moveTo>
                    <a:pt x="1726" y="1"/>
                  </a:moveTo>
                  <a:cubicBezTo>
                    <a:pt x="1324" y="1"/>
                    <a:pt x="921" y="154"/>
                    <a:pt x="614" y="461"/>
                  </a:cubicBezTo>
                  <a:cubicBezTo>
                    <a:pt x="0" y="1076"/>
                    <a:pt x="0" y="2071"/>
                    <a:pt x="614" y="2684"/>
                  </a:cubicBezTo>
                  <a:cubicBezTo>
                    <a:pt x="921" y="2991"/>
                    <a:pt x="1324" y="3145"/>
                    <a:pt x="1726" y="3145"/>
                  </a:cubicBezTo>
                  <a:cubicBezTo>
                    <a:pt x="2128" y="3145"/>
                    <a:pt x="2531" y="2991"/>
                    <a:pt x="2838" y="2684"/>
                  </a:cubicBezTo>
                  <a:cubicBezTo>
                    <a:pt x="3451" y="2071"/>
                    <a:pt x="3451" y="1076"/>
                    <a:pt x="2838" y="461"/>
                  </a:cubicBezTo>
                  <a:cubicBezTo>
                    <a:pt x="2531" y="154"/>
                    <a:pt x="2128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321;p66">
              <a:extLst>
                <a:ext uri="{FF2B5EF4-FFF2-40B4-BE49-F238E27FC236}">
                  <a16:creationId xmlns:a16="http://schemas.microsoft.com/office/drawing/2014/main" id="{FDF63E68-473C-D89D-0C65-5D83BE10BD9D}"/>
                </a:ext>
              </a:extLst>
            </p:cNvPr>
            <p:cNvSpPr/>
            <p:nvPr/>
          </p:nvSpPr>
          <p:spPr>
            <a:xfrm>
              <a:off x="1368882" y="3406672"/>
              <a:ext cx="116242" cy="116242"/>
            </a:xfrm>
            <a:custGeom>
              <a:avLst/>
              <a:gdLst/>
              <a:ahLst/>
              <a:cxnLst/>
              <a:rect l="l" t="t" r="r" b="b"/>
              <a:pathLst>
                <a:path w="3296" h="3296" extrusionOk="0">
                  <a:moveTo>
                    <a:pt x="1648" y="153"/>
                  </a:moveTo>
                  <a:cubicBezTo>
                    <a:pt x="2473" y="153"/>
                    <a:pt x="3144" y="823"/>
                    <a:pt x="3144" y="1648"/>
                  </a:cubicBezTo>
                  <a:cubicBezTo>
                    <a:pt x="3144" y="2473"/>
                    <a:pt x="2471" y="3144"/>
                    <a:pt x="1648" y="3144"/>
                  </a:cubicBezTo>
                  <a:cubicBezTo>
                    <a:pt x="824" y="3144"/>
                    <a:pt x="154" y="2473"/>
                    <a:pt x="154" y="1648"/>
                  </a:cubicBezTo>
                  <a:cubicBezTo>
                    <a:pt x="154" y="823"/>
                    <a:pt x="823" y="153"/>
                    <a:pt x="1648" y="153"/>
                  </a:cubicBezTo>
                  <a:close/>
                  <a:moveTo>
                    <a:pt x="1648" y="1"/>
                  </a:moveTo>
                  <a:cubicBezTo>
                    <a:pt x="739" y="1"/>
                    <a:pt x="0" y="740"/>
                    <a:pt x="0" y="1648"/>
                  </a:cubicBezTo>
                  <a:cubicBezTo>
                    <a:pt x="0" y="2557"/>
                    <a:pt x="739" y="3296"/>
                    <a:pt x="1648" y="3296"/>
                  </a:cubicBezTo>
                  <a:cubicBezTo>
                    <a:pt x="2557" y="3296"/>
                    <a:pt x="3296" y="2557"/>
                    <a:pt x="3296" y="1648"/>
                  </a:cubicBezTo>
                  <a:cubicBezTo>
                    <a:pt x="3296" y="740"/>
                    <a:pt x="255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322;p66">
              <a:extLst>
                <a:ext uri="{FF2B5EF4-FFF2-40B4-BE49-F238E27FC236}">
                  <a16:creationId xmlns:a16="http://schemas.microsoft.com/office/drawing/2014/main" id="{1DC550A9-5EE7-36F8-7FD8-3787AA5D6263}"/>
                </a:ext>
              </a:extLst>
            </p:cNvPr>
            <p:cNvSpPr/>
            <p:nvPr/>
          </p:nvSpPr>
          <p:spPr>
            <a:xfrm>
              <a:off x="1423194" y="3433122"/>
              <a:ext cx="31635" cy="35479"/>
            </a:xfrm>
            <a:custGeom>
              <a:avLst/>
              <a:gdLst/>
              <a:ahLst/>
              <a:cxnLst/>
              <a:rect l="l" t="t" r="r" b="b"/>
              <a:pathLst>
                <a:path w="897" h="100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lnTo>
                    <a:pt x="0" y="1006"/>
                  </a:lnTo>
                  <a:lnTo>
                    <a:pt x="788" y="1006"/>
                  </a:lnTo>
                  <a:cubicBezTo>
                    <a:pt x="848" y="1006"/>
                    <a:pt x="896" y="957"/>
                    <a:pt x="896" y="899"/>
                  </a:cubicBezTo>
                  <a:cubicBezTo>
                    <a:pt x="896" y="840"/>
                    <a:pt x="848" y="793"/>
                    <a:pt x="788" y="793"/>
                  </a:cubicBezTo>
                  <a:lnTo>
                    <a:pt x="215" y="793"/>
                  </a:lnTo>
                  <a:lnTo>
                    <a:pt x="215" y="108"/>
                  </a:lnTo>
                  <a:cubicBezTo>
                    <a:pt x="215" y="48"/>
                    <a:pt x="16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323;p66">
              <a:extLst>
                <a:ext uri="{FF2B5EF4-FFF2-40B4-BE49-F238E27FC236}">
                  <a16:creationId xmlns:a16="http://schemas.microsoft.com/office/drawing/2014/main" id="{08287992-0395-303E-98B7-DC1050D49DA8}"/>
                </a:ext>
              </a:extLst>
            </p:cNvPr>
            <p:cNvSpPr/>
            <p:nvPr/>
          </p:nvSpPr>
          <p:spPr>
            <a:xfrm>
              <a:off x="1418785" y="3456928"/>
              <a:ext cx="16893" cy="16893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40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1"/>
                    <a:pt x="108" y="479"/>
                    <a:pt x="240" y="479"/>
                  </a:cubicBezTo>
                  <a:cubicBezTo>
                    <a:pt x="371" y="479"/>
                    <a:pt x="479" y="371"/>
                    <a:pt x="479" y="240"/>
                  </a:cubicBezTo>
                  <a:cubicBezTo>
                    <a:pt x="479" y="108"/>
                    <a:pt x="37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324;p66">
              <a:extLst>
                <a:ext uri="{FF2B5EF4-FFF2-40B4-BE49-F238E27FC236}">
                  <a16:creationId xmlns:a16="http://schemas.microsoft.com/office/drawing/2014/main" id="{0D0AFD70-CCD0-F239-0D8B-AE05002614DC}"/>
                </a:ext>
              </a:extLst>
            </p:cNvPr>
            <p:cNvSpPr/>
            <p:nvPr/>
          </p:nvSpPr>
          <p:spPr>
            <a:xfrm>
              <a:off x="1416105" y="3454247"/>
              <a:ext cx="22254" cy="22254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316" y="153"/>
                  </a:moveTo>
                  <a:cubicBezTo>
                    <a:pt x="406" y="153"/>
                    <a:pt x="479" y="226"/>
                    <a:pt x="479" y="316"/>
                  </a:cubicBezTo>
                  <a:cubicBezTo>
                    <a:pt x="479" y="406"/>
                    <a:pt x="406" y="479"/>
                    <a:pt x="316" y="479"/>
                  </a:cubicBezTo>
                  <a:cubicBezTo>
                    <a:pt x="225" y="479"/>
                    <a:pt x="153" y="406"/>
                    <a:pt x="153" y="316"/>
                  </a:cubicBezTo>
                  <a:cubicBezTo>
                    <a:pt x="153" y="226"/>
                    <a:pt x="225" y="153"/>
                    <a:pt x="316" y="153"/>
                  </a:cubicBezTo>
                  <a:close/>
                  <a:moveTo>
                    <a:pt x="316" y="0"/>
                  </a:moveTo>
                  <a:cubicBezTo>
                    <a:pt x="142" y="0"/>
                    <a:pt x="0" y="142"/>
                    <a:pt x="0" y="316"/>
                  </a:cubicBezTo>
                  <a:cubicBezTo>
                    <a:pt x="0" y="489"/>
                    <a:pt x="142" y="631"/>
                    <a:pt x="316" y="631"/>
                  </a:cubicBezTo>
                  <a:cubicBezTo>
                    <a:pt x="489" y="631"/>
                    <a:pt x="631" y="489"/>
                    <a:pt x="631" y="316"/>
                  </a:cubicBezTo>
                  <a:cubicBezTo>
                    <a:pt x="631" y="142"/>
                    <a:pt x="489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325;p66">
              <a:extLst>
                <a:ext uri="{FF2B5EF4-FFF2-40B4-BE49-F238E27FC236}">
                  <a16:creationId xmlns:a16="http://schemas.microsoft.com/office/drawing/2014/main" id="{1D66BB21-EC6C-3710-E2A2-CECC8E8EA8D4}"/>
                </a:ext>
              </a:extLst>
            </p:cNvPr>
            <p:cNvSpPr/>
            <p:nvPr/>
          </p:nvSpPr>
          <p:spPr>
            <a:xfrm>
              <a:off x="784648" y="3350774"/>
              <a:ext cx="453258" cy="403178"/>
            </a:xfrm>
            <a:custGeom>
              <a:avLst/>
              <a:gdLst/>
              <a:ahLst/>
              <a:cxnLst/>
              <a:rect l="l" t="t" r="r" b="b"/>
              <a:pathLst>
                <a:path w="12852" h="11432" extrusionOk="0">
                  <a:moveTo>
                    <a:pt x="93" y="1"/>
                  </a:moveTo>
                  <a:cubicBezTo>
                    <a:pt x="43" y="1"/>
                    <a:pt x="0" y="42"/>
                    <a:pt x="0" y="93"/>
                  </a:cubicBezTo>
                  <a:lnTo>
                    <a:pt x="0" y="11338"/>
                  </a:lnTo>
                  <a:cubicBezTo>
                    <a:pt x="0" y="11389"/>
                    <a:pt x="42" y="11432"/>
                    <a:pt x="93" y="11432"/>
                  </a:cubicBezTo>
                  <a:lnTo>
                    <a:pt x="12759" y="11432"/>
                  </a:lnTo>
                  <a:cubicBezTo>
                    <a:pt x="12809" y="11432"/>
                    <a:pt x="12851" y="11389"/>
                    <a:pt x="12851" y="11338"/>
                  </a:cubicBezTo>
                  <a:lnTo>
                    <a:pt x="12851" y="93"/>
                  </a:lnTo>
                  <a:cubicBezTo>
                    <a:pt x="12851" y="43"/>
                    <a:pt x="12810" y="1"/>
                    <a:pt x="12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326;p66">
              <a:extLst>
                <a:ext uri="{FF2B5EF4-FFF2-40B4-BE49-F238E27FC236}">
                  <a16:creationId xmlns:a16="http://schemas.microsoft.com/office/drawing/2014/main" id="{09574C35-0ACD-113E-6AB6-14F67369AE10}"/>
                </a:ext>
              </a:extLst>
            </p:cNvPr>
            <p:cNvSpPr/>
            <p:nvPr/>
          </p:nvSpPr>
          <p:spPr>
            <a:xfrm>
              <a:off x="781933" y="3348023"/>
              <a:ext cx="458689" cy="408609"/>
            </a:xfrm>
            <a:custGeom>
              <a:avLst/>
              <a:gdLst/>
              <a:ahLst/>
              <a:cxnLst/>
              <a:rect l="l" t="t" r="r" b="b"/>
              <a:pathLst>
                <a:path w="13006" h="11586" extrusionOk="0">
                  <a:moveTo>
                    <a:pt x="11910" y="154"/>
                  </a:moveTo>
                  <a:cubicBezTo>
                    <a:pt x="12429" y="154"/>
                    <a:pt x="12851" y="577"/>
                    <a:pt x="12851" y="1095"/>
                  </a:cubicBezTo>
                  <a:lnTo>
                    <a:pt x="12851" y="10490"/>
                  </a:lnTo>
                  <a:cubicBezTo>
                    <a:pt x="12851" y="11010"/>
                    <a:pt x="12429" y="11431"/>
                    <a:pt x="11910" y="11431"/>
                  </a:cubicBezTo>
                  <a:lnTo>
                    <a:pt x="1094" y="11431"/>
                  </a:lnTo>
                  <a:cubicBezTo>
                    <a:pt x="575" y="11431"/>
                    <a:pt x="152" y="11009"/>
                    <a:pt x="152" y="10490"/>
                  </a:cubicBezTo>
                  <a:lnTo>
                    <a:pt x="152" y="1095"/>
                  </a:lnTo>
                  <a:cubicBezTo>
                    <a:pt x="152" y="577"/>
                    <a:pt x="575" y="154"/>
                    <a:pt x="1094" y="154"/>
                  </a:cubicBezTo>
                  <a:close/>
                  <a:moveTo>
                    <a:pt x="1096" y="1"/>
                  </a:moveTo>
                  <a:cubicBezTo>
                    <a:pt x="490" y="1"/>
                    <a:pt x="0" y="492"/>
                    <a:pt x="0" y="1095"/>
                  </a:cubicBezTo>
                  <a:lnTo>
                    <a:pt x="0" y="10490"/>
                  </a:lnTo>
                  <a:cubicBezTo>
                    <a:pt x="0" y="11094"/>
                    <a:pt x="493" y="11586"/>
                    <a:pt x="1096" y="11586"/>
                  </a:cubicBezTo>
                  <a:lnTo>
                    <a:pt x="11911" y="11586"/>
                  </a:lnTo>
                  <a:cubicBezTo>
                    <a:pt x="12514" y="11586"/>
                    <a:pt x="13005" y="11093"/>
                    <a:pt x="13006" y="10490"/>
                  </a:cubicBezTo>
                  <a:lnTo>
                    <a:pt x="13006" y="1095"/>
                  </a:lnTo>
                  <a:cubicBezTo>
                    <a:pt x="13006" y="491"/>
                    <a:pt x="12514" y="1"/>
                    <a:pt x="11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327;p66">
              <a:extLst>
                <a:ext uri="{FF2B5EF4-FFF2-40B4-BE49-F238E27FC236}">
                  <a16:creationId xmlns:a16="http://schemas.microsoft.com/office/drawing/2014/main" id="{ACC1CDE3-39B4-74F7-66B6-F63644CC24E3}"/>
                </a:ext>
              </a:extLst>
            </p:cNvPr>
            <p:cNvSpPr/>
            <p:nvPr/>
          </p:nvSpPr>
          <p:spPr>
            <a:xfrm>
              <a:off x="1173750" y="3377683"/>
              <a:ext cx="31917" cy="31353"/>
            </a:xfrm>
            <a:custGeom>
              <a:avLst/>
              <a:gdLst/>
              <a:ahLst/>
              <a:cxnLst/>
              <a:rect l="l" t="t" r="r" b="b"/>
              <a:pathLst>
                <a:path w="905" h="889" extrusionOk="0">
                  <a:moveTo>
                    <a:pt x="821" y="1"/>
                  </a:moveTo>
                  <a:cubicBezTo>
                    <a:pt x="801" y="1"/>
                    <a:pt x="782" y="9"/>
                    <a:pt x="767" y="24"/>
                  </a:cubicBezTo>
                  <a:lnTo>
                    <a:pt x="31" y="760"/>
                  </a:lnTo>
                  <a:cubicBezTo>
                    <a:pt x="0" y="790"/>
                    <a:pt x="0" y="838"/>
                    <a:pt x="31" y="867"/>
                  </a:cubicBezTo>
                  <a:cubicBezTo>
                    <a:pt x="46" y="882"/>
                    <a:pt x="66" y="889"/>
                    <a:pt x="85" y="889"/>
                  </a:cubicBezTo>
                  <a:cubicBezTo>
                    <a:pt x="104" y="889"/>
                    <a:pt x="124" y="882"/>
                    <a:pt x="138" y="867"/>
                  </a:cubicBezTo>
                  <a:lnTo>
                    <a:pt x="874" y="131"/>
                  </a:lnTo>
                  <a:cubicBezTo>
                    <a:pt x="904" y="101"/>
                    <a:pt x="904" y="53"/>
                    <a:pt x="874" y="24"/>
                  </a:cubicBezTo>
                  <a:cubicBezTo>
                    <a:pt x="859" y="9"/>
                    <a:pt x="840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328;p66">
              <a:extLst>
                <a:ext uri="{FF2B5EF4-FFF2-40B4-BE49-F238E27FC236}">
                  <a16:creationId xmlns:a16="http://schemas.microsoft.com/office/drawing/2014/main" id="{2D03D9D0-11DF-8717-B1A9-1AC301543833}"/>
                </a:ext>
              </a:extLst>
            </p:cNvPr>
            <p:cNvSpPr/>
            <p:nvPr/>
          </p:nvSpPr>
          <p:spPr>
            <a:xfrm>
              <a:off x="1173714" y="3377683"/>
              <a:ext cx="31917" cy="31353"/>
            </a:xfrm>
            <a:custGeom>
              <a:avLst/>
              <a:gdLst/>
              <a:ahLst/>
              <a:cxnLst/>
              <a:rect l="l" t="t" r="r" b="b"/>
              <a:pathLst>
                <a:path w="905" h="889" extrusionOk="0">
                  <a:moveTo>
                    <a:pt x="84" y="1"/>
                  </a:moveTo>
                  <a:cubicBezTo>
                    <a:pt x="64" y="1"/>
                    <a:pt x="45" y="9"/>
                    <a:pt x="30" y="24"/>
                  </a:cubicBezTo>
                  <a:cubicBezTo>
                    <a:pt x="0" y="53"/>
                    <a:pt x="0" y="101"/>
                    <a:pt x="30" y="131"/>
                  </a:cubicBezTo>
                  <a:lnTo>
                    <a:pt x="766" y="867"/>
                  </a:lnTo>
                  <a:cubicBezTo>
                    <a:pt x="782" y="882"/>
                    <a:pt x="802" y="889"/>
                    <a:pt x="821" y="889"/>
                  </a:cubicBezTo>
                  <a:cubicBezTo>
                    <a:pt x="841" y="889"/>
                    <a:pt x="861" y="882"/>
                    <a:pt x="874" y="867"/>
                  </a:cubicBezTo>
                  <a:cubicBezTo>
                    <a:pt x="904" y="838"/>
                    <a:pt x="904" y="790"/>
                    <a:pt x="874" y="760"/>
                  </a:cubicBezTo>
                  <a:lnTo>
                    <a:pt x="137" y="24"/>
                  </a:lnTo>
                  <a:cubicBezTo>
                    <a:pt x="122" y="9"/>
                    <a:pt x="103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329;p66">
              <a:extLst>
                <a:ext uri="{FF2B5EF4-FFF2-40B4-BE49-F238E27FC236}">
                  <a16:creationId xmlns:a16="http://schemas.microsoft.com/office/drawing/2014/main" id="{619F9B19-CB14-06E2-7BE7-70978C3FA878}"/>
                </a:ext>
              </a:extLst>
            </p:cNvPr>
            <p:cNvSpPr/>
            <p:nvPr/>
          </p:nvSpPr>
          <p:spPr>
            <a:xfrm>
              <a:off x="1020162" y="3503515"/>
              <a:ext cx="178877" cy="128162"/>
            </a:xfrm>
            <a:custGeom>
              <a:avLst/>
              <a:gdLst/>
              <a:ahLst/>
              <a:cxnLst/>
              <a:rect l="l" t="t" r="r" b="b"/>
              <a:pathLst>
                <a:path w="5072" h="3634" extrusionOk="0">
                  <a:moveTo>
                    <a:pt x="3597" y="0"/>
                  </a:moveTo>
                  <a:lnTo>
                    <a:pt x="0" y="3596"/>
                  </a:lnTo>
                  <a:lnTo>
                    <a:pt x="37" y="3633"/>
                  </a:lnTo>
                  <a:lnTo>
                    <a:pt x="5071" y="3633"/>
                  </a:lnTo>
                  <a:cubicBezTo>
                    <a:pt x="5071" y="2220"/>
                    <a:pt x="4509" y="939"/>
                    <a:pt x="3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330;p66">
              <a:extLst>
                <a:ext uri="{FF2B5EF4-FFF2-40B4-BE49-F238E27FC236}">
                  <a16:creationId xmlns:a16="http://schemas.microsoft.com/office/drawing/2014/main" id="{EF97608A-17EB-AF20-37A6-C437DED8401E}"/>
                </a:ext>
              </a:extLst>
            </p:cNvPr>
            <p:cNvSpPr/>
            <p:nvPr/>
          </p:nvSpPr>
          <p:spPr>
            <a:xfrm>
              <a:off x="1019174" y="3502528"/>
              <a:ext cx="180816" cy="130102"/>
            </a:xfrm>
            <a:custGeom>
              <a:avLst/>
              <a:gdLst/>
              <a:ahLst/>
              <a:cxnLst/>
              <a:rect l="l" t="t" r="r" b="b"/>
              <a:pathLst>
                <a:path w="5127" h="3689" extrusionOk="0">
                  <a:moveTo>
                    <a:pt x="3625" y="66"/>
                  </a:moveTo>
                  <a:cubicBezTo>
                    <a:pt x="4553" y="1031"/>
                    <a:pt x="5066" y="2295"/>
                    <a:pt x="5072" y="3634"/>
                  </a:cubicBezTo>
                  <a:lnTo>
                    <a:pt x="76" y="3634"/>
                  </a:lnTo>
                  <a:lnTo>
                    <a:pt x="66" y="3624"/>
                  </a:lnTo>
                  <a:lnTo>
                    <a:pt x="3625" y="66"/>
                  </a:lnTo>
                  <a:close/>
                  <a:moveTo>
                    <a:pt x="3625" y="1"/>
                  </a:moveTo>
                  <a:cubicBezTo>
                    <a:pt x="3618" y="1"/>
                    <a:pt x="3610" y="3"/>
                    <a:pt x="3605" y="8"/>
                  </a:cubicBezTo>
                  <a:lnTo>
                    <a:pt x="9" y="3605"/>
                  </a:lnTo>
                  <a:cubicBezTo>
                    <a:pt x="4" y="3610"/>
                    <a:pt x="1" y="3618"/>
                    <a:pt x="1" y="3624"/>
                  </a:cubicBezTo>
                  <a:cubicBezTo>
                    <a:pt x="1" y="3631"/>
                    <a:pt x="4" y="3638"/>
                    <a:pt x="9" y="3643"/>
                  </a:cubicBezTo>
                  <a:lnTo>
                    <a:pt x="45" y="3680"/>
                  </a:lnTo>
                  <a:cubicBezTo>
                    <a:pt x="51" y="3685"/>
                    <a:pt x="58" y="3689"/>
                    <a:pt x="65" y="3689"/>
                  </a:cubicBezTo>
                  <a:lnTo>
                    <a:pt x="5099" y="3689"/>
                  </a:lnTo>
                  <a:cubicBezTo>
                    <a:pt x="5115" y="3689"/>
                    <a:pt x="5127" y="3676"/>
                    <a:pt x="5127" y="3660"/>
                  </a:cubicBezTo>
                  <a:cubicBezTo>
                    <a:pt x="5127" y="2290"/>
                    <a:pt x="4599" y="993"/>
                    <a:pt x="3643" y="8"/>
                  </a:cubicBezTo>
                  <a:cubicBezTo>
                    <a:pt x="3640" y="4"/>
                    <a:pt x="3631" y="1"/>
                    <a:pt x="3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331;p66">
              <a:extLst>
                <a:ext uri="{FF2B5EF4-FFF2-40B4-BE49-F238E27FC236}">
                  <a16:creationId xmlns:a16="http://schemas.microsoft.com/office/drawing/2014/main" id="{F2C2C680-8522-48E7-EF72-BF1E57D1F3C0}"/>
                </a:ext>
              </a:extLst>
            </p:cNvPr>
            <p:cNvSpPr/>
            <p:nvPr/>
          </p:nvSpPr>
          <p:spPr>
            <a:xfrm>
              <a:off x="1019139" y="3555464"/>
              <a:ext cx="106861" cy="77165"/>
            </a:xfrm>
            <a:custGeom>
              <a:avLst/>
              <a:gdLst/>
              <a:ahLst/>
              <a:cxnLst/>
              <a:rect l="l" t="t" r="r" b="b"/>
              <a:pathLst>
                <a:path w="3030" h="2188" extrusionOk="0">
                  <a:moveTo>
                    <a:pt x="2138" y="68"/>
                  </a:moveTo>
                  <a:cubicBezTo>
                    <a:pt x="2671" y="628"/>
                    <a:pt x="2969" y="1358"/>
                    <a:pt x="2976" y="2133"/>
                  </a:cubicBezTo>
                  <a:lnTo>
                    <a:pt x="73" y="2133"/>
                  </a:lnTo>
                  <a:lnTo>
                    <a:pt x="2138" y="68"/>
                  </a:lnTo>
                  <a:close/>
                  <a:moveTo>
                    <a:pt x="2138" y="1"/>
                  </a:moveTo>
                  <a:cubicBezTo>
                    <a:pt x="2131" y="1"/>
                    <a:pt x="2125" y="4"/>
                    <a:pt x="2119" y="10"/>
                  </a:cubicBezTo>
                  <a:lnTo>
                    <a:pt x="8" y="2119"/>
                  </a:lnTo>
                  <a:cubicBezTo>
                    <a:pt x="3" y="2125"/>
                    <a:pt x="1" y="2131"/>
                    <a:pt x="1" y="2139"/>
                  </a:cubicBezTo>
                  <a:cubicBezTo>
                    <a:pt x="1" y="2145"/>
                    <a:pt x="3" y="2152"/>
                    <a:pt x="8" y="2157"/>
                  </a:cubicBezTo>
                  <a:lnTo>
                    <a:pt x="30" y="2179"/>
                  </a:lnTo>
                  <a:cubicBezTo>
                    <a:pt x="36" y="2184"/>
                    <a:pt x="43" y="2188"/>
                    <a:pt x="50" y="2188"/>
                  </a:cubicBezTo>
                  <a:lnTo>
                    <a:pt x="3003" y="2188"/>
                  </a:lnTo>
                  <a:cubicBezTo>
                    <a:pt x="3018" y="2188"/>
                    <a:pt x="3030" y="2175"/>
                    <a:pt x="3030" y="2160"/>
                  </a:cubicBezTo>
                  <a:cubicBezTo>
                    <a:pt x="3030" y="1352"/>
                    <a:pt x="2720" y="588"/>
                    <a:pt x="2156" y="10"/>
                  </a:cubicBezTo>
                  <a:cubicBezTo>
                    <a:pt x="2153" y="4"/>
                    <a:pt x="2143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332;p66">
              <a:extLst>
                <a:ext uri="{FF2B5EF4-FFF2-40B4-BE49-F238E27FC236}">
                  <a16:creationId xmlns:a16="http://schemas.microsoft.com/office/drawing/2014/main" id="{E05A99B5-0196-B725-426B-0CE933B9EB59}"/>
                </a:ext>
              </a:extLst>
            </p:cNvPr>
            <p:cNvSpPr/>
            <p:nvPr/>
          </p:nvSpPr>
          <p:spPr>
            <a:xfrm>
              <a:off x="888333" y="3447864"/>
              <a:ext cx="123366" cy="174080"/>
            </a:xfrm>
            <a:custGeom>
              <a:avLst/>
              <a:gdLst/>
              <a:ahLst/>
              <a:cxnLst/>
              <a:rect l="l" t="t" r="r" b="b"/>
              <a:pathLst>
                <a:path w="3498" h="4936" extrusionOk="0">
                  <a:moveTo>
                    <a:pt x="3498" y="1"/>
                  </a:moveTo>
                  <a:cubicBezTo>
                    <a:pt x="2144" y="25"/>
                    <a:pt x="913" y="567"/>
                    <a:pt x="0" y="1438"/>
                  </a:cubicBezTo>
                  <a:lnTo>
                    <a:pt x="3498" y="4935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333;p66">
              <a:extLst>
                <a:ext uri="{FF2B5EF4-FFF2-40B4-BE49-F238E27FC236}">
                  <a16:creationId xmlns:a16="http://schemas.microsoft.com/office/drawing/2014/main" id="{3DBEA099-F7D5-9AF7-CF19-3D10C2190EA8}"/>
                </a:ext>
              </a:extLst>
            </p:cNvPr>
            <p:cNvSpPr/>
            <p:nvPr/>
          </p:nvSpPr>
          <p:spPr>
            <a:xfrm>
              <a:off x="887381" y="3446912"/>
              <a:ext cx="125235" cy="175985"/>
            </a:xfrm>
            <a:custGeom>
              <a:avLst/>
              <a:gdLst/>
              <a:ahLst/>
              <a:cxnLst/>
              <a:rect l="l" t="t" r="r" b="b"/>
              <a:pathLst>
                <a:path w="3551" h="4990" extrusionOk="0">
                  <a:moveTo>
                    <a:pt x="3498" y="55"/>
                  </a:moveTo>
                  <a:lnTo>
                    <a:pt x="3498" y="4896"/>
                  </a:lnTo>
                  <a:lnTo>
                    <a:pt x="68" y="1465"/>
                  </a:lnTo>
                  <a:cubicBezTo>
                    <a:pt x="1000" y="587"/>
                    <a:pt x="2216" y="87"/>
                    <a:pt x="3498" y="55"/>
                  </a:cubicBezTo>
                  <a:close/>
                  <a:moveTo>
                    <a:pt x="3524" y="1"/>
                  </a:moveTo>
                  <a:cubicBezTo>
                    <a:pt x="2210" y="25"/>
                    <a:pt x="961" y="539"/>
                    <a:pt x="9" y="1446"/>
                  </a:cubicBezTo>
                  <a:cubicBezTo>
                    <a:pt x="3" y="1451"/>
                    <a:pt x="0" y="1458"/>
                    <a:pt x="0" y="1465"/>
                  </a:cubicBezTo>
                  <a:cubicBezTo>
                    <a:pt x="0" y="1472"/>
                    <a:pt x="3" y="1479"/>
                    <a:pt x="9" y="1484"/>
                  </a:cubicBezTo>
                  <a:lnTo>
                    <a:pt x="3505" y="4981"/>
                  </a:lnTo>
                  <a:cubicBezTo>
                    <a:pt x="3511" y="4986"/>
                    <a:pt x="3518" y="4990"/>
                    <a:pt x="3525" y="4990"/>
                  </a:cubicBezTo>
                  <a:cubicBezTo>
                    <a:pt x="3528" y="4990"/>
                    <a:pt x="3531" y="4988"/>
                    <a:pt x="3535" y="4988"/>
                  </a:cubicBezTo>
                  <a:cubicBezTo>
                    <a:pt x="3543" y="4982"/>
                    <a:pt x="3551" y="4973"/>
                    <a:pt x="3551" y="4962"/>
                  </a:cubicBezTo>
                  <a:lnTo>
                    <a:pt x="3551" y="28"/>
                  </a:lnTo>
                  <a:cubicBezTo>
                    <a:pt x="3551" y="20"/>
                    <a:pt x="3548" y="14"/>
                    <a:pt x="3542" y="8"/>
                  </a:cubicBezTo>
                  <a:cubicBezTo>
                    <a:pt x="3538" y="3"/>
                    <a:pt x="3532" y="1"/>
                    <a:pt x="3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334;p66">
              <a:extLst>
                <a:ext uri="{FF2B5EF4-FFF2-40B4-BE49-F238E27FC236}">
                  <a16:creationId xmlns:a16="http://schemas.microsoft.com/office/drawing/2014/main" id="{1E4A872D-CFF2-76CE-EE7E-E1ED336BB140}"/>
                </a:ext>
              </a:extLst>
            </p:cNvPr>
            <p:cNvSpPr/>
            <p:nvPr/>
          </p:nvSpPr>
          <p:spPr>
            <a:xfrm>
              <a:off x="940000" y="3521184"/>
              <a:ext cx="72616" cy="101711"/>
            </a:xfrm>
            <a:custGeom>
              <a:avLst/>
              <a:gdLst/>
              <a:ahLst/>
              <a:cxnLst/>
              <a:rect l="l" t="t" r="r" b="b"/>
              <a:pathLst>
                <a:path w="2059" h="2884" extrusionOk="0">
                  <a:moveTo>
                    <a:pt x="2006" y="54"/>
                  </a:moveTo>
                  <a:lnTo>
                    <a:pt x="2006" y="2790"/>
                  </a:lnTo>
                  <a:lnTo>
                    <a:pt x="67" y="851"/>
                  </a:lnTo>
                  <a:cubicBezTo>
                    <a:pt x="595" y="357"/>
                    <a:pt x="1283" y="75"/>
                    <a:pt x="2006" y="54"/>
                  </a:cubicBezTo>
                  <a:close/>
                  <a:moveTo>
                    <a:pt x="2032" y="0"/>
                  </a:moveTo>
                  <a:cubicBezTo>
                    <a:pt x="1274" y="14"/>
                    <a:pt x="556" y="310"/>
                    <a:pt x="8" y="832"/>
                  </a:cubicBezTo>
                  <a:cubicBezTo>
                    <a:pt x="3" y="836"/>
                    <a:pt x="0" y="845"/>
                    <a:pt x="0" y="851"/>
                  </a:cubicBezTo>
                  <a:cubicBezTo>
                    <a:pt x="0" y="858"/>
                    <a:pt x="3" y="864"/>
                    <a:pt x="8" y="870"/>
                  </a:cubicBezTo>
                  <a:lnTo>
                    <a:pt x="2013" y="2875"/>
                  </a:lnTo>
                  <a:cubicBezTo>
                    <a:pt x="2019" y="2880"/>
                    <a:pt x="2026" y="2884"/>
                    <a:pt x="2033" y="2884"/>
                  </a:cubicBezTo>
                  <a:cubicBezTo>
                    <a:pt x="2035" y="2884"/>
                    <a:pt x="2037" y="2883"/>
                    <a:pt x="2039" y="2883"/>
                  </a:cubicBezTo>
                  <a:cubicBezTo>
                    <a:pt x="2040" y="2883"/>
                    <a:pt x="2041" y="2883"/>
                    <a:pt x="2042" y="2884"/>
                  </a:cubicBezTo>
                  <a:cubicBezTo>
                    <a:pt x="2051" y="2878"/>
                    <a:pt x="2059" y="2868"/>
                    <a:pt x="2059" y="2857"/>
                  </a:cubicBezTo>
                  <a:lnTo>
                    <a:pt x="2059" y="27"/>
                  </a:lnTo>
                  <a:cubicBezTo>
                    <a:pt x="2059" y="21"/>
                    <a:pt x="2056" y="14"/>
                    <a:pt x="2050" y="9"/>
                  </a:cubicBezTo>
                  <a:cubicBezTo>
                    <a:pt x="2046" y="3"/>
                    <a:pt x="2040" y="0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335;p66">
              <a:extLst>
                <a:ext uri="{FF2B5EF4-FFF2-40B4-BE49-F238E27FC236}">
                  <a16:creationId xmlns:a16="http://schemas.microsoft.com/office/drawing/2014/main" id="{94E611DE-C9CF-3FF3-536C-79C974247121}"/>
                </a:ext>
              </a:extLst>
            </p:cNvPr>
            <p:cNvSpPr/>
            <p:nvPr/>
          </p:nvSpPr>
          <p:spPr>
            <a:xfrm>
              <a:off x="1018645" y="3447829"/>
              <a:ext cx="123401" cy="174080"/>
            </a:xfrm>
            <a:custGeom>
              <a:avLst/>
              <a:gdLst/>
              <a:ahLst/>
              <a:cxnLst/>
              <a:rect l="l" t="t" r="r" b="b"/>
              <a:pathLst>
                <a:path w="3499" h="4936" extrusionOk="0">
                  <a:moveTo>
                    <a:pt x="1" y="1"/>
                  </a:moveTo>
                  <a:lnTo>
                    <a:pt x="1" y="4935"/>
                  </a:lnTo>
                  <a:lnTo>
                    <a:pt x="3498" y="1438"/>
                  </a:lnTo>
                  <a:cubicBezTo>
                    <a:pt x="2585" y="568"/>
                    <a:pt x="1356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336;p66">
              <a:extLst>
                <a:ext uri="{FF2B5EF4-FFF2-40B4-BE49-F238E27FC236}">
                  <a16:creationId xmlns:a16="http://schemas.microsoft.com/office/drawing/2014/main" id="{3A73A23A-CB45-2FC7-5627-5B96AD67104F}"/>
                </a:ext>
              </a:extLst>
            </p:cNvPr>
            <p:cNvSpPr/>
            <p:nvPr/>
          </p:nvSpPr>
          <p:spPr>
            <a:xfrm>
              <a:off x="1017693" y="3446841"/>
              <a:ext cx="125270" cy="176055"/>
            </a:xfrm>
            <a:custGeom>
              <a:avLst/>
              <a:gdLst/>
              <a:ahLst/>
              <a:cxnLst/>
              <a:rect l="l" t="t" r="r" b="b"/>
              <a:pathLst>
                <a:path w="3552" h="4992" extrusionOk="0">
                  <a:moveTo>
                    <a:pt x="55" y="57"/>
                  </a:moveTo>
                  <a:cubicBezTo>
                    <a:pt x="1337" y="89"/>
                    <a:pt x="2554" y="589"/>
                    <a:pt x="3486" y="1467"/>
                  </a:cubicBezTo>
                  <a:lnTo>
                    <a:pt x="55" y="4898"/>
                  </a:lnTo>
                  <a:lnTo>
                    <a:pt x="55" y="57"/>
                  </a:lnTo>
                  <a:close/>
                  <a:moveTo>
                    <a:pt x="28" y="1"/>
                  </a:moveTo>
                  <a:cubicBezTo>
                    <a:pt x="19" y="1"/>
                    <a:pt x="15" y="4"/>
                    <a:pt x="9" y="9"/>
                  </a:cubicBezTo>
                  <a:cubicBezTo>
                    <a:pt x="4" y="14"/>
                    <a:pt x="1" y="21"/>
                    <a:pt x="1" y="28"/>
                  </a:cubicBezTo>
                  <a:lnTo>
                    <a:pt x="1" y="4963"/>
                  </a:lnTo>
                  <a:cubicBezTo>
                    <a:pt x="1" y="4975"/>
                    <a:pt x="6" y="4985"/>
                    <a:pt x="17" y="4988"/>
                  </a:cubicBezTo>
                  <a:cubicBezTo>
                    <a:pt x="21" y="4990"/>
                    <a:pt x="24" y="4992"/>
                    <a:pt x="28" y="4992"/>
                  </a:cubicBezTo>
                  <a:cubicBezTo>
                    <a:pt x="35" y="4992"/>
                    <a:pt x="43" y="4988"/>
                    <a:pt x="46" y="4982"/>
                  </a:cubicBezTo>
                  <a:lnTo>
                    <a:pt x="3543" y="1485"/>
                  </a:lnTo>
                  <a:cubicBezTo>
                    <a:pt x="3548" y="1481"/>
                    <a:pt x="3551" y="1472"/>
                    <a:pt x="3551" y="1466"/>
                  </a:cubicBezTo>
                  <a:cubicBezTo>
                    <a:pt x="3551" y="1459"/>
                    <a:pt x="3548" y="1453"/>
                    <a:pt x="3543" y="1447"/>
                  </a:cubicBezTo>
                  <a:cubicBezTo>
                    <a:pt x="2592" y="539"/>
                    <a:pt x="1343" y="26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337;p66">
              <a:extLst>
                <a:ext uri="{FF2B5EF4-FFF2-40B4-BE49-F238E27FC236}">
                  <a16:creationId xmlns:a16="http://schemas.microsoft.com/office/drawing/2014/main" id="{477E9D86-6B2C-5C68-BB18-0619359CC9B2}"/>
                </a:ext>
              </a:extLst>
            </p:cNvPr>
            <p:cNvSpPr/>
            <p:nvPr/>
          </p:nvSpPr>
          <p:spPr>
            <a:xfrm>
              <a:off x="1017693" y="3522489"/>
              <a:ext cx="71664" cy="100407"/>
            </a:xfrm>
            <a:custGeom>
              <a:avLst/>
              <a:gdLst/>
              <a:ahLst/>
              <a:cxnLst/>
              <a:rect l="l" t="t" r="r" b="b"/>
              <a:pathLst>
                <a:path w="2032" h="2847" extrusionOk="0">
                  <a:moveTo>
                    <a:pt x="55" y="55"/>
                  </a:moveTo>
                  <a:cubicBezTo>
                    <a:pt x="769" y="76"/>
                    <a:pt x="1446" y="353"/>
                    <a:pt x="1967" y="841"/>
                  </a:cubicBezTo>
                  <a:lnTo>
                    <a:pt x="55" y="2753"/>
                  </a:lnTo>
                  <a:lnTo>
                    <a:pt x="55" y="55"/>
                  </a:lnTo>
                  <a:close/>
                  <a:moveTo>
                    <a:pt x="28" y="0"/>
                  </a:moveTo>
                  <a:cubicBezTo>
                    <a:pt x="19" y="0"/>
                    <a:pt x="15" y="2"/>
                    <a:pt x="9" y="9"/>
                  </a:cubicBezTo>
                  <a:cubicBezTo>
                    <a:pt x="4" y="12"/>
                    <a:pt x="1" y="21"/>
                    <a:pt x="1" y="27"/>
                  </a:cubicBezTo>
                  <a:lnTo>
                    <a:pt x="1" y="2818"/>
                  </a:lnTo>
                  <a:cubicBezTo>
                    <a:pt x="1" y="2830"/>
                    <a:pt x="6" y="2840"/>
                    <a:pt x="17" y="2843"/>
                  </a:cubicBezTo>
                  <a:cubicBezTo>
                    <a:pt x="21" y="2845"/>
                    <a:pt x="24" y="2847"/>
                    <a:pt x="28" y="2847"/>
                  </a:cubicBezTo>
                  <a:cubicBezTo>
                    <a:pt x="35" y="2847"/>
                    <a:pt x="43" y="2843"/>
                    <a:pt x="46" y="2837"/>
                  </a:cubicBezTo>
                  <a:lnTo>
                    <a:pt x="2024" y="859"/>
                  </a:lnTo>
                  <a:cubicBezTo>
                    <a:pt x="2030" y="854"/>
                    <a:pt x="2032" y="847"/>
                    <a:pt x="2032" y="840"/>
                  </a:cubicBezTo>
                  <a:cubicBezTo>
                    <a:pt x="2032" y="833"/>
                    <a:pt x="2030" y="826"/>
                    <a:pt x="2024" y="821"/>
                  </a:cubicBezTo>
                  <a:cubicBezTo>
                    <a:pt x="1483" y="305"/>
                    <a:pt x="775" y="14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3338;p66">
              <a:extLst>
                <a:ext uri="{FF2B5EF4-FFF2-40B4-BE49-F238E27FC236}">
                  <a16:creationId xmlns:a16="http://schemas.microsoft.com/office/drawing/2014/main" id="{4A81BD23-8C22-6E86-5102-631AEB01FE2B}"/>
                </a:ext>
              </a:extLst>
            </p:cNvPr>
            <p:cNvSpPr/>
            <p:nvPr/>
          </p:nvSpPr>
          <p:spPr>
            <a:xfrm>
              <a:off x="831377" y="3503515"/>
              <a:ext cx="178877" cy="128162"/>
            </a:xfrm>
            <a:custGeom>
              <a:avLst/>
              <a:gdLst/>
              <a:ahLst/>
              <a:cxnLst/>
              <a:rect l="l" t="t" r="r" b="b"/>
              <a:pathLst>
                <a:path w="5072" h="3634" extrusionOk="0">
                  <a:moveTo>
                    <a:pt x="1475" y="0"/>
                  </a:moveTo>
                  <a:cubicBezTo>
                    <a:pt x="562" y="939"/>
                    <a:pt x="0" y="2220"/>
                    <a:pt x="0" y="3633"/>
                  </a:cubicBezTo>
                  <a:lnTo>
                    <a:pt x="5035" y="3633"/>
                  </a:lnTo>
                  <a:lnTo>
                    <a:pt x="5072" y="359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3339;p66">
              <a:extLst>
                <a:ext uri="{FF2B5EF4-FFF2-40B4-BE49-F238E27FC236}">
                  <a16:creationId xmlns:a16="http://schemas.microsoft.com/office/drawing/2014/main" id="{18C2CF43-FD57-C425-7EB9-E77BD86D3190}"/>
                </a:ext>
              </a:extLst>
            </p:cNvPr>
            <p:cNvSpPr/>
            <p:nvPr/>
          </p:nvSpPr>
          <p:spPr>
            <a:xfrm>
              <a:off x="830425" y="3502528"/>
              <a:ext cx="180781" cy="130102"/>
            </a:xfrm>
            <a:custGeom>
              <a:avLst/>
              <a:gdLst/>
              <a:ahLst/>
              <a:cxnLst/>
              <a:rect l="l" t="t" r="r" b="b"/>
              <a:pathLst>
                <a:path w="5126" h="3689" extrusionOk="0">
                  <a:moveTo>
                    <a:pt x="1503" y="66"/>
                  </a:moveTo>
                  <a:lnTo>
                    <a:pt x="5061" y="3624"/>
                  </a:lnTo>
                  <a:lnTo>
                    <a:pt x="5052" y="3634"/>
                  </a:lnTo>
                  <a:lnTo>
                    <a:pt x="54" y="3634"/>
                  </a:lnTo>
                  <a:cubicBezTo>
                    <a:pt x="61" y="2295"/>
                    <a:pt x="575" y="1031"/>
                    <a:pt x="1503" y="66"/>
                  </a:cubicBezTo>
                  <a:close/>
                  <a:moveTo>
                    <a:pt x="1500" y="1"/>
                  </a:moveTo>
                  <a:cubicBezTo>
                    <a:pt x="1493" y="1"/>
                    <a:pt x="1489" y="5"/>
                    <a:pt x="1484" y="10"/>
                  </a:cubicBezTo>
                  <a:cubicBezTo>
                    <a:pt x="527" y="993"/>
                    <a:pt x="0" y="2289"/>
                    <a:pt x="0" y="3661"/>
                  </a:cubicBezTo>
                  <a:cubicBezTo>
                    <a:pt x="0" y="3676"/>
                    <a:pt x="12" y="3689"/>
                    <a:pt x="27" y="3689"/>
                  </a:cubicBezTo>
                  <a:lnTo>
                    <a:pt x="5062" y="3689"/>
                  </a:lnTo>
                  <a:cubicBezTo>
                    <a:pt x="5069" y="3689"/>
                    <a:pt x="5076" y="3685"/>
                    <a:pt x="5081" y="3680"/>
                  </a:cubicBezTo>
                  <a:lnTo>
                    <a:pt x="5118" y="3643"/>
                  </a:lnTo>
                  <a:cubicBezTo>
                    <a:pt x="5124" y="3638"/>
                    <a:pt x="5126" y="3631"/>
                    <a:pt x="5126" y="3624"/>
                  </a:cubicBezTo>
                  <a:cubicBezTo>
                    <a:pt x="5126" y="3618"/>
                    <a:pt x="5124" y="3610"/>
                    <a:pt x="5118" y="3605"/>
                  </a:cubicBezTo>
                  <a:lnTo>
                    <a:pt x="1522" y="10"/>
                  </a:lnTo>
                  <a:cubicBezTo>
                    <a:pt x="1516" y="4"/>
                    <a:pt x="1510" y="1"/>
                    <a:pt x="1502" y="1"/>
                  </a:cubicBezTo>
                  <a:cubicBezTo>
                    <a:pt x="1501" y="1"/>
                    <a:pt x="1500" y="1"/>
                    <a:pt x="1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3340;p66">
              <a:extLst>
                <a:ext uri="{FF2B5EF4-FFF2-40B4-BE49-F238E27FC236}">
                  <a16:creationId xmlns:a16="http://schemas.microsoft.com/office/drawing/2014/main" id="{986E9935-58E9-3DD1-B574-8ED6444EA870}"/>
                </a:ext>
              </a:extLst>
            </p:cNvPr>
            <p:cNvSpPr/>
            <p:nvPr/>
          </p:nvSpPr>
          <p:spPr>
            <a:xfrm>
              <a:off x="904345" y="3555464"/>
              <a:ext cx="106966" cy="77165"/>
            </a:xfrm>
            <a:custGeom>
              <a:avLst/>
              <a:gdLst/>
              <a:ahLst/>
              <a:cxnLst/>
              <a:rect l="l" t="t" r="r" b="b"/>
              <a:pathLst>
                <a:path w="3033" h="2188" extrusionOk="0">
                  <a:moveTo>
                    <a:pt x="893" y="68"/>
                  </a:moveTo>
                  <a:lnTo>
                    <a:pt x="2958" y="2133"/>
                  </a:lnTo>
                  <a:lnTo>
                    <a:pt x="55" y="2133"/>
                  </a:lnTo>
                  <a:cubicBezTo>
                    <a:pt x="62" y="1358"/>
                    <a:pt x="359" y="628"/>
                    <a:pt x="893" y="68"/>
                  </a:cubicBezTo>
                  <a:close/>
                  <a:moveTo>
                    <a:pt x="890" y="1"/>
                  </a:moveTo>
                  <a:cubicBezTo>
                    <a:pt x="883" y="1"/>
                    <a:pt x="878" y="5"/>
                    <a:pt x="873" y="10"/>
                  </a:cubicBezTo>
                  <a:cubicBezTo>
                    <a:pt x="310" y="590"/>
                    <a:pt x="1" y="1353"/>
                    <a:pt x="1" y="2160"/>
                  </a:cubicBezTo>
                  <a:cubicBezTo>
                    <a:pt x="1" y="2175"/>
                    <a:pt x="13" y="2188"/>
                    <a:pt x="28" y="2188"/>
                  </a:cubicBezTo>
                  <a:lnTo>
                    <a:pt x="2981" y="2188"/>
                  </a:lnTo>
                  <a:cubicBezTo>
                    <a:pt x="2990" y="2188"/>
                    <a:pt x="2996" y="2184"/>
                    <a:pt x="3000" y="2179"/>
                  </a:cubicBezTo>
                  <a:lnTo>
                    <a:pt x="3022" y="2157"/>
                  </a:lnTo>
                  <a:cubicBezTo>
                    <a:pt x="3033" y="2147"/>
                    <a:pt x="3033" y="2130"/>
                    <a:pt x="3022" y="2119"/>
                  </a:cubicBezTo>
                  <a:lnTo>
                    <a:pt x="911" y="10"/>
                  </a:lnTo>
                  <a:cubicBezTo>
                    <a:pt x="906" y="4"/>
                    <a:pt x="899" y="1"/>
                    <a:pt x="893" y="1"/>
                  </a:cubicBezTo>
                  <a:cubicBezTo>
                    <a:pt x="892" y="1"/>
                    <a:pt x="891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3341;p66">
              <a:extLst>
                <a:ext uri="{FF2B5EF4-FFF2-40B4-BE49-F238E27FC236}">
                  <a16:creationId xmlns:a16="http://schemas.microsoft.com/office/drawing/2014/main" id="{036EA826-EC73-C47C-99CE-BA15591B7517}"/>
                </a:ext>
              </a:extLst>
            </p:cNvPr>
            <p:cNvSpPr/>
            <p:nvPr/>
          </p:nvSpPr>
          <p:spPr>
            <a:xfrm>
              <a:off x="970082" y="3520831"/>
              <a:ext cx="64892" cy="104991"/>
            </a:xfrm>
            <a:custGeom>
              <a:avLst/>
              <a:gdLst/>
              <a:ahLst/>
              <a:cxnLst/>
              <a:rect l="l" t="t" r="r" b="b"/>
              <a:pathLst>
                <a:path w="1840" h="2977" extrusionOk="0">
                  <a:moveTo>
                    <a:pt x="42" y="1"/>
                  </a:moveTo>
                  <a:cubicBezTo>
                    <a:pt x="21" y="1"/>
                    <a:pt x="1" y="19"/>
                    <a:pt x="7" y="45"/>
                  </a:cubicBezTo>
                  <a:lnTo>
                    <a:pt x="701" y="2976"/>
                  </a:lnTo>
                  <a:lnTo>
                    <a:pt x="1840" y="2976"/>
                  </a:lnTo>
                  <a:lnTo>
                    <a:pt x="72" y="19"/>
                  </a:lnTo>
                  <a:cubicBezTo>
                    <a:pt x="65" y="6"/>
                    <a:pt x="53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3342;p66">
              <a:extLst>
                <a:ext uri="{FF2B5EF4-FFF2-40B4-BE49-F238E27FC236}">
                  <a16:creationId xmlns:a16="http://schemas.microsoft.com/office/drawing/2014/main" id="{ED35EA4B-3E99-6B93-F246-A2E585487051}"/>
                </a:ext>
              </a:extLst>
            </p:cNvPr>
            <p:cNvSpPr/>
            <p:nvPr/>
          </p:nvSpPr>
          <p:spPr>
            <a:xfrm>
              <a:off x="969130" y="3519950"/>
              <a:ext cx="66867" cy="106861"/>
            </a:xfrm>
            <a:custGeom>
              <a:avLst/>
              <a:gdLst/>
              <a:ahLst/>
              <a:cxnLst/>
              <a:rect l="l" t="t" r="r" b="b"/>
              <a:pathLst>
                <a:path w="1896" h="3030" extrusionOk="0">
                  <a:moveTo>
                    <a:pt x="70" y="53"/>
                  </a:moveTo>
                  <a:cubicBezTo>
                    <a:pt x="73" y="53"/>
                    <a:pt x="75" y="56"/>
                    <a:pt x="77" y="57"/>
                  </a:cubicBezTo>
                  <a:lnTo>
                    <a:pt x="1819" y="2974"/>
                  </a:lnTo>
                  <a:lnTo>
                    <a:pt x="748" y="2974"/>
                  </a:lnTo>
                  <a:lnTo>
                    <a:pt x="60" y="64"/>
                  </a:lnTo>
                  <a:cubicBezTo>
                    <a:pt x="60" y="62"/>
                    <a:pt x="59" y="57"/>
                    <a:pt x="66" y="55"/>
                  </a:cubicBezTo>
                  <a:cubicBezTo>
                    <a:pt x="67" y="54"/>
                    <a:pt x="69" y="53"/>
                    <a:pt x="70" y="53"/>
                  </a:cubicBezTo>
                  <a:close/>
                  <a:moveTo>
                    <a:pt x="68" y="1"/>
                  </a:moveTo>
                  <a:cubicBezTo>
                    <a:pt x="60" y="1"/>
                    <a:pt x="52" y="2"/>
                    <a:pt x="44" y="6"/>
                  </a:cubicBezTo>
                  <a:cubicBezTo>
                    <a:pt x="16" y="17"/>
                    <a:pt x="0" y="46"/>
                    <a:pt x="7" y="77"/>
                  </a:cubicBezTo>
                  <a:lnTo>
                    <a:pt x="700" y="3010"/>
                  </a:lnTo>
                  <a:cubicBezTo>
                    <a:pt x="704" y="3022"/>
                    <a:pt x="715" y="3029"/>
                    <a:pt x="728" y="3029"/>
                  </a:cubicBezTo>
                  <a:lnTo>
                    <a:pt x="1867" y="3029"/>
                  </a:lnTo>
                  <a:cubicBezTo>
                    <a:pt x="1877" y="3029"/>
                    <a:pt x="1886" y="3024"/>
                    <a:pt x="1891" y="3016"/>
                  </a:cubicBezTo>
                  <a:cubicBezTo>
                    <a:pt x="1896" y="3008"/>
                    <a:pt x="1896" y="2997"/>
                    <a:pt x="1891" y="2989"/>
                  </a:cubicBezTo>
                  <a:lnTo>
                    <a:pt x="121" y="30"/>
                  </a:lnTo>
                  <a:cubicBezTo>
                    <a:pt x="109" y="12"/>
                    <a:pt x="90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3343;p66">
              <a:extLst>
                <a:ext uri="{FF2B5EF4-FFF2-40B4-BE49-F238E27FC236}">
                  <a16:creationId xmlns:a16="http://schemas.microsoft.com/office/drawing/2014/main" id="{23CACCEF-CBCD-67A8-B7D5-33A50E0CE753}"/>
                </a:ext>
              </a:extLst>
            </p:cNvPr>
            <p:cNvSpPr/>
            <p:nvPr/>
          </p:nvSpPr>
          <p:spPr>
            <a:xfrm>
              <a:off x="983025" y="3598877"/>
              <a:ext cx="64257" cy="32340"/>
            </a:xfrm>
            <a:custGeom>
              <a:avLst/>
              <a:gdLst/>
              <a:ahLst/>
              <a:cxnLst/>
              <a:rect l="l" t="t" r="r" b="b"/>
              <a:pathLst>
                <a:path w="1822" h="917" extrusionOk="0">
                  <a:moveTo>
                    <a:pt x="912" y="0"/>
                  </a:moveTo>
                  <a:cubicBezTo>
                    <a:pt x="409" y="0"/>
                    <a:pt x="1" y="408"/>
                    <a:pt x="1" y="910"/>
                  </a:cubicBezTo>
                  <a:cubicBezTo>
                    <a:pt x="1" y="914"/>
                    <a:pt x="456" y="916"/>
                    <a:pt x="911" y="916"/>
                  </a:cubicBezTo>
                  <a:cubicBezTo>
                    <a:pt x="1366" y="916"/>
                    <a:pt x="1821" y="914"/>
                    <a:pt x="1821" y="910"/>
                  </a:cubicBezTo>
                  <a:cubicBezTo>
                    <a:pt x="1821" y="408"/>
                    <a:pt x="1414" y="0"/>
                    <a:pt x="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3344;p66">
              <a:extLst>
                <a:ext uri="{FF2B5EF4-FFF2-40B4-BE49-F238E27FC236}">
                  <a16:creationId xmlns:a16="http://schemas.microsoft.com/office/drawing/2014/main" id="{F008EA03-F336-0032-3631-FEC393303A20}"/>
                </a:ext>
              </a:extLst>
            </p:cNvPr>
            <p:cNvSpPr/>
            <p:nvPr/>
          </p:nvSpPr>
          <p:spPr>
            <a:xfrm>
              <a:off x="982108" y="3597960"/>
              <a:ext cx="66162" cy="34209"/>
            </a:xfrm>
            <a:custGeom>
              <a:avLst/>
              <a:gdLst/>
              <a:ahLst/>
              <a:cxnLst/>
              <a:rect l="l" t="t" r="r" b="b"/>
              <a:pathLst>
                <a:path w="1876" h="970" extrusionOk="0">
                  <a:moveTo>
                    <a:pt x="938" y="53"/>
                  </a:moveTo>
                  <a:cubicBezTo>
                    <a:pt x="1416" y="53"/>
                    <a:pt x="1807" y="435"/>
                    <a:pt x="1820" y="910"/>
                  </a:cubicBezTo>
                  <a:cubicBezTo>
                    <a:pt x="1721" y="912"/>
                    <a:pt x="1330" y="914"/>
                    <a:pt x="939" y="914"/>
                  </a:cubicBezTo>
                  <a:cubicBezTo>
                    <a:pt x="548" y="914"/>
                    <a:pt x="156" y="912"/>
                    <a:pt x="56" y="910"/>
                  </a:cubicBezTo>
                  <a:cubicBezTo>
                    <a:pt x="69" y="436"/>
                    <a:pt x="460" y="53"/>
                    <a:pt x="938" y="53"/>
                  </a:cubicBezTo>
                  <a:close/>
                  <a:moveTo>
                    <a:pt x="938" y="0"/>
                  </a:moveTo>
                  <a:cubicBezTo>
                    <a:pt x="422" y="0"/>
                    <a:pt x="1" y="420"/>
                    <a:pt x="1" y="937"/>
                  </a:cubicBezTo>
                  <a:cubicBezTo>
                    <a:pt x="1" y="967"/>
                    <a:pt x="1" y="967"/>
                    <a:pt x="319" y="968"/>
                  </a:cubicBezTo>
                  <a:cubicBezTo>
                    <a:pt x="493" y="970"/>
                    <a:pt x="726" y="970"/>
                    <a:pt x="957" y="970"/>
                  </a:cubicBezTo>
                  <a:cubicBezTo>
                    <a:pt x="1181" y="970"/>
                    <a:pt x="1404" y="968"/>
                    <a:pt x="1571" y="968"/>
                  </a:cubicBezTo>
                  <a:cubicBezTo>
                    <a:pt x="1876" y="967"/>
                    <a:pt x="1876" y="967"/>
                    <a:pt x="1876" y="937"/>
                  </a:cubicBezTo>
                  <a:cubicBezTo>
                    <a:pt x="1876" y="421"/>
                    <a:pt x="14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3345;p66">
              <a:extLst>
                <a:ext uri="{FF2B5EF4-FFF2-40B4-BE49-F238E27FC236}">
                  <a16:creationId xmlns:a16="http://schemas.microsoft.com/office/drawing/2014/main" id="{188374BE-E4A7-B3B6-9968-5AF8BB79C938}"/>
                </a:ext>
              </a:extLst>
            </p:cNvPr>
            <p:cNvSpPr/>
            <p:nvPr/>
          </p:nvSpPr>
          <p:spPr>
            <a:xfrm>
              <a:off x="998860" y="3611327"/>
              <a:ext cx="32622" cy="17387"/>
            </a:xfrm>
            <a:custGeom>
              <a:avLst/>
              <a:gdLst/>
              <a:ahLst/>
              <a:cxnLst/>
              <a:rect l="l" t="t" r="r" b="b"/>
              <a:pathLst>
                <a:path w="925" h="493" extrusionOk="0">
                  <a:moveTo>
                    <a:pt x="463" y="57"/>
                  </a:moveTo>
                  <a:cubicBezTo>
                    <a:pt x="679" y="57"/>
                    <a:pt x="855" y="225"/>
                    <a:pt x="869" y="437"/>
                  </a:cubicBezTo>
                  <a:cubicBezTo>
                    <a:pt x="806" y="439"/>
                    <a:pt x="634" y="440"/>
                    <a:pt x="463" y="440"/>
                  </a:cubicBezTo>
                  <a:cubicBezTo>
                    <a:pt x="291" y="440"/>
                    <a:pt x="119" y="439"/>
                    <a:pt x="56" y="437"/>
                  </a:cubicBezTo>
                  <a:cubicBezTo>
                    <a:pt x="70" y="225"/>
                    <a:pt x="246" y="57"/>
                    <a:pt x="463" y="57"/>
                  </a:cubicBezTo>
                  <a:close/>
                  <a:moveTo>
                    <a:pt x="463" y="0"/>
                  </a:moveTo>
                  <a:cubicBezTo>
                    <a:pt x="207" y="0"/>
                    <a:pt x="1" y="208"/>
                    <a:pt x="1" y="462"/>
                  </a:cubicBezTo>
                  <a:cubicBezTo>
                    <a:pt x="1" y="491"/>
                    <a:pt x="1" y="491"/>
                    <a:pt x="167" y="492"/>
                  </a:cubicBezTo>
                  <a:cubicBezTo>
                    <a:pt x="250" y="493"/>
                    <a:pt x="360" y="493"/>
                    <a:pt x="469" y="493"/>
                  </a:cubicBezTo>
                  <a:cubicBezTo>
                    <a:pt x="925" y="493"/>
                    <a:pt x="925" y="493"/>
                    <a:pt x="925" y="462"/>
                  </a:cubicBezTo>
                  <a:cubicBezTo>
                    <a:pt x="925" y="207"/>
                    <a:pt x="718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3346;p66">
              <a:extLst>
                <a:ext uri="{FF2B5EF4-FFF2-40B4-BE49-F238E27FC236}">
                  <a16:creationId xmlns:a16="http://schemas.microsoft.com/office/drawing/2014/main" id="{E5E05BC7-AA28-C544-80B7-58183D3DF61E}"/>
                </a:ext>
              </a:extLst>
            </p:cNvPr>
            <p:cNvSpPr/>
            <p:nvPr/>
          </p:nvSpPr>
          <p:spPr>
            <a:xfrm>
              <a:off x="811663" y="3625081"/>
              <a:ext cx="399475" cy="17775"/>
            </a:xfrm>
            <a:custGeom>
              <a:avLst/>
              <a:gdLst/>
              <a:ahLst/>
              <a:cxnLst/>
              <a:rect l="l" t="t" r="r" b="b"/>
              <a:pathLst>
                <a:path w="11327" h="504" extrusionOk="0">
                  <a:moveTo>
                    <a:pt x="1" y="1"/>
                  </a:moveTo>
                  <a:lnTo>
                    <a:pt x="1" y="504"/>
                  </a:lnTo>
                  <a:lnTo>
                    <a:pt x="11327" y="504"/>
                  </a:lnTo>
                  <a:lnTo>
                    <a:pt x="1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3347;p66">
              <a:extLst>
                <a:ext uri="{FF2B5EF4-FFF2-40B4-BE49-F238E27FC236}">
                  <a16:creationId xmlns:a16="http://schemas.microsoft.com/office/drawing/2014/main" id="{294468AF-4D29-7098-B51A-61C298AC8248}"/>
                </a:ext>
              </a:extLst>
            </p:cNvPr>
            <p:cNvSpPr/>
            <p:nvPr/>
          </p:nvSpPr>
          <p:spPr>
            <a:xfrm>
              <a:off x="810746" y="3624164"/>
              <a:ext cx="401450" cy="19644"/>
            </a:xfrm>
            <a:custGeom>
              <a:avLst/>
              <a:gdLst/>
              <a:ahLst/>
              <a:cxnLst/>
              <a:rect l="l" t="t" r="r" b="b"/>
              <a:pathLst>
                <a:path w="11383" h="557" extrusionOk="0">
                  <a:moveTo>
                    <a:pt x="11328" y="55"/>
                  </a:moveTo>
                  <a:lnTo>
                    <a:pt x="11328" y="503"/>
                  </a:lnTo>
                  <a:lnTo>
                    <a:pt x="56" y="503"/>
                  </a:lnTo>
                  <a:lnTo>
                    <a:pt x="56" y="55"/>
                  </a:lnTo>
                  <a:close/>
                  <a:moveTo>
                    <a:pt x="28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530"/>
                  </a:lnTo>
                  <a:cubicBezTo>
                    <a:pt x="1" y="545"/>
                    <a:pt x="14" y="557"/>
                    <a:pt x="28" y="557"/>
                  </a:cubicBezTo>
                  <a:lnTo>
                    <a:pt x="11355" y="557"/>
                  </a:lnTo>
                  <a:cubicBezTo>
                    <a:pt x="11370" y="557"/>
                    <a:pt x="11382" y="545"/>
                    <a:pt x="11382" y="530"/>
                  </a:cubicBezTo>
                  <a:lnTo>
                    <a:pt x="11382" y="28"/>
                  </a:lnTo>
                  <a:cubicBezTo>
                    <a:pt x="11382" y="12"/>
                    <a:pt x="11370" y="0"/>
                    <a:pt x="1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3348;p66">
              <a:extLst>
                <a:ext uri="{FF2B5EF4-FFF2-40B4-BE49-F238E27FC236}">
                  <a16:creationId xmlns:a16="http://schemas.microsoft.com/office/drawing/2014/main" id="{C9EE22B7-C228-0757-915C-5B5309B1FE1D}"/>
                </a:ext>
              </a:extLst>
            </p:cNvPr>
            <p:cNvSpPr/>
            <p:nvPr/>
          </p:nvSpPr>
          <p:spPr>
            <a:xfrm>
              <a:off x="811663" y="3649133"/>
              <a:ext cx="399475" cy="8887"/>
            </a:xfrm>
            <a:custGeom>
              <a:avLst/>
              <a:gdLst/>
              <a:ahLst/>
              <a:cxnLst/>
              <a:rect l="l" t="t" r="r" b="b"/>
              <a:pathLst>
                <a:path w="11327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1327" y="251"/>
                  </a:lnTo>
                  <a:lnTo>
                    <a:pt x="11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3349;p66">
              <a:extLst>
                <a:ext uri="{FF2B5EF4-FFF2-40B4-BE49-F238E27FC236}">
                  <a16:creationId xmlns:a16="http://schemas.microsoft.com/office/drawing/2014/main" id="{C68EDD32-2213-529F-CF79-DF31BD502AAB}"/>
                </a:ext>
              </a:extLst>
            </p:cNvPr>
            <p:cNvSpPr/>
            <p:nvPr/>
          </p:nvSpPr>
          <p:spPr>
            <a:xfrm>
              <a:off x="1013249" y="3414008"/>
              <a:ext cx="3879" cy="18798"/>
            </a:xfrm>
            <a:custGeom>
              <a:avLst/>
              <a:gdLst/>
              <a:ahLst/>
              <a:cxnLst/>
              <a:rect l="l" t="t" r="r" b="b"/>
              <a:pathLst>
                <a:path w="110" h="533" extrusionOk="0">
                  <a:moveTo>
                    <a:pt x="55" y="0"/>
                  </a:moveTo>
                  <a:cubicBezTo>
                    <a:pt x="24" y="0"/>
                    <a:pt x="0" y="25"/>
                    <a:pt x="0" y="55"/>
                  </a:cubicBezTo>
                  <a:lnTo>
                    <a:pt x="0" y="478"/>
                  </a:lnTo>
                  <a:cubicBezTo>
                    <a:pt x="0" y="509"/>
                    <a:pt x="24" y="533"/>
                    <a:pt x="55" y="533"/>
                  </a:cubicBezTo>
                  <a:cubicBezTo>
                    <a:pt x="85" y="533"/>
                    <a:pt x="109" y="509"/>
                    <a:pt x="109" y="478"/>
                  </a:cubicBezTo>
                  <a:lnTo>
                    <a:pt x="109" y="55"/>
                  </a:lnTo>
                  <a:cubicBezTo>
                    <a:pt x="109" y="25"/>
                    <a:pt x="8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3350;p66">
              <a:extLst>
                <a:ext uri="{FF2B5EF4-FFF2-40B4-BE49-F238E27FC236}">
                  <a16:creationId xmlns:a16="http://schemas.microsoft.com/office/drawing/2014/main" id="{C84A2146-DAF1-D43B-3F14-8D917330C519}"/>
                </a:ext>
              </a:extLst>
            </p:cNvPr>
            <p:cNvSpPr/>
            <p:nvPr/>
          </p:nvSpPr>
          <p:spPr>
            <a:xfrm>
              <a:off x="859203" y="3477665"/>
              <a:ext cx="14883" cy="14530"/>
            </a:xfrm>
            <a:custGeom>
              <a:avLst/>
              <a:gdLst/>
              <a:ahLst/>
              <a:cxnLst/>
              <a:rect l="l" t="t" r="r" b="b"/>
              <a:pathLst>
                <a:path w="422" h="412" extrusionOk="0">
                  <a:moveTo>
                    <a:pt x="61" y="0"/>
                  </a:moveTo>
                  <a:cubicBezTo>
                    <a:pt x="47" y="0"/>
                    <a:pt x="33" y="6"/>
                    <a:pt x="22" y="17"/>
                  </a:cubicBezTo>
                  <a:cubicBezTo>
                    <a:pt x="0" y="39"/>
                    <a:pt x="0" y="73"/>
                    <a:pt x="22" y="95"/>
                  </a:cubicBezTo>
                  <a:lnTo>
                    <a:pt x="323" y="395"/>
                  </a:lnTo>
                  <a:cubicBezTo>
                    <a:pt x="332" y="406"/>
                    <a:pt x="347" y="411"/>
                    <a:pt x="360" y="411"/>
                  </a:cubicBezTo>
                  <a:cubicBezTo>
                    <a:pt x="374" y="411"/>
                    <a:pt x="387" y="406"/>
                    <a:pt x="400" y="395"/>
                  </a:cubicBezTo>
                  <a:cubicBezTo>
                    <a:pt x="422" y="373"/>
                    <a:pt x="422" y="340"/>
                    <a:pt x="400" y="318"/>
                  </a:cubicBezTo>
                  <a:lnTo>
                    <a:pt x="100" y="17"/>
                  </a:ln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3351;p66">
              <a:extLst>
                <a:ext uri="{FF2B5EF4-FFF2-40B4-BE49-F238E27FC236}">
                  <a16:creationId xmlns:a16="http://schemas.microsoft.com/office/drawing/2014/main" id="{560C7FC1-300D-24E1-3B51-F714BE8D3B7C}"/>
                </a:ext>
              </a:extLst>
            </p:cNvPr>
            <p:cNvSpPr/>
            <p:nvPr/>
          </p:nvSpPr>
          <p:spPr>
            <a:xfrm>
              <a:off x="859203" y="3477665"/>
              <a:ext cx="14883" cy="14530"/>
            </a:xfrm>
            <a:custGeom>
              <a:avLst/>
              <a:gdLst/>
              <a:ahLst/>
              <a:cxnLst/>
              <a:rect l="l" t="t" r="r" b="b"/>
              <a:pathLst>
                <a:path w="422" h="412" extrusionOk="0">
                  <a:moveTo>
                    <a:pt x="61" y="0"/>
                  </a:moveTo>
                  <a:cubicBezTo>
                    <a:pt x="47" y="0"/>
                    <a:pt x="33" y="6"/>
                    <a:pt x="22" y="17"/>
                  </a:cubicBezTo>
                  <a:cubicBezTo>
                    <a:pt x="0" y="39"/>
                    <a:pt x="0" y="73"/>
                    <a:pt x="22" y="95"/>
                  </a:cubicBezTo>
                  <a:lnTo>
                    <a:pt x="323" y="395"/>
                  </a:lnTo>
                  <a:cubicBezTo>
                    <a:pt x="332" y="406"/>
                    <a:pt x="347" y="411"/>
                    <a:pt x="360" y="411"/>
                  </a:cubicBezTo>
                  <a:cubicBezTo>
                    <a:pt x="374" y="411"/>
                    <a:pt x="387" y="406"/>
                    <a:pt x="400" y="395"/>
                  </a:cubicBezTo>
                  <a:cubicBezTo>
                    <a:pt x="422" y="373"/>
                    <a:pt x="422" y="340"/>
                    <a:pt x="400" y="318"/>
                  </a:cubicBezTo>
                  <a:lnTo>
                    <a:pt x="100" y="17"/>
                  </a:ln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3352;p66">
              <a:extLst>
                <a:ext uri="{FF2B5EF4-FFF2-40B4-BE49-F238E27FC236}">
                  <a16:creationId xmlns:a16="http://schemas.microsoft.com/office/drawing/2014/main" id="{D6E79AF0-5114-215B-4132-0F16F24D2A02}"/>
                </a:ext>
              </a:extLst>
            </p:cNvPr>
            <p:cNvSpPr/>
            <p:nvPr/>
          </p:nvSpPr>
          <p:spPr>
            <a:xfrm>
              <a:off x="808277" y="3557968"/>
              <a:ext cx="18445" cy="8923"/>
            </a:xfrm>
            <a:custGeom>
              <a:avLst/>
              <a:gdLst/>
              <a:ahLst/>
              <a:cxnLst/>
              <a:rect l="l" t="t" r="r" b="b"/>
              <a:pathLst>
                <a:path w="523" h="253" extrusionOk="0">
                  <a:moveTo>
                    <a:pt x="62" y="0"/>
                  </a:moveTo>
                  <a:cubicBezTo>
                    <a:pt x="41" y="0"/>
                    <a:pt x="20" y="14"/>
                    <a:pt x="12" y="36"/>
                  </a:cubicBezTo>
                  <a:cubicBezTo>
                    <a:pt x="1" y="63"/>
                    <a:pt x="15" y="95"/>
                    <a:pt x="44" y="106"/>
                  </a:cubicBezTo>
                  <a:lnTo>
                    <a:pt x="442" y="249"/>
                  </a:lnTo>
                  <a:cubicBezTo>
                    <a:pt x="449" y="250"/>
                    <a:pt x="454" y="253"/>
                    <a:pt x="461" y="253"/>
                  </a:cubicBezTo>
                  <a:cubicBezTo>
                    <a:pt x="482" y="253"/>
                    <a:pt x="504" y="238"/>
                    <a:pt x="512" y="217"/>
                  </a:cubicBezTo>
                  <a:cubicBezTo>
                    <a:pt x="523" y="190"/>
                    <a:pt x="507" y="158"/>
                    <a:pt x="479" y="147"/>
                  </a:cubicBezTo>
                  <a:lnTo>
                    <a:pt x="80" y="4"/>
                  </a:lnTo>
                  <a:cubicBezTo>
                    <a:pt x="74" y="1"/>
                    <a:pt x="68" y="0"/>
                    <a:pt x="62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3353;p66">
              <a:extLst>
                <a:ext uri="{FF2B5EF4-FFF2-40B4-BE49-F238E27FC236}">
                  <a16:creationId xmlns:a16="http://schemas.microsoft.com/office/drawing/2014/main" id="{71635ADC-CC5D-3380-E0C0-13358D04B05D}"/>
                </a:ext>
              </a:extLst>
            </p:cNvPr>
            <p:cNvSpPr/>
            <p:nvPr/>
          </p:nvSpPr>
          <p:spPr>
            <a:xfrm>
              <a:off x="1196321" y="3538818"/>
              <a:ext cx="17881" cy="10298"/>
            </a:xfrm>
            <a:custGeom>
              <a:avLst/>
              <a:gdLst/>
              <a:ahLst/>
              <a:cxnLst/>
              <a:rect l="l" t="t" r="r" b="b"/>
              <a:pathLst>
                <a:path w="507" h="292" extrusionOk="0">
                  <a:moveTo>
                    <a:pt x="445" y="0"/>
                  </a:moveTo>
                  <a:cubicBezTo>
                    <a:pt x="437" y="0"/>
                    <a:pt x="430" y="2"/>
                    <a:pt x="422" y="5"/>
                  </a:cubicBezTo>
                  <a:lnTo>
                    <a:pt x="38" y="187"/>
                  </a:lnTo>
                  <a:cubicBezTo>
                    <a:pt x="11" y="200"/>
                    <a:pt x="0" y="233"/>
                    <a:pt x="12" y="260"/>
                  </a:cubicBezTo>
                  <a:cubicBezTo>
                    <a:pt x="21" y="279"/>
                    <a:pt x="42" y="291"/>
                    <a:pt x="62" y="291"/>
                  </a:cubicBezTo>
                  <a:cubicBezTo>
                    <a:pt x="70" y="291"/>
                    <a:pt x="79" y="290"/>
                    <a:pt x="86" y="286"/>
                  </a:cubicBezTo>
                  <a:lnTo>
                    <a:pt x="470" y="105"/>
                  </a:lnTo>
                  <a:cubicBezTo>
                    <a:pt x="497" y="91"/>
                    <a:pt x="507" y="59"/>
                    <a:pt x="495" y="32"/>
                  </a:cubicBezTo>
                  <a:cubicBezTo>
                    <a:pt x="485" y="12"/>
                    <a:pt x="466" y="0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3354;p66">
              <a:extLst>
                <a:ext uri="{FF2B5EF4-FFF2-40B4-BE49-F238E27FC236}">
                  <a16:creationId xmlns:a16="http://schemas.microsoft.com/office/drawing/2014/main" id="{02D12CE1-B6B9-9253-FA51-9BA3E1FCFF64}"/>
                </a:ext>
              </a:extLst>
            </p:cNvPr>
            <p:cNvSpPr/>
            <p:nvPr/>
          </p:nvSpPr>
          <p:spPr>
            <a:xfrm>
              <a:off x="1156363" y="3477665"/>
              <a:ext cx="14883" cy="14530"/>
            </a:xfrm>
            <a:custGeom>
              <a:avLst/>
              <a:gdLst/>
              <a:ahLst/>
              <a:cxnLst/>
              <a:rect l="l" t="t" r="r" b="b"/>
              <a:pathLst>
                <a:path w="422" h="412" extrusionOk="0">
                  <a:moveTo>
                    <a:pt x="361" y="0"/>
                  </a:moveTo>
                  <a:cubicBezTo>
                    <a:pt x="347" y="0"/>
                    <a:pt x="333" y="6"/>
                    <a:pt x="323" y="17"/>
                  </a:cubicBezTo>
                  <a:lnTo>
                    <a:pt x="23" y="318"/>
                  </a:lnTo>
                  <a:cubicBezTo>
                    <a:pt x="1" y="340"/>
                    <a:pt x="1" y="373"/>
                    <a:pt x="23" y="395"/>
                  </a:cubicBezTo>
                  <a:cubicBezTo>
                    <a:pt x="31" y="406"/>
                    <a:pt x="46" y="411"/>
                    <a:pt x="61" y="411"/>
                  </a:cubicBezTo>
                  <a:cubicBezTo>
                    <a:pt x="74" y="411"/>
                    <a:pt x="88" y="406"/>
                    <a:pt x="100" y="395"/>
                  </a:cubicBezTo>
                  <a:lnTo>
                    <a:pt x="400" y="95"/>
                  </a:lnTo>
                  <a:cubicBezTo>
                    <a:pt x="421" y="73"/>
                    <a:pt x="421" y="39"/>
                    <a:pt x="400" y="17"/>
                  </a:cubicBezTo>
                  <a:cubicBezTo>
                    <a:pt x="389" y="6"/>
                    <a:pt x="375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3355;p66">
              <a:extLst>
                <a:ext uri="{FF2B5EF4-FFF2-40B4-BE49-F238E27FC236}">
                  <a16:creationId xmlns:a16="http://schemas.microsoft.com/office/drawing/2014/main" id="{37F00928-2238-F64D-AB90-4CCF79CD6023}"/>
                </a:ext>
              </a:extLst>
            </p:cNvPr>
            <p:cNvSpPr/>
            <p:nvPr/>
          </p:nvSpPr>
          <p:spPr>
            <a:xfrm>
              <a:off x="1091190" y="3430830"/>
              <a:ext cx="10087" cy="17704"/>
            </a:xfrm>
            <a:custGeom>
              <a:avLst/>
              <a:gdLst/>
              <a:ahLst/>
              <a:cxnLst/>
              <a:rect l="l" t="t" r="r" b="b"/>
              <a:pathLst>
                <a:path w="286" h="502" extrusionOk="0">
                  <a:moveTo>
                    <a:pt x="224" y="1"/>
                  </a:moveTo>
                  <a:cubicBezTo>
                    <a:pt x="203" y="1"/>
                    <a:pt x="183" y="13"/>
                    <a:pt x="173" y="34"/>
                  </a:cubicBezTo>
                  <a:lnTo>
                    <a:pt x="10" y="425"/>
                  </a:lnTo>
                  <a:cubicBezTo>
                    <a:pt x="0" y="454"/>
                    <a:pt x="12" y="485"/>
                    <a:pt x="40" y="497"/>
                  </a:cubicBezTo>
                  <a:cubicBezTo>
                    <a:pt x="49" y="500"/>
                    <a:pt x="55" y="501"/>
                    <a:pt x="62" y="501"/>
                  </a:cubicBezTo>
                  <a:cubicBezTo>
                    <a:pt x="84" y="501"/>
                    <a:pt x="104" y="488"/>
                    <a:pt x="112" y="468"/>
                  </a:cubicBezTo>
                  <a:lnTo>
                    <a:pt x="275" y="76"/>
                  </a:lnTo>
                  <a:cubicBezTo>
                    <a:pt x="286" y="48"/>
                    <a:pt x="274" y="17"/>
                    <a:pt x="246" y="5"/>
                  </a:cubicBezTo>
                  <a:cubicBezTo>
                    <a:pt x="239" y="2"/>
                    <a:pt x="23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3356;p66">
              <a:extLst>
                <a:ext uri="{FF2B5EF4-FFF2-40B4-BE49-F238E27FC236}">
                  <a16:creationId xmlns:a16="http://schemas.microsoft.com/office/drawing/2014/main" id="{79005E18-E5A3-3944-86ED-0BA6046076D0}"/>
                </a:ext>
              </a:extLst>
            </p:cNvPr>
            <p:cNvSpPr/>
            <p:nvPr/>
          </p:nvSpPr>
          <p:spPr>
            <a:xfrm>
              <a:off x="930442" y="3430301"/>
              <a:ext cx="10016" cy="17704"/>
            </a:xfrm>
            <a:custGeom>
              <a:avLst/>
              <a:gdLst/>
              <a:ahLst/>
              <a:cxnLst/>
              <a:rect l="l" t="t" r="r" b="b"/>
              <a:pathLst>
                <a:path w="284" h="502" extrusionOk="0">
                  <a:moveTo>
                    <a:pt x="63" y="0"/>
                  </a:moveTo>
                  <a:cubicBezTo>
                    <a:pt x="56" y="0"/>
                    <a:pt x="49" y="2"/>
                    <a:pt x="42" y="4"/>
                  </a:cubicBezTo>
                  <a:cubicBezTo>
                    <a:pt x="13" y="15"/>
                    <a:pt x="1" y="47"/>
                    <a:pt x="12" y="75"/>
                  </a:cubicBezTo>
                  <a:lnTo>
                    <a:pt x="171" y="467"/>
                  </a:lnTo>
                  <a:cubicBezTo>
                    <a:pt x="180" y="489"/>
                    <a:pt x="201" y="501"/>
                    <a:pt x="223" y="501"/>
                  </a:cubicBezTo>
                  <a:cubicBezTo>
                    <a:pt x="229" y="501"/>
                    <a:pt x="238" y="500"/>
                    <a:pt x="242" y="498"/>
                  </a:cubicBezTo>
                  <a:cubicBezTo>
                    <a:pt x="271" y="487"/>
                    <a:pt x="283" y="455"/>
                    <a:pt x="273" y="427"/>
                  </a:cubicBezTo>
                  <a:lnTo>
                    <a:pt x="113" y="34"/>
                  </a:lnTo>
                  <a:cubicBezTo>
                    <a:pt x="105" y="12"/>
                    <a:pt x="85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3357;p66">
              <a:extLst>
                <a:ext uri="{FF2B5EF4-FFF2-40B4-BE49-F238E27FC236}">
                  <a16:creationId xmlns:a16="http://schemas.microsoft.com/office/drawing/2014/main" id="{B95E23E3-9848-5EA7-DDDC-967718EB0425}"/>
                </a:ext>
              </a:extLst>
            </p:cNvPr>
            <p:cNvSpPr/>
            <p:nvPr/>
          </p:nvSpPr>
          <p:spPr>
            <a:xfrm>
              <a:off x="784648" y="3800217"/>
              <a:ext cx="375105" cy="219046"/>
            </a:xfrm>
            <a:custGeom>
              <a:avLst/>
              <a:gdLst/>
              <a:ahLst/>
              <a:cxnLst/>
              <a:rect l="l" t="t" r="r" b="b"/>
              <a:pathLst>
                <a:path w="10636" h="6211" extrusionOk="0">
                  <a:moveTo>
                    <a:pt x="620" y="0"/>
                  </a:moveTo>
                  <a:cubicBezTo>
                    <a:pt x="278" y="0"/>
                    <a:pt x="0" y="278"/>
                    <a:pt x="0" y="620"/>
                  </a:cubicBezTo>
                  <a:lnTo>
                    <a:pt x="0" y="5591"/>
                  </a:lnTo>
                  <a:cubicBezTo>
                    <a:pt x="0" y="5934"/>
                    <a:pt x="278" y="6211"/>
                    <a:pt x="620" y="6211"/>
                  </a:cubicBezTo>
                  <a:lnTo>
                    <a:pt x="10016" y="6211"/>
                  </a:lnTo>
                  <a:cubicBezTo>
                    <a:pt x="10358" y="6211"/>
                    <a:pt x="10635" y="5934"/>
                    <a:pt x="10635" y="5591"/>
                  </a:cubicBezTo>
                  <a:lnTo>
                    <a:pt x="10635" y="620"/>
                  </a:lnTo>
                  <a:cubicBezTo>
                    <a:pt x="10635" y="278"/>
                    <a:pt x="10358" y="0"/>
                    <a:pt x="10016" y="0"/>
                  </a:cubicBezTo>
                  <a:close/>
                </a:path>
              </a:pathLst>
            </a:custGeom>
            <a:solidFill>
              <a:srgbClr val="E7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3358;p66">
              <a:extLst>
                <a:ext uri="{FF2B5EF4-FFF2-40B4-BE49-F238E27FC236}">
                  <a16:creationId xmlns:a16="http://schemas.microsoft.com/office/drawing/2014/main" id="{BB10B27A-1C64-CA28-5692-0E1FFA49549C}"/>
                </a:ext>
              </a:extLst>
            </p:cNvPr>
            <p:cNvSpPr/>
            <p:nvPr/>
          </p:nvSpPr>
          <p:spPr>
            <a:xfrm>
              <a:off x="1058109" y="3822188"/>
              <a:ext cx="58403" cy="164100"/>
            </a:xfrm>
            <a:custGeom>
              <a:avLst/>
              <a:gdLst/>
              <a:ahLst/>
              <a:cxnLst/>
              <a:rect l="l" t="t" r="r" b="b"/>
              <a:pathLst>
                <a:path w="1656" h="4653" extrusionOk="0">
                  <a:moveTo>
                    <a:pt x="0" y="0"/>
                  </a:moveTo>
                  <a:lnTo>
                    <a:pt x="0" y="4652"/>
                  </a:lnTo>
                  <a:lnTo>
                    <a:pt x="1655" y="4652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3359;p66">
              <a:extLst>
                <a:ext uri="{FF2B5EF4-FFF2-40B4-BE49-F238E27FC236}">
                  <a16:creationId xmlns:a16="http://schemas.microsoft.com/office/drawing/2014/main" id="{045F311F-6B83-BA84-ECDC-B12DA830017D}"/>
                </a:ext>
              </a:extLst>
            </p:cNvPr>
            <p:cNvSpPr/>
            <p:nvPr/>
          </p:nvSpPr>
          <p:spPr>
            <a:xfrm>
              <a:off x="1055393" y="3819543"/>
              <a:ext cx="63799" cy="169460"/>
            </a:xfrm>
            <a:custGeom>
              <a:avLst/>
              <a:gdLst/>
              <a:ahLst/>
              <a:cxnLst/>
              <a:rect l="l" t="t" r="r" b="b"/>
              <a:pathLst>
                <a:path w="1809" h="4805" extrusionOk="0">
                  <a:moveTo>
                    <a:pt x="1656" y="151"/>
                  </a:moveTo>
                  <a:lnTo>
                    <a:pt x="1656" y="4651"/>
                  </a:lnTo>
                  <a:lnTo>
                    <a:pt x="153" y="4651"/>
                  </a:lnTo>
                  <a:lnTo>
                    <a:pt x="153" y="151"/>
                  </a:lnTo>
                  <a:close/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lnTo>
                    <a:pt x="1" y="4728"/>
                  </a:lnTo>
                  <a:cubicBezTo>
                    <a:pt x="1" y="4771"/>
                    <a:pt x="35" y="4804"/>
                    <a:pt x="77" y="4804"/>
                  </a:cubicBezTo>
                  <a:lnTo>
                    <a:pt x="1732" y="4804"/>
                  </a:lnTo>
                  <a:cubicBezTo>
                    <a:pt x="1774" y="4804"/>
                    <a:pt x="1807" y="4771"/>
                    <a:pt x="1808" y="4728"/>
                  </a:cubicBezTo>
                  <a:lnTo>
                    <a:pt x="1808" y="76"/>
                  </a:lnTo>
                  <a:cubicBezTo>
                    <a:pt x="1808" y="34"/>
                    <a:pt x="1774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3360;p66">
              <a:extLst>
                <a:ext uri="{FF2B5EF4-FFF2-40B4-BE49-F238E27FC236}">
                  <a16:creationId xmlns:a16="http://schemas.microsoft.com/office/drawing/2014/main" id="{5FD73965-9D6E-0462-7EDD-4FF763BFBAAF}"/>
                </a:ext>
              </a:extLst>
            </p:cNvPr>
            <p:cNvSpPr/>
            <p:nvPr/>
          </p:nvSpPr>
          <p:spPr>
            <a:xfrm>
              <a:off x="975408" y="3893604"/>
              <a:ext cx="58509" cy="92683"/>
            </a:xfrm>
            <a:custGeom>
              <a:avLst/>
              <a:gdLst/>
              <a:ahLst/>
              <a:cxnLst/>
              <a:rect l="l" t="t" r="r" b="b"/>
              <a:pathLst>
                <a:path w="1659" h="2628" extrusionOk="0">
                  <a:moveTo>
                    <a:pt x="1" y="0"/>
                  </a:moveTo>
                  <a:lnTo>
                    <a:pt x="1" y="2627"/>
                  </a:lnTo>
                  <a:lnTo>
                    <a:pt x="1658" y="2627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3361;p66">
              <a:extLst>
                <a:ext uri="{FF2B5EF4-FFF2-40B4-BE49-F238E27FC236}">
                  <a16:creationId xmlns:a16="http://schemas.microsoft.com/office/drawing/2014/main" id="{700DAD62-056E-8BAE-D9C1-E563C3D1B3F3}"/>
                </a:ext>
              </a:extLst>
            </p:cNvPr>
            <p:cNvSpPr/>
            <p:nvPr/>
          </p:nvSpPr>
          <p:spPr>
            <a:xfrm>
              <a:off x="972763" y="3890959"/>
              <a:ext cx="63869" cy="98044"/>
            </a:xfrm>
            <a:custGeom>
              <a:avLst/>
              <a:gdLst/>
              <a:ahLst/>
              <a:cxnLst/>
              <a:rect l="l" t="t" r="r" b="b"/>
              <a:pathLst>
                <a:path w="1811" h="2780" extrusionOk="0">
                  <a:moveTo>
                    <a:pt x="1656" y="152"/>
                  </a:moveTo>
                  <a:lnTo>
                    <a:pt x="1656" y="2626"/>
                  </a:lnTo>
                  <a:lnTo>
                    <a:pt x="152" y="2626"/>
                  </a:lnTo>
                  <a:lnTo>
                    <a:pt x="152" y="152"/>
                  </a:lnTo>
                  <a:close/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lnTo>
                    <a:pt x="1" y="2703"/>
                  </a:lnTo>
                  <a:cubicBezTo>
                    <a:pt x="1" y="2746"/>
                    <a:pt x="34" y="2779"/>
                    <a:pt x="77" y="2779"/>
                  </a:cubicBezTo>
                  <a:lnTo>
                    <a:pt x="1734" y="2779"/>
                  </a:lnTo>
                  <a:cubicBezTo>
                    <a:pt x="1777" y="2779"/>
                    <a:pt x="1810" y="2746"/>
                    <a:pt x="1810" y="2703"/>
                  </a:cubicBezTo>
                  <a:lnTo>
                    <a:pt x="1810" y="76"/>
                  </a:lnTo>
                  <a:cubicBezTo>
                    <a:pt x="1810" y="34"/>
                    <a:pt x="1777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3362;p66">
              <a:extLst>
                <a:ext uri="{FF2B5EF4-FFF2-40B4-BE49-F238E27FC236}">
                  <a16:creationId xmlns:a16="http://schemas.microsoft.com/office/drawing/2014/main" id="{55B290EF-A370-B3B5-389A-6D57A7337D79}"/>
                </a:ext>
              </a:extLst>
            </p:cNvPr>
            <p:cNvSpPr/>
            <p:nvPr/>
          </p:nvSpPr>
          <p:spPr>
            <a:xfrm>
              <a:off x="1053806" y="3822224"/>
              <a:ext cx="58474" cy="158175"/>
            </a:xfrm>
            <a:custGeom>
              <a:avLst/>
              <a:gdLst/>
              <a:ahLst/>
              <a:cxnLst/>
              <a:rect l="l" t="t" r="r" b="b"/>
              <a:pathLst>
                <a:path w="1658" h="4485" extrusionOk="0">
                  <a:moveTo>
                    <a:pt x="0" y="0"/>
                  </a:moveTo>
                  <a:lnTo>
                    <a:pt x="0" y="4485"/>
                  </a:lnTo>
                  <a:lnTo>
                    <a:pt x="1658" y="4485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F9C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3363;p66">
              <a:extLst>
                <a:ext uri="{FF2B5EF4-FFF2-40B4-BE49-F238E27FC236}">
                  <a16:creationId xmlns:a16="http://schemas.microsoft.com/office/drawing/2014/main" id="{9EC19D77-4F6C-106B-68C8-EF164F16B119}"/>
                </a:ext>
              </a:extLst>
            </p:cNvPr>
            <p:cNvSpPr/>
            <p:nvPr/>
          </p:nvSpPr>
          <p:spPr>
            <a:xfrm>
              <a:off x="1051126" y="3819543"/>
              <a:ext cx="63869" cy="163535"/>
            </a:xfrm>
            <a:custGeom>
              <a:avLst/>
              <a:gdLst/>
              <a:ahLst/>
              <a:cxnLst/>
              <a:rect l="l" t="t" r="r" b="b"/>
              <a:pathLst>
                <a:path w="1811" h="4637" extrusionOk="0">
                  <a:moveTo>
                    <a:pt x="1657" y="152"/>
                  </a:moveTo>
                  <a:lnTo>
                    <a:pt x="1657" y="4485"/>
                  </a:lnTo>
                  <a:lnTo>
                    <a:pt x="152" y="4485"/>
                  </a:ln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4637"/>
                  </a:lnTo>
                  <a:lnTo>
                    <a:pt x="1811" y="4637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3364;p66">
              <a:extLst>
                <a:ext uri="{FF2B5EF4-FFF2-40B4-BE49-F238E27FC236}">
                  <a16:creationId xmlns:a16="http://schemas.microsoft.com/office/drawing/2014/main" id="{DE5958FC-C83E-BE7A-A279-8E94321E5E77}"/>
                </a:ext>
              </a:extLst>
            </p:cNvPr>
            <p:cNvSpPr/>
            <p:nvPr/>
          </p:nvSpPr>
          <p:spPr>
            <a:xfrm>
              <a:off x="971105" y="3893604"/>
              <a:ext cx="58509" cy="86793"/>
            </a:xfrm>
            <a:custGeom>
              <a:avLst/>
              <a:gdLst/>
              <a:ahLst/>
              <a:cxnLst/>
              <a:rect l="l" t="t" r="r" b="b"/>
              <a:pathLst>
                <a:path w="1659" h="2461" extrusionOk="0">
                  <a:moveTo>
                    <a:pt x="1" y="0"/>
                  </a:moveTo>
                  <a:lnTo>
                    <a:pt x="1" y="2461"/>
                  </a:lnTo>
                  <a:lnTo>
                    <a:pt x="1658" y="2461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3365;p66">
              <a:extLst>
                <a:ext uri="{FF2B5EF4-FFF2-40B4-BE49-F238E27FC236}">
                  <a16:creationId xmlns:a16="http://schemas.microsoft.com/office/drawing/2014/main" id="{97985052-2A5C-A3F4-EBB4-974FDDF1974E}"/>
                </a:ext>
              </a:extLst>
            </p:cNvPr>
            <p:cNvSpPr/>
            <p:nvPr/>
          </p:nvSpPr>
          <p:spPr>
            <a:xfrm>
              <a:off x="968425" y="3890959"/>
              <a:ext cx="63869" cy="92119"/>
            </a:xfrm>
            <a:custGeom>
              <a:avLst/>
              <a:gdLst/>
              <a:ahLst/>
              <a:cxnLst/>
              <a:rect l="l" t="t" r="r" b="b"/>
              <a:pathLst>
                <a:path w="1811" h="2612" extrusionOk="0">
                  <a:moveTo>
                    <a:pt x="1657" y="151"/>
                  </a:moveTo>
                  <a:lnTo>
                    <a:pt x="1657" y="2460"/>
                  </a:lnTo>
                  <a:lnTo>
                    <a:pt x="152" y="2460"/>
                  </a:lnTo>
                  <a:lnTo>
                    <a:pt x="152" y="151"/>
                  </a:lnTo>
                  <a:close/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lnTo>
                    <a:pt x="1" y="2536"/>
                  </a:lnTo>
                  <a:cubicBezTo>
                    <a:pt x="1" y="2578"/>
                    <a:pt x="35" y="2612"/>
                    <a:pt x="77" y="2612"/>
                  </a:cubicBezTo>
                  <a:lnTo>
                    <a:pt x="1734" y="2612"/>
                  </a:lnTo>
                  <a:cubicBezTo>
                    <a:pt x="1777" y="2612"/>
                    <a:pt x="1811" y="2578"/>
                    <a:pt x="1811" y="2536"/>
                  </a:cubicBezTo>
                  <a:lnTo>
                    <a:pt x="1811" y="76"/>
                  </a:lnTo>
                  <a:cubicBezTo>
                    <a:pt x="1811" y="34"/>
                    <a:pt x="1777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3366;p66">
              <a:extLst>
                <a:ext uri="{FF2B5EF4-FFF2-40B4-BE49-F238E27FC236}">
                  <a16:creationId xmlns:a16="http://schemas.microsoft.com/office/drawing/2014/main" id="{75DD3B22-7196-A2C7-3B4D-864610465AAE}"/>
                </a:ext>
              </a:extLst>
            </p:cNvPr>
            <p:cNvSpPr/>
            <p:nvPr/>
          </p:nvSpPr>
          <p:spPr>
            <a:xfrm>
              <a:off x="892213" y="3935960"/>
              <a:ext cx="58474" cy="50679"/>
            </a:xfrm>
            <a:custGeom>
              <a:avLst/>
              <a:gdLst/>
              <a:ahLst/>
              <a:cxnLst/>
              <a:rect l="l" t="t" r="r" b="b"/>
              <a:pathLst>
                <a:path w="1658" h="1437" extrusionOk="0">
                  <a:moveTo>
                    <a:pt x="0" y="0"/>
                  </a:moveTo>
                  <a:lnTo>
                    <a:pt x="0" y="1437"/>
                  </a:lnTo>
                  <a:lnTo>
                    <a:pt x="1658" y="1437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3367;p66">
              <a:extLst>
                <a:ext uri="{FF2B5EF4-FFF2-40B4-BE49-F238E27FC236}">
                  <a16:creationId xmlns:a16="http://schemas.microsoft.com/office/drawing/2014/main" id="{D596684C-7254-E48C-D05E-235C1DDA4561}"/>
                </a:ext>
              </a:extLst>
            </p:cNvPr>
            <p:cNvSpPr/>
            <p:nvPr/>
          </p:nvSpPr>
          <p:spPr>
            <a:xfrm>
              <a:off x="889462" y="3933209"/>
              <a:ext cx="63869" cy="56146"/>
            </a:xfrm>
            <a:custGeom>
              <a:avLst/>
              <a:gdLst/>
              <a:ahLst/>
              <a:cxnLst/>
              <a:rect l="l" t="t" r="r" b="b"/>
              <a:pathLst>
                <a:path w="1811" h="1592" extrusionOk="0">
                  <a:moveTo>
                    <a:pt x="1658" y="153"/>
                  </a:moveTo>
                  <a:lnTo>
                    <a:pt x="1658" y="1439"/>
                  </a:lnTo>
                  <a:lnTo>
                    <a:pt x="153" y="1439"/>
                  </a:lnTo>
                  <a:lnTo>
                    <a:pt x="153" y="153"/>
                  </a:lnTo>
                  <a:close/>
                  <a:moveTo>
                    <a:pt x="77" y="1"/>
                  </a:moveTo>
                  <a:cubicBezTo>
                    <a:pt x="36" y="1"/>
                    <a:pt x="1" y="36"/>
                    <a:pt x="1" y="77"/>
                  </a:cubicBezTo>
                  <a:lnTo>
                    <a:pt x="1" y="1515"/>
                  </a:lnTo>
                  <a:cubicBezTo>
                    <a:pt x="1" y="1557"/>
                    <a:pt x="36" y="1591"/>
                    <a:pt x="77" y="1591"/>
                  </a:cubicBezTo>
                  <a:lnTo>
                    <a:pt x="1734" y="1591"/>
                  </a:lnTo>
                  <a:cubicBezTo>
                    <a:pt x="1777" y="1591"/>
                    <a:pt x="1811" y="1557"/>
                    <a:pt x="1811" y="1515"/>
                  </a:cubicBezTo>
                  <a:lnTo>
                    <a:pt x="1811" y="77"/>
                  </a:lnTo>
                  <a:cubicBezTo>
                    <a:pt x="1811" y="36"/>
                    <a:pt x="1777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3368;p66">
              <a:extLst>
                <a:ext uri="{FF2B5EF4-FFF2-40B4-BE49-F238E27FC236}">
                  <a16:creationId xmlns:a16="http://schemas.microsoft.com/office/drawing/2014/main" id="{D9293D0D-73B2-325F-02C5-196D8CCAF303}"/>
                </a:ext>
              </a:extLst>
            </p:cNvPr>
            <p:cNvSpPr/>
            <p:nvPr/>
          </p:nvSpPr>
          <p:spPr>
            <a:xfrm>
              <a:off x="887840" y="3935924"/>
              <a:ext cx="58474" cy="47258"/>
            </a:xfrm>
            <a:custGeom>
              <a:avLst/>
              <a:gdLst/>
              <a:ahLst/>
              <a:cxnLst/>
              <a:rect l="l" t="t" r="r" b="b"/>
              <a:pathLst>
                <a:path w="1658" h="1340" extrusionOk="0">
                  <a:moveTo>
                    <a:pt x="0" y="0"/>
                  </a:moveTo>
                  <a:lnTo>
                    <a:pt x="0" y="1339"/>
                  </a:lnTo>
                  <a:lnTo>
                    <a:pt x="1658" y="133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F9C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3369;p66">
              <a:extLst>
                <a:ext uri="{FF2B5EF4-FFF2-40B4-BE49-F238E27FC236}">
                  <a16:creationId xmlns:a16="http://schemas.microsoft.com/office/drawing/2014/main" id="{699AD019-392A-435E-5AA1-D135DD048E7C}"/>
                </a:ext>
              </a:extLst>
            </p:cNvPr>
            <p:cNvSpPr/>
            <p:nvPr/>
          </p:nvSpPr>
          <p:spPr>
            <a:xfrm>
              <a:off x="885159" y="3933209"/>
              <a:ext cx="63869" cy="52690"/>
            </a:xfrm>
            <a:custGeom>
              <a:avLst/>
              <a:gdLst/>
              <a:ahLst/>
              <a:cxnLst/>
              <a:rect l="l" t="t" r="r" b="b"/>
              <a:pathLst>
                <a:path w="1811" h="1494" extrusionOk="0">
                  <a:moveTo>
                    <a:pt x="1659" y="155"/>
                  </a:moveTo>
                  <a:lnTo>
                    <a:pt x="1659" y="1341"/>
                  </a:lnTo>
                  <a:lnTo>
                    <a:pt x="153" y="1341"/>
                  </a:lnTo>
                  <a:lnTo>
                    <a:pt x="153" y="155"/>
                  </a:lnTo>
                  <a:close/>
                  <a:moveTo>
                    <a:pt x="0" y="1"/>
                  </a:moveTo>
                  <a:lnTo>
                    <a:pt x="0" y="1493"/>
                  </a:lnTo>
                  <a:lnTo>
                    <a:pt x="1811" y="14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3370;p66">
              <a:extLst>
                <a:ext uri="{FF2B5EF4-FFF2-40B4-BE49-F238E27FC236}">
                  <a16:creationId xmlns:a16="http://schemas.microsoft.com/office/drawing/2014/main" id="{ACCBBDF4-C875-82BD-E8B4-75D823F522F7}"/>
                </a:ext>
              </a:extLst>
            </p:cNvPr>
            <p:cNvSpPr/>
            <p:nvPr/>
          </p:nvSpPr>
          <p:spPr>
            <a:xfrm>
              <a:off x="812932" y="3962763"/>
              <a:ext cx="58474" cy="23876"/>
            </a:xfrm>
            <a:custGeom>
              <a:avLst/>
              <a:gdLst/>
              <a:ahLst/>
              <a:cxnLst/>
              <a:rect l="l" t="t" r="r" b="b"/>
              <a:pathLst>
                <a:path w="1658" h="677" extrusionOk="0">
                  <a:moveTo>
                    <a:pt x="0" y="1"/>
                  </a:moveTo>
                  <a:lnTo>
                    <a:pt x="0" y="677"/>
                  </a:lnTo>
                  <a:lnTo>
                    <a:pt x="1658" y="677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3371;p66">
              <a:extLst>
                <a:ext uri="{FF2B5EF4-FFF2-40B4-BE49-F238E27FC236}">
                  <a16:creationId xmlns:a16="http://schemas.microsoft.com/office/drawing/2014/main" id="{3FC5EE8E-0BCA-F0FA-A5F4-0DA426C529D0}"/>
                </a:ext>
              </a:extLst>
            </p:cNvPr>
            <p:cNvSpPr/>
            <p:nvPr/>
          </p:nvSpPr>
          <p:spPr>
            <a:xfrm>
              <a:off x="810252" y="3960047"/>
              <a:ext cx="63905" cy="29307"/>
            </a:xfrm>
            <a:custGeom>
              <a:avLst/>
              <a:gdLst/>
              <a:ahLst/>
              <a:cxnLst/>
              <a:rect l="l" t="t" r="r" b="b"/>
              <a:pathLst>
                <a:path w="1812" h="831" extrusionOk="0">
                  <a:moveTo>
                    <a:pt x="1658" y="153"/>
                  </a:moveTo>
                  <a:lnTo>
                    <a:pt x="1658" y="678"/>
                  </a:lnTo>
                  <a:lnTo>
                    <a:pt x="153" y="678"/>
                  </a:lnTo>
                  <a:lnTo>
                    <a:pt x="153" y="153"/>
                  </a:lnTo>
                  <a:close/>
                  <a:moveTo>
                    <a:pt x="76" y="1"/>
                  </a:moveTo>
                  <a:cubicBezTo>
                    <a:pt x="34" y="1"/>
                    <a:pt x="0" y="36"/>
                    <a:pt x="0" y="77"/>
                  </a:cubicBezTo>
                  <a:lnTo>
                    <a:pt x="0" y="754"/>
                  </a:lnTo>
                  <a:cubicBezTo>
                    <a:pt x="0" y="796"/>
                    <a:pt x="34" y="830"/>
                    <a:pt x="76" y="830"/>
                  </a:cubicBezTo>
                  <a:lnTo>
                    <a:pt x="1734" y="830"/>
                  </a:lnTo>
                  <a:cubicBezTo>
                    <a:pt x="1777" y="830"/>
                    <a:pt x="1811" y="796"/>
                    <a:pt x="1810" y="754"/>
                  </a:cubicBezTo>
                  <a:lnTo>
                    <a:pt x="1810" y="77"/>
                  </a:lnTo>
                  <a:cubicBezTo>
                    <a:pt x="1810" y="36"/>
                    <a:pt x="1776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3372;p66">
              <a:extLst>
                <a:ext uri="{FF2B5EF4-FFF2-40B4-BE49-F238E27FC236}">
                  <a16:creationId xmlns:a16="http://schemas.microsoft.com/office/drawing/2014/main" id="{ECA5B317-2D04-6ED5-2876-CFFCC78B4B69}"/>
                </a:ext>
              </a:extLst>
            </p:cNvPr>
            <p:cNvSpPr/>
            <p:nvPr/>
          </p:nvSpPr>
          <p:spPr>
            <a:xfrm>
              <a:off x="808630" y="3962727"/>
              <a:ext cx="58509" cy="22289"/>
            </a:xfrm>
            <a:custGeom>
              <a:avLst/>
              <a:gdLst/>
              <a:ahLst/>
              <a:cxnLst/>
              <a:rect l="l" t="t" r="r" b="b"/>
              <a:pathLst>
                <a:path w="1659" h="632" extrusionOk="0">
                  <a:moveTo>
                    <a:pt x="1" y="1"/>
                  </a:moveTo>
                  <a:lnTo>
                    <a:pt x="1" y="631"/>
                  </a:lnTo>
                  <a:lnTo>
                    <a:pt x="1658" y="631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3373;p66">
              <a:extLst>
                <a:ext uri="{FF2B5EF4-FFF2-40B4-BE49-F238E27FC236}">
                  <a16:creationId xmlns:a16="http://schemas.microsoft.com/office/drawing/2014/main" id="{AD8270C5-2D57-115E-66FC-AD6E678F9DE2}"/>
                </a:ext>
              </a:extLst>
            </p:cNvPr>
            <p:cNvSpPr/>
            <p:nvPr/>
          </p:nvSpPr>
          <p:spPr>
            <a:xfrm>
              <a:off x="805950" y="3960047"/>
              <a:ext cx="63905" cy="27650"/>
            </a:xfrm>
            <a:custGeom>
              <a:avLst/>
              <a:gdLst/>
              <a:ahLst/>
              <a:cxnLst/>
              <a:rect l="l" t="t" r="r" b="b"/>
              <a:pathLst>
                <a:path w="1812" h="784" extrusionOk="0">
                  <a:moveTo>
                    <a:pt x="1657" y="153"/>
                  </a:moveTo>
                  <a:lnTo>
                    <a:pt x="1657" y="631"/>
                  </a:lnTo>
                  <a:lnTo>
                    <a:pt x="152" y="631"/>
                  </a:lnTo>
                  <a:lnTo>
                    <a:pt x="152" y="153"/>
                  </a:lnTo>
                  <a:close/>
                  <a:moveTo>
                    <a:pt x="77" y="1"/>
                  </a:moveTo>
                  <a:cubicBezTo>
                    <a:pt x="35" y="1"/>
                    <a:pt x="1" y="36"/>
                    <a:pt x="1" y="77"/>
                  </a:cubicBezTo>
                  <a:lnTo>
                    <a:pt x="1" y="707"/>
                  </a:lnTo>
                  <a:cubicBezTo>
                    <a:pt x="1" y="750"/>
                    <a:pt x="35" y="783"/>
                    <a:pt x="77" y="783"/>
                  </a:cubicBezTo>
                  <a:lnTo>
                    <a:pt x="1734" y="783"/>
                  </a:lnTo>
                  <a:cubicBezTo>
                    <a:pt x="1777" y="783"/>
                    <a:pt x="1811" y="750"/>
                    <a:pt x="1811" y="707"/>
                  </a:cubicBezTo>
                  <a:lnTo>
                    <a:pt x="1811" y="77"/>
                  </a:lnTo>
                  <a:cubicBezTo>
                    <a:pt x="1811" y="36"/>
                    <a:pt x="1777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3374;p66">
              <a:extLst>
                <a:ext uri="{FF2B5EF4-FFF2-40B4-BE49-F238E27FC236}">
                  <a16:creationId xmlns:a16="http://schemas.microsoft.com/office/drawing/2014/main" id="{EE395800-4FBE-34F9-0A82-E177D4A9802B}"/>
                </a:ext>
              </a:extLst>
            </p:cNvPr>
            <p:cNvSpPr/>
            <p:nvPr/>
          </p:nvSpPr>
          <p:spPr>
            <a:xfrm>
              <a:off x="821044" y="3844512"/>
              <a:ext cx="133417" cy="90496"/>
            </a:xfrm>
            <a:custGeom>
              <a:avLst/>
              <a:gdLst/>
              <a:ahLst/>
              <a:cxnLst/>
              <a:rect l="l" t="t" r="r" b="b"/>
              <a:pathLst>
                <a:path w="3783" h="2566" extrusionOk="0">
                  <a:moveTo>
                    <a:pt x="3491" y="1"/>
                  </a:moveTo>
                  <a:cubicBezTo>
                    <a:pt x="3412" y="1"/>
                    <a:pt x="3334" y="38"/>
                    <a:pt x="3283" y="106"/>
                  </a:cubicBezTo>
                  <a:lnTo>
                    <a:pt x="3276" y="117"/>
                  </a:lnTo>
                  <a:cubicBezTo>
                    <a:pt x="3082" y="380"/>
                    <a:pt x="2878" y="643"/>
                    <a:pt x="2633" y="873"/>
                  </a:cubicBezTo>
                  <a:cubicBezTo>
                    <a:pt x="2392" y="1105"/>
                    <a:pt x="2133" y="1324"/>
                    <a:pt x="1854" y="1516"/>
                  </a:cubicBezTo>
                  <a:cubicBezTo>
                    <a:pt x="1577" y="1712"/>
                    <a:pt x="1284" y="1890"/>
                    <a:pt x="982" y="2049"/>
                  </a:cubicBezTo>
                  <a:cubicBezTo>
                    <a:pt x="679" y="2206"/>
                    <a:pt x="365" y="2350"/>
                    <a:pt x="43" y="2462"/>
                  </a:cubicBezTo>
                  <a:lnTo>
                    <a:pt x="42" y="2462"/>
                  </a:lnTo>
                  <a:cubicBezTo>
                    <a:pt x="16" y="2471"/>
                    <a:pt x="1" y="2497"/>
                    <a:pt x="7" y="2525"/>
                  </a:cubicBezTo>
                  <a:cubicBezTo>
                    <a:pt x="14" y="2549"/>
                    <a:pt x="36" y="2565"/>
                    <a:pt x="60" y="2565"/>
                  </a:cubicBezTo>
                  <a:cubicBezTo>
                    <a:pt x="64" y="2565"/>
                    <a:pt x="68" y="2565"/>
                    <a:pt x="72" y="2564"/>
                  </a:cubicBezTo>
                  <a:cubicBezTo>
                    <a:pt x="414" y="2480"/>
                    <a:pt x="744" y="2367"/>
                    <a:pt x="1070" y="2237"/>
                  </a:cubicBezTo>
                  <a:cubicBezTo>
                    <a:pt x="1395" y="2106"/>
                    <a:pt x="1713" y="1951"/>
                    <a:pt x="2020" y="1777"/>
                  </a:cubicBezTo>
                  <a:cubicBezTo>
                    <a:pt x="2330" y="1606"/>
                    <a:pt x="2623" y="1404"/>
                    <a:pt x="2905" y="1181"/>
                  </a:cubicBezTo>
                  <a:cubicBezTo>
                    <a:pt x="3189" y="962"/>
                    <a:pt x="3441" y="701"/>
                    <a:pt x="3683" y="428"/>
                  </a:cubicBezTo>
                  <a:cubicBezTo>
                    <a:pt x="3689" y="423"/>
                    <a:pt x="3693" y="416"/>
                    <a:pt x="3697" y="410"/>
                  </a:cubicBezTo>
                  <a:cubicBezTo>
                    <a:pt x="3782" y="295"/>
                    <a:pt x="3756" y="134"/>
                    <a:pt x="3642" y="51"/>
                  </a:cubicBezTo>
                  <a:cubicBezTo>
                    <a:pt x="3596" y="17"/>
                    <a:pt x="3543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3375;p66">
              <a:extLst>
                <a:ext uri="{FF2B5EF4-FFF2-40B4-BE49-F238E27FC236}">
                  <a16:creationId xmlns:a16="http://schemas.microsoft.com/office/drawing/2014/main" id="{0D15E435-F356-489D-9EDC-DC228AAB0554}"/>
                </a:ext>
              </a:extLst>
            </p:cNvPr>
            <p:cNvSpPr/>
            <p:nvPr/>
          </p:nvSpPr>
          <p:spPr>
            <a:xfrm>
              <a:off x="919933" y="3828572"/>
              <a:ext cx="39817" cy="47294"/>
            </a:xfrm>
            <a:custGeom>
              <a:avLst/>
              <a:gdLst/>
              <a:ahLst/>
              <a:cxnLst/>
              <a:rect l="l" t="t" r="r" b="b"/>
              <a:pathLst>
                <a:path w="1129" h="1341" extrusionOk="0">
                  <a:moveTo>
                    <a:pt x="1128" y="1"/>
                  </a:moveTo>
                  <a:lnTo>
                    <a:pt x="1" y="765"/>
                  </a:lnTo>
                  <a:lnTo>
                    <a:pt x="566" y="864"/>
                  </a:lnTo>
                  <a:lnTo>
                    <a:pt x="889" y="1341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3376;p66">
              <a:extLst>
                <a:ext uri="{FF2B5EF4-FFF2-40B4-BE49-F238E27FC236}">
                  <a16:creationId xmlns:a16="http://schemas.microsoft.com/office/drawing/2014/main" id="{E961BB64-0293-C9AA-F5E6-57067437994E}"/>
                </a:ext>
              </a:extLst>
            </p:cNvPr>
            <p:cNvSpPr/>
            <p:nvPr/>
          </p:nvSpPr>
          <p:spPr>
            <a:xfrm>
              <a:off x="1675212" y="3898929"/>
              <a:ext cx="216754" cy="227793"/>
            </a:xfrm>
            <a:custGeom>
              <a:avLst/>
              <a:gdLst/>
              <a:ahLst/>
              <a:cxnLst/>
              <a:rect l="l" t="t" r="r" b="b"/>
              <a:pathLst>
                <a:path w="6146" h="6459" extrusionOk="0">
                  <a:moveTo>
                    <a:pt x="3851" y="0"/>
                  </a:moveTo>
                  <a:cubicBezTo>
                    <a:pt x="2708" y="0"/>
                    <a:pt x="1783" y="834"/>
                    <a:pt x="1783" y="1861"/>
                  </a:cubicBezTo>
                  <a:lnTo>
                    <a:pt x="1783" y="4076"/>
                  </a:lnTo>
                  <a:lnTo>
                    <a:pt x="1783" y="4467"/>
                  </a:lnTo>
                  <a:cubicBezTo>
                    <a:pt x="1783" y="5567"/>
                    <a:pt x="1222" y="6458"/>
                    <a:pt x="1" y="6458"/>
                  </a:cubicBezTo>
                  <a:lnTo>
                    <a:pt x="6146" y="6458"/>
                  </a:lnTo>
                  <a:lnTo>
                    <a:pt x="6146" y="1861"/>
                  </a:lnTo>
                  <a:cubicBezTo>
                    <a:pt x="6146" y="834"/>
                    <a:pt x="5219" y="0"/>
                    <a:pt x="4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3377;p66">
              <a:extLst>
                <a:ext uri="{FF2B5EF4-FFF2-40B4-BE49-F238E27FC236}">
                  <a16:creationId xmlns:a16="http://schemas.microsoft.com/office/drawing/2014/main" id="{98DD8198-D4BD-9328-0944-C40B250408BD}"/>
                </a:ext>
              </a:extLst>
            </p:cNvPr>
            <p:cNvSpPr/>
            <p:nvPr/>
          </p:nvSpPr>
          <p:spPr>
            <a:xfrm>
              <a:off x="1672532" y="3896284"/>
              <a:ext cx="222079" cy="233118"/>
            </a:xfrm>
            <a:custGeom>
              <a:avLst/>
              <a:gdLst/>
              <a:ahLst/>
              <a:cxnLst/>
              <a:rect l="l" t="t" r="r" b="b"/>
              <a:pathLst>
                <a:path w="6297" h="6610" extrusionOk="0">
                  <a:moveTo>
                    <a:pt x="4156" y="152"/>
                  </a:moveTo>
                  <a:cubicBezTo>
                    <a:pt x="5253" y="152"/>
                    <a:pt x="6147" y="953"/>
                    <a:pt x="6147" y="1937"/>
                  </a:cubicBezTo>
                  <a:lnTo>
                    <a:pt x="6147" y="6458"/>
                  </a:lnTo>
                  <a:lnTo>
                    <a:pt x="869" y="6458"/>
                  </a:lnTo>
                  <a:cubicBezTo>
                    <a:pt x="1542" y="6171"/>
                    <a:pt x="1935" y="5491"/>
                    <a:pt x="1936" y="4544"/>
                  </a:cubicBezTo>
                  <a:lnTo>
                    <a:pt x="1936" y="1937"/>
                  </a:lnTo>
                  <a:cubicBezTo>
                    <a:pt x="1936" y="953"/>
                    <a:pt x="2831" y="152"/>
                    <a:pt x="3928" y="152"/>
                  </a:cubicBezTo>
                  <a:close/>
                  <a:moveTo>
                    <a:pt x="3925" y="0"/>
                  </a:moveTo>
                  <a:cubicBezTo>
                    <a:pt x="2745" y="0"/>
                    <a:pt x="1783" y="869"/>
                    <a:pt x="1783" y="1936"/>
                  </a:cubicBezTo>
                  <a:lnTo>
                    <a:pt x="1783" y="4542"/>
                  </a:lnTo>
                  <a:cubicBezTo>
                    <a:pt x="1783" y="5741"/>
                    <a:pt x="1146" y="6457"/>
                    <a:pt x="77" y="6457"/>
                  </a:cubicBezTo>
                  <a:cubicBezTo>
                    <a:pt x="34" y="6457"/>
                    <a:pt x="1" y="6491"/>
                    <a:pt x="1" y="6533"/>
                  </a:cubicBezTo>
                  <a:cubicBezTo>
                    <a:pt x="1" y="6575"/>
                    <a:pt x="34" y="6609"/>
                    <a:pt x="77" y="6609"/>
                  </a:cubicBezTo>
                  <a:lnTo>
                    <a:pt x="6222" y="6609"/>
                  </a:lnTo>
                  <a:cubicBezTo>
                    <a:pt x="6262" y="6609"/>
                    <a:pt x="6297" y="6575"/>
                    <a:pt x="6295" y="6533"/>
                  </a:cubicBezTo>
                  <a:lnTo>
                    <a:pt x="6295" y="1936"/>
                  </a:lnTo>
                  <a:cubicBezTo>
                    <a:pt x="6295" y="869"/>
                    <a:pt x="5335" y="0"/>
                    <a:pt x="4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3378;p66">
              <a:extLst>
                <a:ext uri="{FF2B5EF4-FFF2-40B4-BE49-F238E27FC236}">
                  <a16:creationId xmlns:a16="http://schemas.microsoft.com/office/drawing/2014/main" id="{A9B770C2-A556-5896-ECFA-BBA69B3732EF}"/>
                </a:ext>
              </a:extLst>
            </p:cNvPr>
            <p:cNvSpPr/>
            <p:nvPr/>
          </p:nvSpPr>
          <p:spPr>
            <a:xfrm>
              <a:off x="1807569" y="3898859"/>
              <a:ext cx="600394" cy="514376"/>
            </a:xfrm>
            <a:custGeom>
              <a:avLst/>
              <a:gdLst/>
              <a:ahLst/>
              <a:cxnLst/>
              <a:rect l="l" t="t" r="r" b="b"/>
              <a:pathLst>
                <a:path w="17024" h="14585" extrusionOk="0">
                  <a:moveTo>
                    <a:pt x="59" y="1"/>
                  </a:moveTo>
                  <a:cubicBezTo>
                    <a:pt x="45" y="1"/>
                    <a:pt x="1" y="2"/>
                    <a:pt x="45" y="2"/>
                  </a:cubicBezTo>
                  <a:cubicBezTo>
                    <a:pt x="67" y="1"/>
                    <a:pt x="67" y="1"/>
                    <a:pt x="59" y="1"/>
                  </a:cubicBezTo>
                  <a:close/>
                  <a:moveTo>
                    <a:pt x="45" y="2"/>
                  </a:moveTo>
                  <a:lnTo>
                    <a:pt x="45" y="2"/>
                  </a:lnTo>
                  <a:lnTo>
                    <a:pt x="45" y="2"/>
                  </a:lnTo>
                  <a:cubicBezTo>
                    <a:pt x="45" y="2"/>
                    <a:pt x="45" y="2"/>
                    <a:pt x="45" y="2"/>
                  </a:cubicBezTo>
                  <a:close/>
                  <a:moveTo>
                    <a:pt x="45" y="2"/>
                  </a:moveTo>
                  <a:lnTo>
                    <a:pt x="45" y="2"/>
                  </a:lnTo>
                  <a:cubicBezTo>
                    <a:pt x="66" y="2"/>
                    <a:pt x="2250" y="23"/>
                    <a:pt x="2251" y="2570"/>
                  </a:cubicBezTo>
                  <a:lnTo>
                    <a:pt x="2241" y="3995"/>
                  </a:lnTo>
                  <a:lnTo>
                    <a:pt x="2178" y="12711"/>
                  </a:lnTo>
                  <a:cubicBezTo>
                    <a:pt x="2170" y="13744"/>
                    <a:pt x="3159" y="14585"/>
                    <a:pt x="4382" y="14585"/>
                  </a:cubicBezTo>
                  <a:lnTo>
                    <a:pt x="17002" y="14585"/>
                  </a:lnTo>
                  <a:lnTo>
                    <a:pt x="17013" y="2570"/>
                  </a:lnTo>
                  <a:cubicBezTo>
                    <a:pt x="17023" y="1172"/>
                    <a:pt x="15691" y="30"/>
                    <a:pt x="14035" y="23"/>
                  </a:cubicBezTo>
                  <a:lnTo>
                    <a:pt x="4938" y="33"/>
                  </a:lnTo>
                  <a:lnTo>
                    <a:pt x="4938" y="30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3379;p66">
              <a:extLst>
                <a:ext uri="{FF2B5EF4-FFF2-40B4-BE49-F238E27FC236}">
                  <a16:creationId xmlns:a16="http://schemas.microsoft.com/office/drawing/2014/main" id="{6E7845F6-F83B-2519-0C50-C5141597F3C3}"/>
                </a:ext>
              </a:extLst>
            </p:cNvPr>
            <p:cNvSpPr/>
            <p:nvPr/>
          </p:nvSpPr>
          <p:spPr>
            <a:xfrm>
              <a:off x="1805771" y="3896214"/>
              <a:ext cx="604661" cy="519631"/>
            </a:xfrm>
            <a:custGeom>
              <a:avLst/>
              <a:gdLst/>
              <a:ahLst/>
              <a:cxnLst/>
              <a:rect l="l" t="t" r="r" b="b"/>
              <a:pathLst>
                <a:path w="17145" h="14734" extrusionOk="0">
                  <a:moveTo>
                    <a:pt x="843" y="157"/>
                  </a:moveTo>
                  <a:lnTo>
                    <a:pt x="4977" y="179"/>
                  </a:lnTo>
                  <a:cubicBezTo>
                    <a:pt x="4983" y="180"/>
                    <a:pt x="4987" y="180"/>
                    <a:pt x="4990" y="180"/>
                  </a:cubicBezTo>
                  <a:lnTo>
                    <a:pt x="14086" y="172"/>
                  </a:lnTo>
                  <a:cubicBezTo>
                    <a:pt x="14950" y="177"/>
                    <a:pt x="15763" y="500"/>
                    <a:pt x="16315" y="1060"/>
                  </a:cubicBezTo>
                  <a:cubicBezTo>
                    <a:pt x="16753" y="1504"/>
                    <a:pt x="16993" y="2066"/>
                    <a:pt x="16988" y="2644"/>
                  </a:cubicBezTo>
                  <a:lnTo>
                    <a:pt x="16977" y="14581"/>
                  </a:lnTo>
                  <a:lnTo>
                    <a:pt x="4433" y="14581"/>
                  </a:lnTo>
                  <a:cubicBezTo>
                    <a:pt x="3799" y="14581"/>
                    <a:pt x="3202" y="14347"/>
                    <a:pt x="2797" y="13938"/>
                  </a:cubicBezTo>
                  <a:cubicBezTo>
                    <a:pt x="2476" y="13614"/>
                    <a:pt x="2301" y="13206"/>
                    <a:pt x="2304" y="12785"/>
                  </a:cubicBezTo>
                  <a:lnTo>
                    <a:pt x="2377" y="2644"/>
                  </a:lnTo>
                  <a:cubicBezTo>
                    <a:pt x="2377" y="1028"/>
                    <a:pt x="1509" y="401"/>
                    <a:pt x="843" y="157"/>
                  </a:cubicBezTo>
                  <a:close/>
                  <a:moveTo>
                    <a:pt x="93" y="0"/>
                  </a:moveTo>
                  <a:cubicBezTo>
                    <a:pt x="9" y="2"/>
                    <a:pt x="0" y="54"/>
                    <a:pt x="0" y="77"/>
                  </a:cubicBezTo>
                  <a:cubicBezTo>
                    <a:pt x="0" y="104"/>
                    <a:pt x="14" y="152"/>
                    <a:pt x="95" y="152"/>
                  </a:cubicBezTo>
                  <a:lnTo>
                    <a:pt x="96" y="152"/>
                  </a:lnTo>
                  <a:cubicBezTo>
                    <a:pt x="191" y="153"/>
                    <a:pt x="2225" y="199"/>
                    <a:pt x="2225" y="2644"/>
                  </a:cubicBezTo>
                  <a:lnTo>
                    <a:pt x="2151" y="12785"/>
                  </a:lnTo>
                  <a:cubicBezTo>
                    <a:pt x="2149" y="13245"/>
                    <a:pt x="2339" y="13694"/>
                    <a:pt x="2688" y="14046"/>
                  </a:cubicBezTo>
                  <a:cubicBezTo>
                    <a:pt x="3123" y="14483"/>
                    <a:pt x="3758" y="14734"/>
                    <a:pt x="4432" y="14734"/>
                  </a:cubicBezTo>
                  <a:lnTo>
                    <a:pt x="17052" y="14734"/>
                  </a:lnTo>
                  <a:cubicBezTo>
                    <a:pt x="17095" y="14734"/>
                    <a:pt x="17128" y="14700"/>
                    <a:pt x="17128" y="14658"/>
                  </a:cubicBezTo>
                  <a:lnTo>
                    <a:pt x="17139" y="2645"/>
                  </a:lnTo>
                  <a:cubicBezTo>
                    <a:pt x="17145" y="2027"/>
                    <a:pt x="16889" y="1428"/>
                    <a:pt x="16423" y="955"/>
                  </a:cubicBezTo>
                  <a:cubicBezTo>
                    <a:pt x="15842" y="367"/>
                    <a:pt x="14992" y="26"/>
                    <a:pt x="14086" y="22"/>
                  </a:cubicBezTo>
                  <a:lnTo>
                    <a:pt x="5003" y="32"/>
                  </a:lnTo>
                  <a:cubicBezTo>
                    <a:pt x="4999" y="29"/>
                    <a:pt x="4995" y="29"/>
                    <a:pt x="4991" y="29"/>
                  </a:cubicBezTo>
                  <a:lnTo>
                    <a:pt x="122" y="1"/>
                  </a:lnTo>
                  <a:cubicBezTo>
                    <a:pt x="114" y="0"/>
                    <a:pt x="10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3380;p66">
              <a:extLst>
                <a:ext uri="{FF2B5EF4-FFF2-40B4-BE49-F238E27FC236}">
                  <a16:creationId xmlns:a16="http://schemas.microsoft.com/office/drawing/2014/main" id="{7F78FF65-B461-52BF-3CE7-5DBE46651E9A}"/>
                </a:ext>
              </a:extLst>
            </p:cNvPr>
            <p:cNvSpPr/>
            <p:nvPr/>
          </p:nvSpPr>
          <p:spPr>
            <a:xfrm>
              <a:off x="1970785" y="3996654"/>
              <a:ext cx="70852" cy="70888"/>
            </a:xfrm>
            <a:custGeom>
              <a:avLst/>
              <a:gdLst/>
              <a:ahLst/>
              <a:cxnLst/>
              <a:rect l="l" t="t" r="r" b="b"/>
              <a:pathLst>
                <a:path w="2009" h="2010" extrusionOk="0">
                  <a:moveTo>
                    <a:pt x="1005" y="1"/>
                  </a:moveTo>
                  <a:cubicBezTo>
                    <a:pt x="450" y="1"/>
                    <a:pt x="0" y="451"/>
                    <a:pt x="0" y="1005"/>
                  </a:cubicBezTo>
                  <a:cubicBezTo>
                    <a:pt x="0" y="1559"/>
                    <a:pt x="450" y="2009"/>
                    <a:pt x="1005" y="2009"/>
                  </a:cubicBezTo>
                  <a:cubicBezTo>
                    <a:pt x="1560" y="2009"/>
                    <a:pt x="2009" y="1559"/>
                    <a:pt x="2009" y="1005"/>
                  </a:cubicBezTo>
                  <a:cubicBezTo>
                    <a:pt x="2009" y="451"/>
                    <a:pt x="1559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3381;p66">
              <a:extLst>
                <a:ext uri="{FF2B5EF4-FFF2-40B4-BE49-F238E27FC236}">
                  <a16:creationId xmlns:a16="http://schemas.microsoft.com/office/drawing/2014/main" id="{14D4A9C3-EC40-F163-6482-EBE6EAC50FFF}"/>
                </a:ext>
              </a:extLst>
            </p:cNvPr>
            <p:cNvSpPr/>
            <p:nvPr/>
          </p:nvSpPr>
          <p:spPr>
            <a:xfrm>
              <a:off x="1968105" y="3993974"/>
              <a:ext cx="76248" cy="76248"/>
            </a:xfrm>
            <a:custGeom>
              <a:avLst/>
              <a:gdLst/>
              <a:ahLst/>
              <a:cxnLst/>
              <a:rect l="l" t="t" r="r" b="b"/>
              <a:pathLst>
                <a:path w="2162" h="2162" extrusionOk="0">
                  <a:moveTo>
                    <a:pt x="1081" y="153"/>
                  </a:moveTo>
                  <a:cubicBezTo>
                    <a:pt x="1593" y="153"/>
                    <a:pt x="2010" y="569"/>
                    <a:pt x="2010" y="1082"/>
                  </a:cubicBezTo>
                  <a:cubicBezTo>
                    <a:pt x="2010" y="1595"/>
                    <a:pt x="1593" y="2011"/>
                    <a:pt x="1081" y="2011"/>
                  </a:cubicBezTo>
                  <a:cubicBezTo>
                    <a:pt x="569" y="2011"/>
                    <a:pt x="151" y="1595"/>
                    <a:pt x="151" y="1082"/>
                  </a:cubicBezTo>
                  <a:cubicBezTo>
                    <a:pt x="151" y="570"/>
                    <a:pt x="569" y="153"/>
                    <a:pt x="1081" y="153"/>
                  </a:cubicBezTo>
                  <a:close/>
                  <a:moveTo>
                    <a:pt x="1081" y="1"/>
                  </a:moveTo>
                  <a:cubicBezTo>
                    <a:pt x="484" y="1"/>
                    <a:pt x="0" y="486"/>
                    <a:pt x="0" y="1081"/>
                  </a:cubicBezTo>
                  <a:cubicBezTo>
                    <a:pt x="0" y="1678"/>
                    <a:pt x="486" y="2161"/>
                    <a:pt x="1081" y="2161"/>
                  </a:cubicBezTo>
                  <a:cubicBezTo>
                    <a:pt x="1676" y="2161"/>
                    <a:pt x="2161" y="1677"/>
                    <a:pt x="2161" y="1081"/>
                  </a:cubicBezTo>
                  <a:cubicBezTo>
                    <a:pt x="2161" y="484"/>
                    <a:pt x="1676" y="1"/>
                    <a:pt x="1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3382;p66">
              <a:extLst>
                <a:ext uri="{FF2B5EF4-FFF2-40B4-BE49-F238E27FC236}">
                  <a16:creationId xmlns:a16="http://schemas.microsoft.com/office/drawing/2014/main" id="{85C89DB8-E5FB-CF5E-F56C-CABBF8D04FC0}"/>
                </a:ext>
              </a:extLst>
            </p:cNvPr>
            <p:cNvSpPr/>
            <p:nvPr/>
          </p:nvSpPr>
          <p:spPr>
            <a:xfrm>
              <a:off x="2087096" y="4006600"/>
              <a:ext cx="219258" cy="35"/>
            </a:xfrm>
            <a:custGeom>
              <a:avLst/>
              <a:gdLst/>
              <a:ahLst/>
              <a:cxnLst/>
              <a:rect l="l" t="t" r="r" b="b"/>
              <a:pathLst>
                <a:path w="6217" h="1" extrusionOk="0">
                  <a:moveTo>
                    <a:pt x="0" y="0"/>
                  </a:moveTo>
                  <a:lnTo>
                    <a:pt x="6217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3383;p66">
              <a:extLst>
                <a:ext uri="{FF2B5EF4-FFF2-40B4-BE49-F238E27FC236}">
                  <a16:creationId xmlns:a16="http://schemas.microsoft.com/office/drawing/2014/main" id="{E3514C7C-0528-AC8D-0FBF-EF6920A39CC3}"/>
                </a:ext>
              </a:extLst>
            </p:cNvPr>
            <p:cNvSpPr/>
            <p:nvPr/>
          </p:nvSpPr>
          <p:spPr>
            <a:xfrm>
              <a:off x="2084380" y="4003919"/>
              <a:ext cx="224654" cy="5396"/>
            </a:xfrm>
            <a:custGeom>
              <a:avLst/>
              <a:gdLst/>
              <a:ahLst/>
              <a:cxnLst/>
              <a:rect l="l" t="t" r="r" b="b"/>
              <a:pathLst>
                <a:path w="6370" h="153" extrusionOk="0"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cubicBezTo>
                    <a:pt x="1" y="119"/>
                    <a:pt x="35" y="152"/>
                    <a:pt x="77" y="152"/>
                  </a:cubicBezTo>
                  <a:lnTo>
                    <a:pt x="6294" y="152"/>
                  </a:lnTo>
                  <a:cubicBezTo>
                    <a:pt x="6336" y="152"/>
                    <a:pt x="6370" y="119"/>
                    <a:pt x="6370" y="76"/>
                  </a:cubicBezTo>
                  <a:cubicBezTo>
                    <a:pt x="6370" y="34"/>
                    <a:pt x="6336" y="0"/>
                    <a:pt x="6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3384;p66">
              <a:extLst>
                <a:ext uri="{FF2B5EF4-FFF2-40B4-BE49-F238E27FC236}">
                  <a16:creationId xmlns:a16="http://schemas.microsoft.com/office/drawing/2014/main" id="{4C1FDF71-D33C-F7FF-5038-964563070EA7}"/>
                </a:ext>
              </a:extLst>
            </p:cNvPr>
            <p:cNvSpPr/>
            <p:nvPr/>
          </p:nvSpPr>
          <p:spPr>
            <a:xfrm>
              <a:off x="2087096" y="4034919"/>
              <a:ext cx="88028" cy="35"/>
            </a:xfrm>
            <a:custGeom>
              <a:avLst/>
              <a:gdLst/>
              <a:ahLst/>
              <a:cxnLst/>
              <a:rect l="l" t="t" r="r" b="b"/>
              <a:pathLst>
                <a:path w="2496" h="1" extrusionOk="0">
                  <a:moveTo>
                    <a:pt x="0" y="0"/>
                  </a:moveTo>
                  <a:lnTo>
                    <a:pt x="2495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3385;p66">
              <a:extLst>
                <a:ext uri="{FF2B5EF4-FFF2-40B4-BE49-F238E27FC236}">
                  <a16:creationId xmlns:a16="http://schemas.microsoft.com/office/drawing/2014/main" id="{EBBD51C4-3B09-81E7-A749-4054B0A8FCEA}"/>
                </a:ext>
              </a:extLst>
            </p:cNvPr>
            <p:cNvSpPr/>
            <p:nvPr/>
          </p:nvSpPr>
          <p:spPr>
            <a:xfrm>
              <a:off x="2084380" y="4032239"/>
              <a:ext cx="93494" cy="5396"/>
            </a:xfrm>
            <a:custGeom>
              <a:avLst/>
              <a:gdLst/>
              <a:ahLst/>
              <a:cxnLst/>
              <a:rect l="l" t="t" r="r" b="b"/>
              <a:pathLst>
                <a:path w="2651" h="153" extrusionOk="0"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cubicBezTo>
                    <a:pt x="1" y="119"/>
                    <a:pt x="35" y="152"/>
                    <a:pt x="77" y="152"/>
                  </a:cubicBezTo>
                  <a:lnTo>
                    <a:pt x="2572" y="152"/>
                  </a:lnTo>
                  <a:cubicBezTo>
                    <a:pt x="2615" y="152"/>
                    <a:pt x="2651" y="119"/>
                    <a:pt x="2651" y="76"/>
                  </a:cubicBezTo>
                  <a:cubicBezTo>
                    <a:pt x="2651" y="34"/>
                    <a:pt x="2616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3386;p66">
              <a:extLst>
                <a:ext uri="{FF2B5EF4-FFF2-40B4-BE49-F238E27FC236}">
                  <a16:creationId xmlns:a16="http://schemas.microsoft.com/office/drawing/2014/main" id="{826EEE93-E711-F4DA-F28F-0848D00E5A00}"/>
                </a:ext>
              </a:extLst>
            </p:cNvPr>
            <p:cNvSpPr/>
            <p:nvPr/>
          </p:nvSpPr>
          <p:spPr>
            <a:xfrm>
              <a:off x="2217972" y="4034919"/>
              <a:ext cx="88063" cy="35"/>
            </a:xfrm>
            <a:custGeom>
              <a:avLst/>
              <a:gdLst/>
              <a:ahLst/>
              <a:cxnLst/>
              <a:rect l="l" t="t" r="r" b="b"/>
              <a:pathLst>
                <a:path w="2497" h="1" extrusionOk="0">
                  <a:moveTo>
                    <a:pt x="1" y="0"/>
                  </a:moveTo>
                  <a:lnTo>
                    <a:pt x="2496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3387;p66">
              <a:extLst>
                <a:ext uri="{FF2B5EF4-FFF2-40B4-BE49-F238E27FC236}">
                  <a16:creationId xmlns:a16="http://schemas.microsoft.com/office/drawing/2014/main" id="{6EB76023-1BF9-330B-8EE8-656F0864EBB8}"/>
                </a:ext>
              </a:extLst>
            </p:cNvPr>
            <p:cNvSpPr/>
            <p:nvPr/>
          </p:nvSpPr>
          <p:spPr>
            <a:xfrm>
              <a:off x="2215292" y="4032239"/>
              <a:ext cx="93494" cy="5396"/>
            </a:xfrm>
            <a:custGeom>
              <a:avLst/>
              <a:gdLst/>
              <a:ahLst/>
              <a:cxnLst/>
              <a:rect l="l" t="t" r="r" b="b"/>
              <a:pathLst>
                <a:path w="2651" h="153" extrusionOk="0"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19"/>
                    <a:pt x="34" y="152"/>
                    <a:pt x="77" y="152"/>
                  </a:cubicBezTo>
                  <a:lnTo>
                    <a:pt x="2574" y="152"/>
                  </a:lnTo>
                  <a:cubicBezTo>
                    <a:pt x="2614" y="152"/>
                    <a:pt x="2650" y="119"/>
                    <a:pt x="2650" y="76"/>
                  </a:cubicBezTo>
                  <a:cubicBezTo>
                    <a:pt x="2650" y="34"/>
                    <a:pt x="2616" y="0"/>
                    <a:pt x="2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3388;p66">
              <a:extLst>
                <a:ext uri="{FF2B5EF4-FFF2-40B4-BE49-F238E27FC236}">
                  <a16:creationId xmlns:a16="http://schemas.microsoft.com/office/drawing/2014/main" id="{E5214819-10AD-E7E8-8E94-D6BDF335FC63}"/>
                </a:ext>
              </a:extLst>
            </p:cNvPr>
            <p:cNvSpPr/>
            <p:nvPr/>
          </p:nvSpPr>
          <p:spPr>
            <a:xfrm>
              <a:off x="2088965" y="4074771"/>
              <a:ext cx="88063" cy="35"/>
            </a:xfrm>
            <a:custGeom>
              <a:avLst/>
              <a:gdLst/>
              <a:ahLst/>
              <a:cxnLst/>
              <a:rect l="l" t="t" r="r" b="b"/>
              <a:pathLst>
                <a:path w="2497" h="1" extrusionOk="0">
                  <a:moveTo>
                    <a:pt x="0" y="1"/>
                  </a:moveTo>
                  <a:lnTo>
                    <a:pt x="2497" y="1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3389;p66">
              <a:extLst>
                <a:ext uri="{FF2B5EF4-FFF2-40B4-BE49-F238E27FC236}">
                  <a16:creationId xmlns:a16="http://schemas.microsoft.com/office/drawing/2014/main" id="{AFA2C2A9-426A-A4AE-DAEF-69869F49DD70}"/>
                </a:ext>
              </a:extLst>
            </p:cNvPr>
            <p:cNvSpPr/>
            <p:nvPr/>
          </p:nvSpPr>
          <p:spPr>
            <a:xfrm>
              <a:off x="2086285" y="4072055"/>
              <a:ext cx="93424" cy="5396"/>
            </a:xfrm>
            <a:custGeom>
              <a:avLst/>
              <a:gdLst/>
              <a:ahLst/>
              <a:cxnLst/>
              <a:rect l="l" t="t" r="r" b="b"/>
              <a:pathLst>
                <a:path w="2649" h="153" extrusionOk="0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8"/>
                    <a:pt x="34" y="153"/>
                    <a:pt x="76" y="153"/>
                  </a:cubicBezTo>
                  <a:lnTo>
                    <a:pt x="2573" y="153"/>
                  </a:lnTo>
                  <a:cubicBezTo>
                    <a:pt x="2615" y="153"/>
                    <a:pt x="2649" y="118"/>
                    <a:pt x="2649" y="77"/>
                  </a:cubicBezTo>
                  <a:cubicBezTo>
                    <a:pt x="2649" y="34"/>
                    <a:pt x="2615" y="1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3390;p66">
              <a:extLst>
                <a:ext uri="{FF2B5EF4-FFF2-40B4-BE49-F238E27FC236}">
                  <a16:creationId xmlns:a16="http://schemas.microsoft.com/office/drawing/2014/main" id="{EDAFF324-0502-31D1-3703-7128C1B415C4}"/>
                </a:ext>
              </a:extLst>
            </p:cNvPr>
            <p:cNvSpPr/>
            <p:nvPr/>
          </p:nvSpPr>
          <p:spPr>
            <a:xfrm>
              <a:off x="1972055" y="4119313"/>
              <a:ext cx="68348" cy="68384"/>
            </a:xfrm>
            <a:custGeom>
              <a:avLst/>
              <a:gdLst/>
              <a:ahLst/>
              <a:cxnLst/>
              <a:rect l="l" t="t" r="r" b="b"/>
              <a:pathLst>
                <a:path w="1938" h="1939" extrusionOk="0">
                  <a:moveTo>
                    <a:pt x="969" y="1"/>
                  </a:moveTo>
                  <a:cubicBezTo>
                    <a:pt x="434" y="1"/>
                    <a:pt x="0" y="434"/>
                    <a:pt x="0" y="970"/>
                  </a:cubicBezTo>
                  <a:cubicBezTo>
                    <a:pt x="0" y="1505"/>
                    <a:pt x="434" y="1939"/>
                    <a:pt x="969" y="1939"/>
                  </a:cubicBezTo>
                  <a:cubicBezTo>
                    <a:pt x="1505" y="1939"/>
                    <a:pt x="1937" y="1505"/>
                    <a:pt x="1937" y="970"/>
                  </a:cubicBezTo>
                  <a:cubicBezTo>
                    <a:pt x="1937" y="434"/>
                    <a:pt x="1505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3391;p66">
              <a:extLst>
                <a:ext uri="{FF2B5EF4-FFF2-40B4-BE49-F238E27FC236}">
                  <a16:creationId xmlns:a16="http://schemas.microsoft.com/office/drawing/2014/main" id="{CEF3D704-EC4C-6E91-4E8A-AE9283379679}"/>
                </a:ext>
              </a:extLst>
            </p:cNvPr>
            <p:cNvSpPr/>
            <p:nvPr/>
          </p:nvSpPr>
          <p:spPr>
            <a:xfrm>
              <a:off x="1969410" y="4116703"/>
              <a:ext cx="73674" cy="73639"/>
            </a:xfrm>
            <a:custGeom>
              <a:avLst/>
              <a:gdLst/>
              <a:ahLst/>
              <a:cxnLst/>
              <a:rect l="l" t="t" r="r" b="b"/>
              <a:pathLst>
                <a:path w="2089" h="2088" extrusionOk="0">
                  <a:moveTo>
                    <a:pt x="1044" y="151"/>
                  </a:moveTo>
                  <a:cubicBezTo>
                    <a:pt x="1537" y="151"/>
                    <a:pt x="1936" y="552"/>
                    <a:pt x="1936" y="1044"/>
                  </a:cubicBezTo>
                  <a:cubicBezTo>
                    <a:pt x="1936" y="1535"/>
                    <a:pt x="1536" y="1937"/>
                    <a:pt x="1044" y="1937"/>
                  </a:cubicBezTo>
                  <a:cubicBezTo>
                    <a:pt x="552" y="1937"/>
                    <a:pt x="151" y="1535"/>
                    <a:pt x="151" y="1044"/>
                  </a:cubicBezTo>
                  <a:cubicBezTo>
                    <a:pt x="151" y="552"/>
                    <a:pt x="552" y="151"/>
                    <a:pt x="1044" y="151"/>
                  </a:cubicBezTo>
                  <a:close/>
                  <a:moveTo>
                    <a:pt x="1044" y="1"/>
                  </a:moveTo>
                  <a:cubicBezTo>
                    <a:pt x="469" y="1"/>
                    <a:pt x="0" y="468"/>
                    <a:pt x="0" y="1044"/>
                  </a:cubicBezTo>
                  <a:cubicBezTo>
                    <a:pt x="0" y="1618"/>
                    <a:pt x="468" y="2088"/>
                    <a:pt x="1044" y="2088"/>
                  </a:cubicBezTo>
                  <a:cubicBezTo>
                    <a:pt x="1620" y="2088"/>
                    <a:pt x="2088" y="1620"/>
                    <a:pt x="2087" y="1044"/>
                  </a:cubicBezTo>
                  <a:cubicBezTo>
                    <a:pt x="2087" y="469"/>
                    <a:pt x="1620" y="1"/>
                    <a:pt x="1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3392;p66">
              <a:extLst>
                <a:ext uri="{FF2B5EF4-FFF2-40B4-BE49-F238E27FC236}">
                  <a16:creationId xmlns:a16="http://schemas.microsoft.com/office/drawing/2014/main" id="{64E7BB55-B465-67B8-3B07-982C7955D025}"/>
                </a:ext>
              </a:extLst>
            </p:cNvPr>
            <p:cNvSpPr/>
            <p:nvPr/>
          </p:nvSpPr>
          <p:spPr>
            <a:xfrm>
              <a:off x="2087096" y="4128024"/>
              <a:ext cx="219258" cy="35"/>
            </a:xfrm>
            <a:custGeom>
              <a:avLst/>
              <a:gdLst/>
              <a:ahLst/>
              <a:cxnLst/>
              <a:rect l="l" t="t" r="r" b="b"/>
              <a:pathLst>
                <a:path w="6217" h="1" extrusionOk="0">
                  <a:moveTo>
                    <a:pt x="0" y="0"/>
                  </a:moveTo>
                  <a:lnTo>
                    <a:pt x="6217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3393;p66">
              <a:extLst>
                <a:ext uri="{FF2B5EF4-FFF2-40B4-BE49-F238E27FC236}">
                  <a16:creationId xmlns:a16="http://schemas.microsoft.com/office/drawing/2014/main" id="{7FB8629A-02E8-57D3-EFE2-6089663964D1}"/>
                </a:ext>
              </a:extLst>
            </p:cNvPr>
            <p:cNvSpPr/>
            <p:nvPr/>
          </p:nvSpPr>
          <p:spPr>
            <a:xfrm>
              <a:off x="2084380" y="4125344"/>
              <a:ext cx="224654" cy="5396"/>
            </a:xfrm>
            <a:custGeom>
              <a:avLst/>
              <a:gdLst/>
              <a:ahLst/>
              <a:cxnLst/>
              <a:rect l="l" t="t" r="r" b="b"/>
              <a:pathLst>
                <a:path w="6370" h="153" extrusionOk="0"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cubicBezTo>
                    <a:pt x="1" y="118"/>
                    <a:pt x="35" y="153"/>
                    <a:pt x="77" y="153"/>
                  </a:cubicBezTo>
                  <a:lnTo>
                    <a:pt x="6294" y="153"/>
                  </a:lnTo>
                  <a:cubicBezTo>
                    <a:pt x="6336" y="153"/>
                    <a:pt x="6370" y="118"/>
                    <a:pt x="6370" y="76"/>
                  </a:cubicBezTo>
                  <a:cubicBezTo>
                    <a:pt x="6370" y="34"/>
                    <a:pt x="6336" y="0"/>
                    <a:pt x="6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3394;p66">
              <a:extLst>
                <a:ext uri="{FF2B5EF4-FFF2-40B4-BE49-F238E27FC236}">
                  <a16:creationId xmlns:a16="http://schemas.microsoft.com/office/drawing/2014/main" id="{58B1027F-48EB-9EFD-1B99-C8164C7711BF}"/>
                </a:ext>
              </a:extLst>
            </p:cNvPr>
            <p:cNvSpPr/>
            <p:nvPr/>
          </p:nvSpPr>
          <p:spPr>
            <a:xfrm>
              <a:off x="1967646" y="4163503"/>
              <a:ext cx="260768" cy="249271"/>
            </a:xfrm>
            <a:custGeom>
              <a:avLst/>
              <a:gdLst/>
              <a:ahLst/>
              <a:cxnLst/>
              <a:rect l="l" t="t" r="r" b="b"/>
              <a:pathLst>
                <a:path w="7394" h="7068" extrusionOk="0">
                  <a:moveTo>
                    <a:pt x="4706" y="1"/>
                  </a:moveTo>
                  <a:cubicBezTo>
                    <a:pt x="3370" y="1"/>
                    <a:pt x="2285" y="913"/>
                    <a:pt x="2285" y="2035"/>
                  </a:cubicBezTo>
                  <a:lnTo>
                    <a:pt x="2285" y="4462"/>
                  </a:lnTo>
                  <a:lnTo>
                    <a:pt x="2285" y="4891"/>
                  </a:lnTo>
                  <a:cubicBezTo>
                    <a:pt x="2285" y="6093"/>
                    <a:pt x="1431" y="7068"/>
                    <a:pt x="0" y="7068"/>
                  </a:cubicBezTo>
                  <a:lnTo>
                    <a:pt x="7393" y="7068"/>
                  </a:lnTo>
                  <a:lnTo>
                    <a:pt x="7393" y="2035"/>
                  </a:lnTo>
                  <a:cubicBezTo>
                    <a:pt x="7393" y="912"/>
                    <a:pt x="6310" y="1"/>
                    <a:pt x="4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3395;p66">
              <a:extLst>
                <a:ext uri="{FF2B5EF4-FFF2-40B4-BE49-F238E27FC236}">
                  <a16:creationId xmlns:a16="http://schemas.microsoft.com/office/drawing/2014/main" id="{BF85CFA7-4500-922F-9C54-1B33B8F00E2D}"/>
                </a:ext>
              </a:extLst>
            </p:cNvPr>
            <p:cNvSpPr/>
            <p:nvPr/>
          </p:nvSpPr>
          <p:spPr>
            <a:xfrm>
              <a:off x="1965001" y="4160717"/>
              <a:ext cx="266199" cy="254702"/>
            </a:xfrm>
            <a:custGeom>
              <a:avLst/>
              <a:gdLst/>
              <a:ahLst/>
              <a:cxnLst/>
              <a:rect l="l" t="t" r="r" b="b"/>
              <a:pathLst>
                <a:path w="7548" h="7222" extrusionOk="0">
                  <a:moveTo>
                    <a:pt x="5048" y="155"/>
                  </a:moveTo>
                  <a:cubicBezTo>
                    <a:pt x="6341" y="155"/>
                    <a:pt x="7394" y="1033"/>
                    <a:pt x="7394" y="2113"/>
                  </a:cubicBezTo>
                  <a:lnTo>
                    <a:pt x="7394" y="7071"/>
                  </a:lnTo>
                  <a:lnTo>
                    <a:pt x="990" y="7071"/>
                  </a:lnTo>
                  <a:cubicBezTo>
                    <a:pt x="1874" y="6758"/>
                    <a:pt x="2436" y="5978"/>
                    <a:pt x="2435" y="4968"/>
                  </a:cubicBezTo>
                  <a:lnTo>
                    <a:pt x="2435" y="2113"/>
                  </a:lnTo>
                  <a:cubicBezTo>
                    <a:pt x="2435" y="1033"/>
                    <a:pt x="3488" y="155"/>
                    <a:pt x="4781" y="155"/>
                  </a:cubicBezTo>
                  <a:close/>
                  <a:moveTo>
                    <a:pt x="4784" y="1"/>
                  </a:moveTo>
                  <a:cubicBezTo>
                    <a:pt x="3407" y="1"/>
                    <a:pt x="2287" y="948"/>
                    <a:pt x="2287" y="2112"/>
                  </a:cubicBezTo>
                  <a:lnTo>
                    <a:pt x="2287" y="4966"/>
                  </a:lnTo>
                  <a:cubicBezTo>
                    <a:pt x="2287" y="6205"/>
                    <a:pt x="1377" y="7070"/>
                    <a:pt x="76" y="7070"/>
                  </a:cubicBezTo>
                  <a:cubicBezTo>
                    <a:pt x="34" y="7070"/>
                    <a:pt x="0" y="7103"/>
                    <a:pt x="0" y="7146"/>
                  </a:cubicBezTo>
                  <a:cubicBezTo>
                    <a:pt x="0" y="7188"/>
                    <a:pt x="34" y="7222"/>
                    <a:pt x="76" y="7222"/>
                  </a:cubicBezTo>
                  <a:lnTo>
                    <a:pt x="7470" y="7222"/>
                  </a:lnTo>
                  <a:cubicBezTo>
                    <a:pt x="7512" y="7222"/>
                    <a:pt x="7546" y="7188"/>
                    <a:pt x="7548" y="7145"/>
                  </a:cubicBezTo>
                  <a:lnTo>
                    <a:pt x="7548" y="2112"/>
                  </a:lnTo>
                  <a:cubicBezTo>
                    <a:pt x="7548" y="948"/>
                    <a:pt x="6427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3396;p66">
              <a:extLst>
                <a:ext uri="{FF2B5EF4-FFF2-40B4-BE49-F238E27FC236}">
                  <a16:creationId xmlns:a16="http://schemas.microsoft.com/office/drawing/2014/main" id="{03E79FAA-7A88-0564-AE21-45028AB73D70}"/>
                </a:ext>
              </a:extLst>
            </p:cNvPr>
            <p:cNvSpPr/>
            <p:nvPr/>
          </p:nvSpPr>
          <p:spPr>
            <a:xfrm>
              <a:off x="2141231" y="4163467"/>
              <a:ext cx="511696" cy="401097"/>
            </a:xfrm>
            <a:custGeom>
              <a:avLst/>
              <a:gdLst/>
              <a:ahLst/>
              <a:cxnLst/>
              <a:rect l="l" t="t" r="r" b="b"/>
              <a:pathLst>
                <a:path w="14509" h="11373" extrusionOk="0">
                  <a:moveTo>
                    <a:pt x="1" y="1"/>
                  </a:moveTo>
                  <a:cubicBezTo>
                    <a:pt x="1329" y="1"/>
                    <a:pt x="2405" y="877"/>
                    <a:pt x="2405" y="1958"/>
                  </a:cubicBezTo>
                  <a:lnTo>
                    <a:pt x="2405" y="10109"/>
                  </a:lnTo>
                  <a:cubicBezTo>
                    <a:pt x="2405" y="10806"/>
                    <a:pt x="3100" y="11373"/>
                    <a:pt x="3958" y="11373"/>
                  </a:cubicBezTo>
                  <a:lnTo>
                    <a:pt x="14507" y="11373"/>
                  </a:lnTo>
                  <a:lnTo>
                    <a:pt x="14507" y="2817"/>
                  </a:lnTo>
                  <a:cubicBezTo>
                    <a:pt x="14508" y="1262"/>
                    <a:pt x="12959" y="1"/>
                    <a:pt x="110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3397;p66">
              <a:extLst>
                <a:ext uri="{FF2B5EF4-FFF2-40B4-BE49-F238E27FC236}">
                  <a16:creationId xmlns:a16="http://schemas.microsoft.com/office/drawing/2014/main" id="{52E2C516-6593-BDDB-BF4A-A42FB6EEA687}"/>
                </a:ext>
              </a:extLst>
            </p:cNvPr>
            <p:cNvSpPr/>
            <p:nvPr/>
          </p:nvSpPr>
          <p:spPr>
            <a:xfrm>
              <a:off x="2138551" y="4160822"/>
              <a:ext cx="517022" cy="406423"/>
            </a:xfrm>
            <a:custGeom>
              <a:avLst/>
              <a:gdLst/>
              <a:ahLst/>
              <a:cxnLst/>
              <a:rect l="l" t="t" r="r" b="b"/>
              <a:pathLst>
                <a:path w="14660" h="11524" extrusionOk="0">
                  <a:moveTo>
                    <a:pt x="11126" y="150"/>
                  </a:moveTo>
                  <a:cubicBezTo>
                    <a:pt x="12991" y="150"/>
                    <a:pt x="14508" y="1380"/>
                    <a:pt x="14508" y="2891"/>
                  </a:cubicBezTo>
                  <a:lnTo>
                    <a:pt x="14508" y="11372"/>
                  </a:lnTo>
                  <a:lnTo>
                    <a:pt x="4035" y="11372"/>
                  </a:lnTo>
                  <a:cubicBezTo>
                    <a:pt x="3220" y="11372"/>
                    <a:pt x="2557" y="10839"/>
                    <a:pt x="2557" y="10184"/>
                  </a:cubicBezTo>
                  <a:lnTo>
                    <a:pt x="2557" y="2033"/>
                  </a:lnTo>
                  <a:cubicBezTo>
                    <a:pt x="2557" y="1184"/>
                    <a:pt x="1919" y="456"/>
                    <a:pt x="1015" y="152"/>
                  </a:cubicBezTo>
                  <a:lnTo>
                    <a:pt x="1015" y="150"/>
                  </a:lnTo>
                  <a:close/>
                  <a:moveTo>
                    <a:pt x="77" y="1"/>
                  </a:moveTo>
                  <a:cubicBezTo>
                    <a:pt x="34" y="1"/>
                    <a:pt x="1" y="34"/>
                    <a:pt x="1" y="77"/>
                  </a:cubicBezTo>
                  <a:cubicBezTo>
                    <a:pt x="1" y="119"/>
                    <a:pt x="34" y="153"/>
                    <a:pt x="77" y="153"/>
                  </a:cubicBezTo>
                  <a:cubicBezTo>
                    <a:pt x="1361" y="153"/>
                    <a:pt x="2406" y="996"/>
                    <a:pt x="2406" y="2034"/>
                  </a:cubicBezTo>
                  <a:lnTo>
                    <a:pt x="2406" y="10185"/>
                  </a:lnTo>
                  <a:cubicBezTo>
                    <a:pt x="2406" y="10924"/>
                    <a:pt x="3137" y="11524"/>
                    <a:pt x="4035" y="11524"/>
                  </a:cubicBezTo>
                  <a:lnTo>
                    <a:pt x="14584" y="11524"/>
                  </a:lnTo>
                  <a:cubicBezTo>
                    <a:pt x="14626" y="11524"/>
                    <a:pt x="14659" y="11490"/>
                    <a:pt x="14659" y="11448"/>
                  </a:cubicBezTo>
                  <a:lnTo>
                    <a:pt x="14659" y="2892"/>
                  </a:lnTo>
                  <a:cubicBezTo>
                    <a:pt x="14659" y="1299"/>
                    <a:pt x="13074" y="1"/>
                    <a:pt x="1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3398;p66">
              <a:extLst>
                <a:ext uri="{FF2B5EF4-FFF2-40B4-BE49-F238E27FC236}">
                  <a16:creationId xmlns:a16="http://schemas.microsoft.com/office/drawing/2014/main" id="{7E062BF1-77B1-2BA7-1B71-FDB21919D0AD}"/>
                </a:ext>
              </a:extLst>
            </p:cNvPr>
            <p:cNvSpPr/>
            <p:nvPr/>
          </p:nvSpPr>
          <p:spPr>
            <a:xfrm>
              <a:off x="2312699" y="4275017"/>
              <a:ext cx="66268" cy="66232"/>
            </a:xfrm>
            <a:custGeom>
              <a:avLst/>
              <a:gdLst/>
              <a:ahLst/>
              <a:cxnLst/>
              <a:rect l="l" t="t" r="r" b="b"/>
              <a:pathLst>
                <a:path w="1879" h="1878" extrusionOk="0">
                  <a:moveTo>
                    <a:pt x="939" y="1"/>
                  </a:moveTo>
                  <a:cubicBezTo>
                    <a:pt x="421" y="1"/>
                    <a:pt x="0" y="420"/>
                    <a:pt x="0" y="939"/>
                  </a:cubicBezTo>
                  <a:cubicBezTo>
                    <a:pt x="0" y="1458"/>
                    <a:pt x="421" y="1878"/>
                    <a:pt x="939" y="1878"/>
                  </a:cubicBezTo>
                  <a:cubicBezTo>
                    <a:pt x="1457" y="1878"/>
                    <a:pt x="1878" y="1458"/>
                    <a:pt x="1878" y="939"/>
                  </a:cubicBezTo>
                  <a:cubicBezTo>
                    <a:pt x="1878" y="420"/>
                    <a:pt x="1459" y="1"/>
                    <a:pt x="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3399;p66">
              <a:extLst>
                <a:ext uri="{FF2B5EF4-FFF2-40B4-BE49-F238E27FC236}">
                  <a16:creationId xmlns:a16="http://schemas.microsoft.com/office/drawing/2014/main" id="{B67440C3-E0FA-6B48-4CB0-6B9EF533FE14}"/>
                </a:ext>
              </a:extLst>
            </p:cNvPr>
            <p:cNvSpPr/>
            <p:nvPr/>
          </p:nvSpPr>
          <p:spPr>
            <a:xfrm>
              <a:off x="2310019" y="4272266"/>
              <a:ext cx="71628" cy="71628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1015" y="152"/>
                  </a:moveTo>
                  <a:cubicBezTo>
                    <a:pt x="1491" y="152"/>
                    <a:pt x="1878" y="540"/>
                    <a:pt x="1879" y="1017"/>
                  </a:cubicBezTo>
                  <a:cubicBezTo>
                    <a:pt x="1879" y="1493"/>
                    <a:pt x="1492" y="1880"/>
                    <a:pt x="1015" y="1880"/>
                  </a:cubicBezTo>
                  <a:cubicBezTo>
                    <a:pt x="538" y="1880"/>
                    <a:pt x="151" y="1492"/>
                    <a:pt x="151" y="1015"/>
                  </a:cubicBezTo>
                  <a:cubicBezTo>
                    <a:pt x="151" y="540"/>
                    <a:pt x="540" y="152"/>
                    <a:pt x="1015" y="152"/>
                  </a:cubicBezTo>
                  <a:close/>
                  <a:moveTo>
                    <a:pt x="1015" y="0"/>
                  </a:moveTo>
                  <a:cubicBezTo>
                    <a:pt x="456" y="0"/>
                    <a:pt x="0" y="456"/>
                    <a:pt x="0" y="1015"/>
                  </a:cubicBezTo>
                  <a:cubicBezTo>
                    <a:pt x="0" y="1575"/>
                    <a:pt x="456" y="2031"/>
                    <a:pt x="1015" y="2031"/>
                  </a:cubicBezTo>
                  <a:cubicBezTo>
                    <a:pt x="1574" y="2031"/>
                    <a:pt x="2029" y="1575"/>
                    <a:pt x="2030" y="1015"/>
                  </a:cubicBezTo>
                  <a:cubicBezTo>
                    <a:pt x="2030" y="456"/>
                    <a:pt x="157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3400;p66">
              <a:extLst>
                <a:ext uri="{FF2B5EF4-FFF2-40B4-BE49-F238E27FC236}">
                  <a16:creationId xmlns:a16="http://schemas.microsoft.com/office/drawing/2014/main" id="{21793C8B-5A9E-77CD-E63B-80A298594117}"/>
                </a:ext>
              </a:extLst>
            </p:cNvPr>
            <p:cNvSpPr/>
            <p:nvPr/>
          </p:nvSpPr>
          <p:spPr>
            <a:xfrm>
              <a:off x="2415150" y="4281048"/>
              <a:ext cx="171118" cy="35"/>
            </a:xfrm>
            <a:custGeom>
              <a:avLst/>
              <a:gdLst/>
              <a:ahLst/>
              <a:cxnLst/>
              <a:rect l="l" t="t" r="r" b="b"/>
              <a:pathLst>
                <a:path w="4852" h="1" extrusionOk="0">
                  <a:moveTo>
                    <a:pt x="1" y="0"/>
                  </a:moveTo>
                  <a:lnTo>
                    <a:pt x="4851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3401;p66">
              <a:extLst>
                <a:ext uri="{FF2B5EF4-FFF2-40B4-BE49-F238E27FC236}">
                  <a16:creationId xmlns:a16="http://schemas.microsoft.com/office/drawing/2014/main" id="{250B7513-7317-C8DD-898C-851E11FE52EA}"/>
                </a:ext>
              </a:extLst>
            </p:cNvPr>
            <p:cNvSpPr/>
            <p:nvPr/>
          </p:nvSpPr>
          <p:spPr>
            <a:xfrm>
              <a:off x="2412470" y="4278367"/>
              <a:ext cx="176514" cy="5396"/>
            </a:xfrm>
            <a:custGeom>
              <a:avLst/>
              <a:gdLst/>
              <a:ahLst/>
              <a:cxnLst/>
              <a:rect l="l" t="t" r="r" b="b"/>
              <a:pathLst>
                <a:path w="5005" h="153" extrusionOk="0">
                  <a:moveTo>
                    <a:pt x="77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2"/>
                    <a:pt x="77" y="152"/>
                  </a:cubicBezTo>
                  <a:lnTo>
                    <a:pt x="4928" y="152"/>
                  </a:lnTo>
                  <a:cubicBezTo>
                    <a:pt x="4970" y="152"/>
                    <a:pt x="5004" y="119"/>
                    <a:pt x="5004" y="76"/>
                  </a:cubicBezTo>
                  <a:cubicBezTo>
                    <a:pt x="5004" y="34"/>
                    <a:pt x="4970" y="0"/>
                    <a:pt x="4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3402;p66">
              <a:extLst>
                <a:ext uri="{FF2B5EF4-FFF2-40B4-BE49-F238E27FC236}">
                  <a16:creationId xmlns:a16="http://schemas.microsoft.com/office/drawing/2014/main" id="{A9DEFFC0-CB45-5CA3-BD8B-A3FCDD9F4D26}"/>
                </a:ext>
              </a:extLst>
            </p:cNvPr>
            <p:cNvSpPr/>
            <p:nvPr/>
          </p:nvSpPr>
          <p:spPr>
            <a:xfrm>
              <a:off x="2415150" y="4316421"/>
              <a:ext cx="85030" cy="35"/>
            </a:xfrm>
            <a:custGeom>
              <a:avLst/>
              <a:gdLst/>
              <a:ahLst/>
              <a:cxnLst/>
              <a:rect l="l" t="t" r="r" b="b"/>
              <a:pathLst>
                <a:path w="2411" h="1" extrusionOk="0">
                  <a:moveTo>
                    <a:pt x="1" y="0"/>
                  </a:moveTo>
                  <a:lnTo>
                    <a:pt x="2410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3403;p66">
              <a:extLst>
                <a:ext uri="{FF2B5EF4-FFF2-40B4-BE49-F238E27FC236}">
                  <a16:creationId xmlns:a16="http://schemas.microsoft.com/office/drawing/2014/main" id="{07B4DDF0-EAD1-AECD-26BF-994A01D52338}"/>
                </a:ext>
              </a:extLst>
            </p:cNvPr>
            <p:cNvSpPr/>
            <p:nvPr/>
          </p:nvSpPr>
          <p:spPr>
            <a:xfrm>
              <a:off x="2412470" y="4313670"/>
              <a:ext cx="90391" cy="5396"/>
            </a:xfrm>
            <a:custGeom>
              <a:avLst/>
              <a:gdLst/>
              <a:ahLst/>
              <a:cxnLst/>
              <a:rect l="l" t="t" r="r" b="b"/>
              <a:pathLst>
                <a:path w="2563" h="153" extrusionOk="0">
                  <a:moveTo>
                    <a:pt x="77" y="0"/>
                  </a:moveTo>
                  <a:cubicBezTo>
                    <a:pt x="34" y="0"/>
                    <a:pt x="0" y="35"/>
                    <a:pt x="0" y="76"/>
                  </a:cubicBezTo>
                  <a:cubicBezTo>
                    <a:pt x="0" y="119"/>
                    <a:pt x="34" y="152"/>
                    <a:pt x="77" y="152"/>
                  </a:cubicBezTo>
                  <a:lnTo>
                    <a:pt x="2486" y="152"/>
                  </a:lnTo>
                  <a:cubicBezTo>
                    <a:pt x="2528" y="152"/>
                    <a:pt x="2562" y="119"/>
                    <a:pt x="2562" y="76"/>
                  </a:cubicBezTo>
                  <a:cubicBezTo>
                    <a:pt x="2562" y="35"/>
                    <a:pt x="2528" y="0"/>
                    <a:pt x="2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3404;p66">
              <a:extLst>
                <a:ext uri="{FF2B5EF4-FFF2-40B4-BE49-F238E27FC236}">
                  <a16:creationId xmlns:a16="http://schemas.microsoft.com/office/drawing/2014/main" id="{A321E93C-3A76-6F5C-CF10-A8A8AB3E92F5}"/>
                </a:ext>
              </a:extLst>
            </p:cNvPr>
            <p:cNvSpPr/>
            <p:nvPr/>
          </p:nvSpPr>
          <p:spPr>
            <a:xfrm>
              <a:off x="2415150" y="4345763"/>
              <a:ext cx="171118" cy="35"/>
            </a:xfrm>
            <a:custGeom>
              <a:avLst/>
              <a:gdLst/>
              <a:ahLst/>
              <a:cxnLst/>
              <a:rect l="l" t="t" r="r" b="b"/>
              <a:pathLst>
                <a:path w="4852" h="1" extrusionOk="0">
                  <a:moveTo>
                    <a:pt x="1" y="1"/>
                  </a:moveTo>
                  <a:lnTo>
                    <a:pt x="4851" y="1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3405;p66">
              <a:extLst>
                <a:ext uri="{FF2B5EF4-FFF2-40B4-BE49-F238E27FC236}">
                  <a16:creationId xmlns:a16="http://schemas.microsoft.com/office/drawing/2014/main" id="{3A2A85C8-6E79-F3CA-3FE6-98000C6F7EE6}"/>
                </a:ext>
              </a:extLst>
            </p:cNvPr>
            <p:cNvSpPr/>
            <p:nvPr/>
          </p:nvSpPr>
          <p:spPr>
            <a:xfrm>
              <a:off x="2412470" y="4343082"/>
              <a:ext cx="176514" cy="5431"/>
            </a:xfrm>
            <a:custGeom>
              <a:avLst/>
              <a:gdLst/>
              <a:ahLst/>
              <a:cxnLst/>
              <a:rect l="l" t="t" r="r" b="b"/>
              <a:pathLst>
                <a:path w="5005" h="154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19"/>
                    <a:pt x="34" y="153"/>
                    <a:pt x="77" y="153"/>
                  </a:cubicBezTo>
                  <a:lnTo>
                    <a:pt x="4928" y="153"/>
                  </a:lnTo>
                  <a:cubicBezTo>
                    <a:pt x="4970" y="153"/>
                    <a:pt x="5004" y="119"/>
                    <a:pt x="5004" y="77"/>
                  </a:cubicBezTo>
                  <a:cubicBezTo>
                    <a:pt x="5004" y="35"/>
                    <a:pt x="4970" y="1"/>
                    <a:pt x="4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3406;p66">
              <a:extLst>
                <a:ext uri="{FF2B5EF4-FFF2-40B4-BE49-F238E27FC236}">
                  <a16:creationId xmlns:a16="http://schemas.microsoft.com/office/drawing/2014/main" id="{7B15292B-4370-8865-247C-D7BB4AD3A75E}"/>
                </a:ext>
              </a:extLst>
            </p:cNvPr>
            <p:cNvSpPr/>
            <p:nvPr/>
          </p:nvSpPr>
          <p:spPr>
            <a:xfrm>
              <a:off x="2276198" y="4403142"/>
              <a:ext cx="486692" cy="160855"/>
            </a:xfrm>
            <a:custGeom>
              <a:avLst/>
              <a:gdLst/>
              <a:ahLst/>
              <a:cxnLst/>
              <a:rect l="l" t="t" r="r" b="b"/>
              <a:pathLst>
                <a:path w="13800" h="4561" extrusionOk="0">
                  <a:moveTo>
                    <a:pt x="13788" y="1"/>
                  </a:moveTo>
                  <a:lnTo>
                    <a:pt x="1372" y="12"/>
                  </a:lnTo>
                  <a:lnTo>
                    <a:pt x="1380" y="3125"/>
                  </a:lnTo>
                  <a:cubicBezTo>
                    <a:pt x="1385" y="3821"/>
                    <a:pt x="943" y="4418"/>
                    <a:pt x="109" y="4547"/>
                  </a:cubicBezTo>
                  <a:cubicBezTo>
                    <a:pt x="89" y="4550"/>
                    <a:pt x="1" y="4552"/>
                    <a:pt x="109" y="4554"/>
                  </a:cubicBezTo>
                  <a:cubicBezTo>
                    <a:pt x="160" y="4555"/>
                    <a:pt x="208" y="4555"/>
                    <a:pt x="248" y="4555"/>
                  </a:cubicBezTo>
                  <a:cubicBezTo>
                    <a:pt x="330" y="4555"/>
                    <a:pt x="383" y="4554"/>
                    <a:pt x="383" y="4554"/>
                  </a:cubicBezTo>
                  <a:lnTo>
                    <a:pt x="8475" y="4560"/>
                  </a:lnTo>
                  <a:cubicBezTo>
                    <a:pt x="8511" y="4560"/>
                    <a:pt x="8546" y="4559"/>
                    <a:pt x="8580" y="4558"/>
                  </a:cubicBezTo>
                  <a:lnTo>
                    <a:pt x="12001" y="4560"/>
                  </a:lnTo>
                  <a:cubicBezTo>
                    <a:pt x="12996" y="4555"/>
                    <a:pt x="13799" y="3913"/>
                    <a:pt x="13794" y="3124"/>
                  </a:cubicBezTo>
                  <a:lnTo>
                    <a:pt x="137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3407;p66">
              <a:extLst>
                <a:ext uri="{FF2B5EF4-FFF2-40B4-BE49-F238E27FC236}">
                  <a16:creationId xmlns:a16="http://schemas.microsoft.com/office/drawing/2014/main" id="{13D4BF4B-DF4E-6C9C-EA53-5D7B75F55BFD}"/>
                </a:ext>
              </a:extLst>
            </p:cNvPr>
            <p:cNvSpPr/>
            <p:nvPr/>
          </p:nvSpPr>
          <p:spPr>
            <a:xfrm>
              <a:off x="2275422" y="4400603"/>
              <a:ext cx="490007" cy="166075"/>
            </a:xfrm>
            <a:custGeom>
              <a:avLst/>
              <a:gdLst/>
              <a:ahLst/>
              <a:cxnLst/>
              <a:rect l="l" t="t" r="r" b="b"/>
              <a:pathLst>
                <a:path w="13894" h="4709" extrusionOk="0">
                  <a:moveTo>
                    <a:pt x="13733" y="148"/>
                  </a:moveTo>
                  <a:lnTo>
                    <a:pt x="13740" y="3197"/>
                  </a:lnTo>
                  <a:cubicBezTo>
                    <a:pt x="13743" y="3501"/>
                    <a:pt x="13618" y="3789"/>
                    <a:pt x="13380" y="4030"/>
                  </a:cubicBezTo>
                  <a:cubicBezTo>
                    <a:pt x="13053" y="4364"/>
                    <a:pt x="12556" y="4555"/>
                    <a:pt x="12023" y="4559"/>
                  </a:cubicBezTo>
                  <a:lnTo>
                    <a:pt x="8599" y="4555"/>
                  </a:lnTo>
                  <a:cubicBezTo>
                    <a:pt x="8576" y="4556"/>
                    <a:pt x="8553" y="4557"/>
                    <a:pt x="8529" y="4557"/>
                  </a:cubicBezTo>
                  <a:cubicBezTo>
                    <a:pt x="8518" y="4557"/>
                    <a:pt x="8508" y="4557"/>
                    <a:pt x="8497" y="4556"/>
                  </a:cubicBezTo>
                  <a:lnTo>
                    <a:pt x="626" y="4550"/>
                  </a:lnTo>
                  <a:cubicBezTo>
                    <a:pt x="1159" y="4305"/>
                    <a:pt x="1480" y="3811"/>
                    <a:pt x="1476" y="3196"/>
                  </a:cubicBezTo>
                  <a:lnTo>
                    <a:pt x="1469" y="159"/>
                  </a:lnTo>
                  <a:lnTo>
                    <a:pt x="13733" y="148"/>
                  </a:lnTo>
                  <a:close/>
                  <a:moveTo>
                    <a:pt x="13807" y="0"/>
                  </a:moveTo>
                  <a:lnTo>
                    <a:pt x="1393" y="11"/>
                  </a:lnTo>
                  <a:cubicBezTo>
                    <a:pt x="1375" y="11"/>
                    <a:pt x="1354" y="19"/>
                    <a:pt x="1340" y="33"/>
                  </a:cubicBezTo>
                  <a:cubicBezTo>
                    <a:pt x="1327" y="46"/>
                    <a:pt x="1318" y="65"/>
                    <a:pt x="1318" y="86"/>
                  </a:cubicBezTo>
                  <a:lnTo>
                    <a:pt x="1325" y="3198"/>
                  </a:lnTo>
                  <a:cubicBezTo>
                    <a:pt x="1331" y="3913"/>
                    <a:pt x="869" y="4429"/>
                    <a:pt x="119" y="4545"/>
                  </a:cubicBezTo>
                  <a:cubicBezTo>
                    <a:pt x="114" y="4545"/>
                    <a:pt x="104" y="4548"/>
                    <a:pt x="94" y="4548"/>
                  </a:cubicBezTo>
                  <a:cubicBezTo>
                    <a:pt x="17" y="4551"/>
                    <a:pt x="1" y="4592"/>
                    <a:pt x="2" y="4626"/>
                  </a:cubicBezTo>
                  <a:cubicBezTo>
                    <a:pt x="5" y="4700"/>
                    <a:pt x="72" y="4701"/>
                    <a:pt x="130" y="4702"/>
                  </a:cubicBezTo>
                  <a:cubicBezTo>
                    <a:pt x="181" y="4703"/>
                    <a:pt x="229" y="4703"/>
                    <a:pt x="270" y="4703"/>
                  </a:cubicBezTo>
                  <a:cubicBezTo>
                    <a:pt x="351" y="4703"/>
                    <a:pt x="405" y="4702"/>
                    <a:pt x="405" y="4702"/>
                  </a:cubicBezTo>
                  <a:lnTo>
                    <a:pt x="8497" y="4708"/>
                  </a:lnTo>
                  <a:cubicBezTo>
                    <a:pt x="8534" y="4708"/>
                    <a:pt x="8570" y="4707"/>
                    <a:pt x="8602" y="4706"/>
                  </a:cubicBezTo>
                  <a:lnTo>
                    <a:pt x="12023" y="4708"/>
                  </a:lnTo>
                  <a:cubicBezTo>
                    <a:pt x="12598" y="4706"/>
                    <a:pt x="13131" y="4499"/>
                    <a:pt x="13487" y="4140"/>
                  </a:cubicBezTo>
                  <a:cubicBezTo>
                    <a:pt x="13750" y="3874"/>
                    <a:pt x="13893" y="3539"/>
                    <a:pt x="13891" y="3198"/>
                  </a:cubicBezTo>
                  <a:lnTo>
                    <a:pt x="13883" y="75"/>
                  </a:lnTo>
                  <a:cubicBezTo>
                    <a:pt x="13882" y="34"/>
                    <a:pt x="13850" y="0"/>
                    <a:pt x="1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3408;p66">
              <a:extLst>
                <a:ext uri="{FF2B5EF4-FFF2-40B4-BE49-F238E27FC236}">
                  <a16:creationId xmlns:a16="http://schemas.microsoft.com/office/drawing/2014/main" id="{07E325DA-DDEC-93A0-F66F-16EF5D4B98E8}"/>
                </a:ext>
              </a:extLst>
            </p:cNvPr>
            <p:cNvSpPr/>
            <p:nvPr/>
          </p:nvSpPr>
          <p:spPr>
            <a:xfrm>
              <a:off x="478565" y="3437531"/>
              <a:ext cx="156023" cy="142234"/>
            </a:xfrm>
            <a:custGeom>
              <a:avLst/>
              <a:gdLst/>
              <a:ahLst/>
              <a:cxnLst/>
              <a:rect l="l" t="t" r="r" b="b"/>
              <a:pathLst>
                <a:path w="4424" h="4033" extrusionOk="0">
                  <a:moveTo>
                    <a:pt x="2532" y="1"/>
                  </a:moveTo>
                  <a:cubicBezTo>
                    <a:pt x="2302" y="1"/>
                    <a:pt x="2076" y="86"/>
                    <a:pt x="1916" y="252"/>
                  </a:cubicBezTo>
                  <a:cubicBezTo>
                    <a:pt x="1892" y="277"/>
                    <a:pt x="1870" y="302"/>
                    <a:pt x="1851" y="331"/>
                  </a:cubicBezTo>
                  <a:cubicBezTo>
                    <a:pt x="1843" y="340"/>
                    <a:pt x="1791" y="342"/>
                    <a:pt x="1727" y="342"/>
                  </a:cubicBezTo>
                  <a:cubicBezTo>
                    <a:pt x="1643" y="342"/>
                    <a:pt x="1538" y="338"/>
                    <a:pt x="1490" y="338"/>
                  </a:cubicBezTo>
                  <a:cubicBezTo>
                    <a:pt x="1479" y="338"/>
                    <a:pt x="1472" y="338"/>
                    <a:pt x="1467" y="339"/>
                  </a:cubicBezTo>
                  <a:cubicBezTo>
                    <a:pt x="1158" y="370"/>
                    <a:pt x="759" y="425"/>
                    <a:pt x="563" y="693"/>
                  </a:cubicBezTo>
                  <a:cubicBezTo>
                    <a:pt x="476" y="811"/>
                    <a:pt x="429" y="953"/>
                    <a:pt x="400" y="1098"/>
                  </a:cubicBezTo>
                  <a:cubicBezTo>
                    <a:pt x="145" y="1236"/>
                    <a:pt x="1" y="1534"/>
                    <a:pt x="42" y="1834"/>
                  </a:cubicBezTo>
                  <a:lnTo>
                    <a:pt x="280" y="2418"/>
                  </a:lnTo>
                  <a:cubicBezTo>
                    <a:pt x="378" y="3325"/>
                    <a:pt x="1145" y="4033"/>
                    <a:pt x="2080" y="4033"/>
                  </a:cubicBezTo>
                  <a:cubicBezTo>
                    <a:pt x="2594" y="4033"/>
                    <a:pt x="3059" y="3817"/>
                    <a:pt x="3390" y="3470"/>
                  </a:cubicBezTo>
                  <a:cubicBezTo>
                    <a:pt x="3761" y="3180"/>
                    <a:pt x="4010" y="2736"/>
                    <a:pt x="4037" y="2229"/>
                  </a:cubicBezTo>
                  <a:lnTo>
                    <a:pt x="4044" y="2100"/>
                  </a:lnTo>
                  <a:cubicBezTo>
                    <a:pt x="4053" y="2093"/>
                    <a:pt x="4062" y="2084"/>
                    <a:pt x="4068" y="2075"/>
                  </a:cubicBezTo>
                  <a:cubicBezTo>
                    <a:pt x="4185" y="1980"/>
                    <a:pt x="4275" y="1849"/>
                    <a:pt x="4318" y="1692"/>
                  </a:cubicBezTo>
                  <a:cubicBezTo>
                    <a:pt x="4423" y="1298"/>
                    <a:pt x="4190" y="892"/>
                    <a:pt x="3796" y="785"/>
                  </a:cubicBezTo>
                  <a:cubicBezTo>
                    <a:pt x="3763" y="777"/>
                    <a:pt x="3729" y="771"/>
                    <a:pt x="3696" y="767"/>
                  </a:cubicBezTo>
                  <a:cubicBezTo>
                    <a:pt x="3396" y="402"/>
                    <a:pt x="3206" y="29"/>
                    <a:pt x="2573" y="2"/>
                  </a:cubicBezTo>
                  <a:cubicBezTo>
                    <a:pt x="2560" y="1"/>
                    <a:pt x="2546" y="1"/>
                    <a:pt x="2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3409;p66">
              <a:extLst>
                <a:ext uri="{FF2B5EF4-FFF2-40B4-BE49-F238E27FC236}">
                  <a16:creationId xmlns:a16="http://schemas.microsoft.com/office/drawing/2014/main" id="{2D201223-7E42-BD1A-55BF-2B5D95994C75}"/>
                </a:ext>
              </a:extLst>
            </p:cNvPr>
            <p:cNvSpPr/>
            <p:nvPr/>
          </p:nvSpPr>
          <p:spPr>
            <a:xfrm>
              <a:off x="476344" y="3435344"/>
              <a:ext cx="158457" cy="146536"/>
            </a:xfrm>
            <a:custGeom>
              <a:avLst/>
              <a:gdLst/>
              <a:ahLst/>
              <a:cxnLst/>
              <a:rect l="l" t="t" r="r" b="b"/>
              <a:pathLst>
                <a:path w="4493" h="4155" extrusionOk="0">
                  <a:moveTo>
                    <a:pt x="2596" y="123"/>
                  </a:moveTo>
                  <a:cubicBezTo>
                    <a:pt x="2608" y="123"/>
                    <a:pt x="2621" y="124"/>
                    <a:pt x="2633" y="124"/>
                  </a:cubicBezTo>
                  <a:cubicBezTo>
                    <a:pt x="3149" y="146"/>
                    <a:pt x="3353" y="409"/>
                    <a:pt x="3590" y="714"/>
                  </a:cubicBezTo>
                  <a:cubicBezTo>
                    <a:pt x="3630" y="765"/>
                    <a:pt x="3671" y="817"/>
                    <a:pt x="3713" y="868"/>
                  </a:cubicBezTo>
                  <a:cubicBezTo>
                    <a:pt x="3722" y="880"/>
                    <a:pt x="3737" y="889"/>
                    <a:pt x="3753" y="890"/>
                  </a:cubicBezTo>
                  <a:cubicBezTo>
                    <a:pt x="3782" y="894"/>
                    <a:pt x="3813" y="899"/>
                    <a:pt x="3844" y="907"/>
                  </a:cubicBezTo>
                  <a:cubicBezTo>
                    <a:pt x="4019" y="955"/>
                    <a:pt x="4164" y="1068"/>
                    <a:pt x="4255" y="1224"/>
                  </a:cubicBezTo>
                  <a:cubicBezTo>
                    <a:pt x="4346" y="1382"/>
                    <a:pt x="4371" y="1563"/>
                    <a:pt x="4323" y="1738"/>
                  </a:cubicBezTo>
                  <a:cubicBezTo>
                    <a:pt x="4285" y="1878"/>
                    <a:pt x="4206" y="1998"/>
                    <a:pt x="4094" y="2090"/>
                  </a:cubicBezTo>
                  <a:cubicBezTo>
                    <a:pt x="4086" y="2094"/>
                    <a:pt x="4083" y="2099"/>
                    <a:pt x="4079" y="2106"/>
                  </a:cubicBezTo>
                  <a:lnTo>
                    <a:pt x="4063" y="2121"/>
                  </a:lnTo>
                  <a:cubicBezTo>
                    <a:pt x="4054" y="2130"/>
                    <a:pt x="4048" y="2144"/>
                    <a:pt x="4047" y="2159"/>
                  </a:cubicBezTo>
                  <a:lnTo>
                    <a:pt x="4041" y="2286"/>
                  </a:lnTo>
                  <a:cubicBezTo>
                    <a:pt x="4014" y="2755"/>
                    <a:pt x="3787" y="3193"/>
                    <a:pt x="3416" y="3483"/>
                  </a:cubicBezTo>
                  <a:cubicBezTo>
                    <a:pt x="3074" y="3839"/>
                    <a:pt x="2627" y="4032"/>
                    <a:pt x="2144" y="4032"/>
                  </a:cubicBezTo>
                  <a:cubicBezTo>
                    <a:pt x="1248" y="4032"/>
                    <a:pt x="502" y="3361"/>
                    <a:pt x="405" y="2471"/>
                  </a:cubicBezTo>
                  <a:cubicBezTo>
                    <a:pt x="405" y="2466"/>
                    <a:pt x="404" y="2460"/>
                    <a:pt x="401" y="2455"/>
                  </a:cubicBezTo>
                  <a:lnTo>
                    <a:pt x="166" y="1879"/>
                  </a:lnTo>
                  <a:cubicBezTo>
                    <a:pt x="132" y="1607"/>
                    <a:pt x="263" y="1341"/>
                    <a:pt x="492" y="1215"/>
                  </a:cubicBezTo>
                  <a:cubicBezTo>
                    <a:pt x="507" y="1206"/>
                    <a:pt x="518" y="1192"/>
                    <a:pt x="521" y="1173"/>
                  </a:cubicBezTo>
                  <a:cubicBezTo>
                    <a:pt x="556" y="1007"/>
                    <a:pt x="605" y="885"/>
                    <a:pt x="673" y="792"/>
                  </a:cubicBezTo>
                  <a:cubicBezTo>
                    <a:pt x="845" y="561"/>
                    <a:pt x="1190" y="497"/>
                    <a:pt x="1536" y="461"/>
                  </a:cubicBezTo>
                  <a:cubicBezTo>
                    <a:pt x="1540" y="461"/>
                    <a:pt x="1546" y="461"/>
                    <a:pt x="1553" y="461"/>
                  </a:cubicBezTo>
                  <a:cubicBezTo>
                    <a:pt x="1573" y="461"/>
                    <a:pt x="1604" y="462"/>
                    <a:pt x="1642" y="464"/>
                  </a:cubicBezTo>
                  <a:cubicBezTo>
                    <a:pt x="1704" y="465"/>
                    <a:pt x="1753" y="466"/>
                    <a:pt x="1792" y="466"/>
                  </a:cubicBezTo>
                  <a:cubicBezTo>
                    <a:pt x="1915" y="466"/>
                    <a:pt x="1943" y="457"/>
                    <a:pt x="1962" y="429"/>
                  </a:cubicBezTo>
                  <a:cubicBezTo>
                    <a:pt x="1981" y="404"/>
                    <a:pt x="2001" y="378"/>
                    <a:pt x="2022" y="356"/>
                  </a:cubicBezTo>
                  <a:cubicBezTo>
                    <a:pt x="2167" y="206"/>
                    <a:pt x="2373" y="123"/>
                    <a:pt x="2596" y="123"/>
                  </a:cubicBezTo>
                  <a:close/>
                  <a:moveTo>
                    <a:pt x="2594" y="1"/>
                  </a:moveTo>
                  <a:cubicBezTo>
                    <a:pt x="2336" y="1"/>
                    <a:pt x="2100" y="98"/>
                    <a:pt x="1932" y="270"/>
                  </a:cubicBezTo>
                  <a:cubicBezTo>
                    <a:pt x="1911" y="292"/>
                    <a:pt x="1893" y="315"/>
                    <a:pt x="1873" y="340"/>
                  </a:cubicBezTo>
                  <a:cubicBezTo>
                    <a:pt x="1857" y="341"/>
                    <a:pt x="1828" y="342"/>
                    <a:pt x="1797" y="342"/>
                  </a:cubicBezTo>
                  <a:cubicBezTo>
                    <a:pt x="1744" y="342"/>
                    <a:pt x="1682" y="340"/>
                    <a:pt x="1643" y="340"/>
                  </a:cubicBezTo>
                  <a:cubicBezTo>
                    <a:pt x="1614" y="339"/>
                    <a:pt x="1588" y="339"/>
                    <a:pt x="1567" y="339"/>
                  </a:cubicBezTo>
                  <a:cubicBezTo>
                    <a:pt x="1546" y="339"/>
                    <a:pt x="1531" y="339"/>
                    <a:pt x="1523" y="340"/>
                  </a:cubicBezTo>
                  <a:cubicBezTo>
                    <a:pt x="1148" y="377"/>
                    <a:pt x="775" y="448"/>
                    <a:pt x="575" y="719"/>
                  </a:cubicBezTo>
                  <a:cubicBezTo>
                    <a:pt x="477" y="850"/>
                    <a:pt x="432" y="1007"/>
                    <a:pt x="406" y="1121"/>
                  </a:cubicBezTo>
                  <a:cubicBezTo>
                    <a:pt x="145" y="1277"/>
                    <a:pt x="1" y="1588"/>
                    <a:pt x="44" y="1904"/>
                  </a:cubicBezTo>
                  <a:cubicBezTo>
                    <a:pt x="45" y="1909"/>
                    <a:pt x="46" y="1915"/>
                    <a:pt x="47" y="1918"/>
                  </a:cubicBezTo>
                  <a:lnTo>
                    <a:pt x="283" y="2493"/>
                  </a:lnTo>
                  <a:cubicBezTo>
                    <a:pt x="390" y="3442"/>
                    <a:pt x="1188" y="4155"/>
                    <a:pt x="2141" y="4155"/>
                  </a:cubicBezTo>
                  <a:cubicBezTo>
                    <a:pt x="2657" y="4155"/>
                    <a:pt x="3138" y="3948"/>
                    <a:pt x="3496" y="3573"/>
                  </a:cubicBezTo>
                  <a:cubicBezTo>
                    <a:pt x="3888" y="3266"/>
                    <a:pt x="4133" y="2796"/>
                    <a:pt x="4160" y="2292"/>
                  </a:cubicBezTo>
                  <a:lnTo>
                    <a:pt x="4166" y="2187"/>
                  </a:lnTo>
                  <a:cubicBezTo>
                    <a:pt x="4170" y="2183"/>
                    <a:pt x="4172" y="2181"/>
                    <a:pt x="4175" y="2176"/>
                  </a:cubicBezTo>
                  <a:cubicBezTo>
                    <a:pt x="4304" y="2070"/>
                    <a:pt x="4395" y="1929"/>
                    <a:pt x="4438" y="1768"/>
                  </a:cubicBezTo>
                  <a:cubicBezTo>
                    <a:pt x="4493" y="1561"/>
                    <a:pt x="4466" y="1345"/>
                    <a:pt x="4358" y="1160"/>
                  </a:cubicBezTo>
                  <a:cubicBezTo>
                    <a:pt x="4251" y="974"/>
                    <a:pt x="4079" y="842"/>
                    <a:pt x="3872" y="786"/>
                  </a:cubicBezTo>
                  <a:cubicBezTo>
                    <a:pt x="3845" y="779"/>
                    <a:pt x="3817" y="773"/>
                    <a:pt x="3790" y="769"/>
                  </a:cubicBezTo>
                  <a:cubicBezTo>
                    <a:pt x="3753" y="724"/>
                    <a:pt x="3717" y="679"/>
                    <a:pt x="3683" y="635"/>
                  </a:cubicBezTo>
                  <a:cubicBezTo>
                    <a:pt x="3438" y="322"/>
                    <a:pt x="3208" y="26"/>
                    <a:pt x="2635" y="2"/>
                  </a:cubicBezTo>
                  <a:cubicBezTo>
                    <a:pt x="2621" y="1"/>
                    <a:pt x="2608" y="1"/>
                    <a:pt x="2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3410;p66">
              <a:extLst>
                <a:ext uri="{FF2B5EF4-FFF2-40B4-BE49-F238E27FC236}">
                  <a16:creationId xmlns:a16="http://schemas.microsoft.com/office/drawing/2014/main" id="{48938D7F-A4C8-2975-F571-F6020971A2B4}"/>
                </a:ext>
              </a:extLst>
            </p:cNvPr>
            <p:cNvSpPr/>
            <p:nvPr/>
          </p:nvSpPr>
          <p:spPr>
            <a:xfrm>
              <a:off x="487276" y="3474667"/>
              <a:ext cx="129855" cy="174892"/>
            </a:xfrm>
            <a:custGeom>
              <a:avLst/>
              <a:gdLst/>
              <a:ahLst/>
              <a:cxnLst/>
              <a:rect l="l" t="t" r="r" b="b"/>
              <a:pathLst>
                <a:path w="3682" h="4959" extrusionOk="0">
                  <a:moveTo>
                    <a:pt x="1918" y="1"/>
                  </a:moveTo>
                  <a:cubicBezTo>
                    <a:pt x="1950" y="164"/>
                    <a:pt x="1936" y="335"/>
                    <a:pt x="1863" y="498"/>
                  </a:cubicBezTo>
                  <a:cubicBezTo>
                    <a:pt x="1730" y="803"/>
                    <a:pt x="1433" y="984"/>
                    <a:pt x="1122" y="991"/>
                  </a:cubicBezTo>
                  <a:lnTo>
                    <a:pt x="1116" y="1165"/>
                  </a:lnTo>
                  <a:cubicBezTo>
                    <a:pt x="1112" y="1221"/>
                    <a:pt x="1103" y="1276"/>
                    <a:pt x="1089" y="1327"/>
                  </a:cubicBezTo>
                  <a:cubicBezTo>
                    <a:pt x="969" y="1208"/>
                    <a:pt x="819" y="1138"/>
                    <a:pt x="659" y="1138"/>
                  </a:cubicBezTo>
                  <a:cubicBezTo>
                    <a:pt x="652" y="1138"/>
                    <a:pt x="645" y="1138"/>
                    <a:pt x="637" y="1139"/>
                  </a:cubicBezTo>
                  <a:cubicBezTo>
                    <a:pt x="613" y="1140"/>
                    <a:pt x="590" y="1143"/>
                    <a:pt x="568" y="1147"/>
                  </a:cubicBezTo>
                  <a:cubicBezTo>
                    <a:pt x="559" y="1148"/>
                    <a:pt x="550" y="1151"/>
                    <a:pt x="542" y="1153"/>
                  </a:cubicBezTo>
                  <a:cubicBezTo>
                    <a:pt x="530" y="1155"/>
                    <a:pt x="517" y="1159"/>
                    <a:pt x="504" y="1161"/>
                  </a:cubicBezTo>
                  <a:lnTo>
                    <a:pt x="468" y="1175"/>
                  </a:lnTo>
                  <a:cubicBezTo>
                    <a:pt x="423" y="1191"/>
                    <a:pt x="381" y="1213"/>
                    <a:pt x="341" y="1238"/>
                  </a:cubicBezTo>
                  <a:lnTo>
                    <a:pt x="341" y="1235"/>
                  </a:lnTo>
                  <a:cubicBezTo>
                    <a:pt x="134" y="1361"/>
                    <a:pt x="0" y="1590"/>
                    <a:pt x="11" y="1849"/>
                  </a:cubicBezTo>
                  <a:cubicBezTo>
                    <a:pt x="25" y="2221"/>
                    <a:pt x="331" y="2512"/>
                    <a:pt x="700" y="2512"/>
                  </a:cubicBezTo>
                  <a:cubicBezTo>
                    <a:pt x="709" y="2512"/>
                    <a:pt x="718" y="2512"/>
                    <a:pt x="726" y="2511"/>
                  </a:cubicBezTo>
                  <a:lnTo>
                    <a:pt x="731" y="2511"/>
                  </a:lnTo>
                  <a:lnTo>
                    <a:pt x="694" y="4959"/>
                  </a:lnTo>
                  <a:lnTo>
                    <a:pt x="2672" y="4905"/>
                  </a:lnTo>
                  <a:lnTo>
                    <a:pt x="2626" y="3513"/>
                  </a:lnTo>
                  <a:cubicBezTo>
                    <a:pt x="2627" y="3513"/>
                    <a:pt x="2628" y="3512"/>
                    <a:pt x="2631" y="3512"/>
                  </a:cubicBezTo>
                  <a:cubicBezTo>
                    <a:pt x="3188" y="3321"/>
                    <a:pt x="3604" y="2791"/>
                    <a:pt x="3634" y="2147"/>
                  </a:cubicBezTo>
                  <a:lnTo>
                    <a:pt x="3670" y="1390"/>
                  </a:lnTo>
                  <a:cubicBezTo>
                    <a:pt x="3682" y="1080"/>
                    <a:pt x="3604" y="786"/>
                    <a:pt x="3461" y="541"/>
                  </a:cubicBezTo>
                  <a:cubicBezTo>
                    <a:pt x="3339" y="331"/>
                    <a:pt x="3269" y="221"/>
                    <a:pt x="3261" y="221"/>
                  </a:cubicBezTo>
                  <a:lnTo>
                    <a:pt x="3261" y="221"/>
                  </a:lnTo>
                  <a:cubicBezTo>
                    <a:pt x="3253" y="221"/>
                    <a:pt x="3307" y="329"/>
                    <a:pt x="3433" y="553"/>
                  </a:cubicBezTo>
                  <a:cubicBezTo>
                    <a:pt x="3282" y="624"/>
                    <a:pt x="3116" y="662"/>
                    <a:pt x="2947" y="662"/>
                  </a:cubicBezTo>
                  <a:cubicBezTo>
                    <a:pt x="2793" y="662"/>
                    <a:pt x="2637" y="630"/>
                    <a:pt x="2487" y="564"/>
                  </a:cubicBezTo>
                  <a:cubicBezTo>
                    <a:pt x="2225" y="447"/>
                    <a:pt x="2030" y="242"/>
                    <a:pt x="1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3411;p66">
              <a:extLst>
                <a:ext uri="{FF2B5EF4-FFF2-40B4-BE49-F238E27FC236}">
                  <a16:creationId xmlns:a16="http://schemas.microsoft.com/office/drawing/2014/main" id="{884F2E85-B5C7-B418-223E-D01FF672C4F7}"/>
                </a:ext>
              </a:extLst>
            </p:cNvPr>
            <p:cNvSpPr/>
            <p:nvPr/>
          </p:nvSpPr>
          <p:spPr>
            <a:xfrm>
              <a:off x="485019" y="3472445"/>
              <a:ext cx="134263" cy="179229"/>
            </a:xfrm>
            <a:custGeom>
              <a:avLst/>
              <a:gdLst/>
              <a:ahLst/>
              <a:cxnLst/>
              <a:rect l="l" t="t" r="r" b="b"/>
              <a:pathLst>
                <a:path w="3807" h="5082" extrusionOk="0">
                  <a:moveTo>
                    <a:pt x="2057" y="309"/>
                  </a:moveTo>
                  <a:cubicBezTo>
                    <a:pt x="2179" y="470"/>
                    <a:pt x="2339" y="602"/>
                    <a:pt x="2527" y="684"/>
                  </a:cubicBezTo>
                  <a:cubicBezTo>
                    <a:pt x="2682" y="752"/>
                    <a:pt x="2847" y="786"/>
                    <a:pt x="3012" y="786"/>
                  </a:cubicBezTo>
                  <a:cubicBezTo>
                    <a:pt x="3178" y="786"/>
                    <a:pt x="3345" y="752"/>
                    <a:pt x="3500" y="683"/>
                  </a:cubicBezTo>
                  <a:cubicBezTo>
                    <a:pt x="3625" y="917"/>
                    <a:pt x="3684" y="1181"/>
                    <a:pt x="3671" y="1451"/>
                  </a:cubicBezTo>
                  <a:lnTo>
                    <a:pt x="3636" y="2207"/>
                  </a:lnTo>
                  <a:cubicBezTo>
                    <a:pt x="3609" y="2803"/>
                    <a:pt x="3222" y="3328"/>
                    <a:pt x="2673" y="3517"/>
                  </a:cubicBezTo>
                  <a:cubicBezTo>
                    <a:pt x="2647" y="3525"/>
                    <a:pt x="2625" y="3550"/>
                    <a:pt x="2626" y="3578"/>
                  </a:cubicBezTo>
                  <a:lnTo>
                    <a:pt x="2666" y="4909"/>
                  </a:lnTo>
                  <a:lnTo>
                    <a:pt x="815" y="4961"/>
                  </a:lnTo>
                  <a:lnTo>
                    <a:pt x="850" y="2578"/>
                  </a:lnTo>
                  <a:cubicBezTo>
                    <a:pt x="850" y="2561"/>
                    <a:pt x="844" y="2545"/>
                    <a:pt x="832" y="2533"/>
                  </a:cubicBezTo>
                  <a:cubicBezTo>
                    <a:pt x="820" y="2522"/>
                    <a:pt x="807" y="2516"/>
                    <a:pt x="790" y="2516"/>
                  </a:cubicBezTo>
                  <a:cubicBezTo>
                    <a:pt x="789" y="2516"/>
                    <a:pt x="787" y="2516"/>
                    <a:pt x="786" y="2516"/>
                  </a:cubicBezTo>
                  <a:cubicBezTo>
                    <a:pt x="778" y="2516"/>
                    <a:pt x="769" y="2516"/>
                    <a:pt x="761" y="2516"/>
                  </a:cubicBezTo>
                  <a:cubicBezTo>
                    <a:pt x="600" y="2516"/>
                    <a:pt x="448" y="2458"/>
                    <a:pt x="332" y="2349"/>
                  </a:cubicBezTo>
                  <a:cubicBezTo>
                    <a:pt x="208" y="2237"/>
                    <a:pt x="137" y="2081"/>
                    <a:pt x="131" y="1914"/>
                  </a:cubicBezTo>
                  <a:cubicBezTo>
                    <a:pt x="122" y="1694"/>
                    <a:pt x="233" y="1484"/>
                    <a:pt x="419" y="1364"/>
                  </a:cubicBezTo>
                  <a:cubicBezTo>
                    <a:pt x="425" y="1362"/>
                    <a:pt x="430" y="1359"/>
                    <a:pt x="435" y="1357"/>
                  </a:cubicBezTo>
                  <a:cubicBezTo>
                    <a:pt x="469" y="1333"/>
                    <a:pt x="508" y="1314"/>
                    <a:pt x="549" y="1298"/>
                  </a:cubicBezTo>
                  <a:cubicBezTo>
                    <a:pt x="560" y="1294"/>
                    <a:pt x="571" y="1290"/>
                    <a:pt x="582" y="1288"/>
                  </a:cubicBezTo>
                  <a:cubicBezTo>
                    <a:pt x="593" y="1283"/>
                    <a:pt x="605" y="1281"/>
                    <a:pt x="615" y="1278"/>
                  </a:cubicBezTo>
                  <a:lnTo>
                    <a:pt x="640" y="1272"/>
                  </a:lnTo>
                  <a:cubicBezTo>
                    <a:pt x="659" y="1270"/>
                    <a:pt x="680" y="1267"/>
                    <a:pt x="701" y="1266"/>
                  </a:cubicBezTo>
                  <a:cubicBezTo>
                    <a:pt x="708" y="1266"/>
                    <a:pt x="714" y="1265"/>
                    <a:pt x="720" y="1265"/>
                  </a:cubicBezTo>
                  <a:cubicBezTo>
                    <a:pt x="861" y="1265"/>
                    <a:pt x="993" y="1324"/>
                    <a:pt x="1109" y="1435"/>
                  </a:cubicBezTo>
                  <a:cubicBezTo>
                    <a:pt x="1119" y="1447"/>
                    <a:pt x="1134" y="1453"/>
                    <a:pt x="1150" y="1453"/>
                  </a:cubicBezTo>
                  <a:cubicBezTo>
                    <a:pt x="1156" y="1453"/>
                    <a:pt x="1161" y="1452"/>
                    <a:pt x="1167" y="1451"/>
                  </a:cubicBezTo>
                  <a:cubicBezTo>
                    <a:pt x="1188" y="1445"/>
                    <a:pt x="1206" y="1429"/>
                    <a:pt x="1211" y="1408"/>
                  </a:cubicBezTo>
                  <a:cubicBezTo>
                    <a:pt x="1227" y="1352"/>
                    <a:pt x="1236" y="1292"/>
                    <a:pt x="1239" y="1233"/>
                  </a:cubicBezTo>
                  <a:lnTo>
                    <a:pt x="1245" y="1115"/>
                  </a:lnTo>
                  <a:cubicBezTo>
                    <a:pt x="1566" y="1086"/>
                    <a:pt x="1851" y="885"/>
                    <a:pt x="1984" y="589"/>
                  </a:cubicBezTo>
                  <a:cubicBezTo>
                    <a:pt x="2024" y="500"/>
                    <a:pt x="2049" y="406"/>
                    <a:pt x="2057" y="309"/>
                  </a:cubicBezTo>
                  <a:close/>
                  <a:moveTo>
                    <a:pt x="1983" y="1"/>
                  </a:moveTo>
                  <a:cubicBezTo>
                    <a:pt x="1977" y="1"/>
                    <a:pt x="1970" y="2"/>
                    <a:pt x="1963" y="4"/>
                  </a:cubicBezTo>
                  <a:cubicBezTo>
                    <a:pt x="1934" y="13"/>
                    <a:pt x="1918" y="44"/>
                    <a:pt x="1923" y="75"/>
                  </a:cubicBezTo>
                  <a:cubicBezTo>
                    <a:pt x="1953" y="230"/>
                    <a:pt x="1937" y="391"/>
                    <a:pt x="1872" y="536"/>
                  </a:cubicBezTo>
                  <a:cubicBezTo>
                    <a:pt x="1751" y="806"/>
                    <a:pt x="1483" y="985"/>
                    <a:pt x="1185" y="991"/>
                  </a:cubicBezTo>
                  <a:cubicBezTo>
                    <a:pt x="1152" y="991"/>
                    <a:pt x="1126" y="1017"/>
                    <a:pt x="1125" y="1049"/>
                  </a:cubicBezTo>
                  <a:lnTo>
                    <a:pt x="1119" y="1223"/>
                  </a:lnTo>
                  <a:cubicBezTo>
                    <a:pt x="1119" y="1240"/>
                    <a:pt x="1117" y="1257"/>
                    <a:pt x="1114" y="1273"/>
                  </a:cubicBezTo>
                  <a:cubicBezTo>
                    <a:pt x="995" y="1186"/>
                    <a:pt x="858" y="1139"/>
                    <a:pt x="721" y="1139"/>
                  </a:cubicBezTo>
                  <a:cubicBezTo>
                    <a:pt x="713" y="1139"/>
                    <a:pt x="706" y="1139"/>
                    <a:pt x="698" y="1140"/>
                  </a:cubicBezTo>
                  <a:cubicBezTo>
                    <a:pt x="673" y="1141"/>
                    <a:pt x="647" y="1145"/>
                    <a:pt x="621" y="1148"/>
                  </a:cubicBezTo>
                  <a:lnTo>
                    <a:pt x="592" y="1156"/>
                  </a:lnTo>
                  <a:cubicBezTo>
                    <a:pt x="577" y="1158"/>
                    <a:pt x="562" y="1163"/>
                    <a:pt x="549" y="1167"/>
                  </a:cubicBezTo>
                  <a:cubicBezTo>
                    <a:pt x="535" y="1170"/>
                    <a:pt x="523" y="1176"/>
                    <a:pt x="510" y="1180"/>
                  </a:cubicBezTo>
                  <a:cubicBezTo>
                    <a:pt x="464" y="1196"/>
                    <a:pt x="423" y="1217"/>
                    <a:pt x="385" y="1241"/>
                  </a:cubicBezTo>
                  <a:cubicBezTo>
                    <a:pt x="380" y="1243"/>
                    <a:pt x="375" y="1244"/>
                    <a:pt x="371" y="1246"/>
                  </a:cubicBezTo>
                  <a:cubicBezTo>
                    <a:pt x="138" y="1390"/>
                    <a:pt x="0" y="1645"/>
                    <a:pt x="11" y="1915"/>
                  </a:cubicBezTo>
                  <a:cubicBezTo>
                    <a:pt x="19" y="2115"/>
                    <a:pt x="105" y="2300"/>
                    <a:pt x="251" y="2436"/>
                  </a:cubicBezTo>
                  <a:cubicBezTo>
                    <a:pt x="383" y="2559"/>
                    <a:pt x="551" y="2629"/>
                    <a:pt x="730" y="2635"/>
                  </a:cubicBezTo>
                  <a:lnTo>
                    <a:pt x="695" y="5021"/>
                  </a:lnTo>
                  <a:cubicBezTo>
                    <a:pt x="693" y="5038"/>
                    <a:pt x="700" y="5054"/>
                    <a:pt x="712" y="5065"/>
                  </a:cubicBezTo>
                  <a:cubicBezTo>
                    <a:pt x="722" y="5075"/>
                    <a:pt x="735" y="5081"/>
                    <a:pt x="748" y="5081"/>
                  </a:cubicBezTo>
                  <a:cubicBezTo>
                    <a:pt x="750" y="5081"/>
                    <a:pt x="752" y="5081"/>
                    <a:pt x="754" y="5081"/>
                  </a:cubicBezTo>
                  <a:lnTo>
                    <a:pt x="756" y="5081"/>
                  </a:lnTo>
                  <a:lnTo>
                    <a:pt x="2734" y="5026"/>
                  </a:lnTo>
                  <a:cubicBezTo>
                    <a:pt x="2750" y="5026"/>
                    <a:pt x="2766" y="5020"/>
                    <a:pt x="2777" y="5007"/>
                  </a:cubicBezTo>
                  <a:cubicBezTo>
                    <a:pt x="2788" y="4996"/>
                    <a:pt x="2794" y="4980"/>
                    <a:pt x="2794" y="4963"/>
                  </a:cubicBezTo>
                  <a:lnTo>
                    <a:pt x="2749" y="3618"/>
                  </a:lnTo>
                  <a:cubicBezTo>
                    <a:pt x="3326" y="3398"/>
                    <a:pt x="3727" y="2841"/>
                    <a:pt x="3757" y="2211"/>
                  </a:cubicBezTo>
                  <a:lnTo>
                    <a:pt x="3792" y="1455"/>
                  </a:lnTo>
                  <a:cubicBezTo>
                    <a:pt x="3807" y="1143"/>
                    <a:pt x="3733" y="838"/>
                    <a:pt x="3577" y="571"/>
                  </a:cubicBezTo>
                  <a:cubicBezTo>
                    <a:pt x="3411" y="283"/>
                    <a:pt x="3367" y="216"/>
                    <a:pt x="3328" y="216"/>
                  </a:cubicBezTo>
                  <a:cubicBezTo>
                    <a:pt x="3317" y="216"/>
                    <a:pt x="3307" y="221"/>
                    <a:pt x="3294" y="229"/>
                  </a:cubicBezTo>
                  <a:cubicBezTo>
                    <a:pt x="3236" y="261"/>
                    <a:pt x="3238" y="278"/>
                    <a:pt x="3410" y="585"/>
                  </a:cubicBezTo>
                  <a:cubicBezTo>
                    <a:pt x="3282" y="636"/>
                    <a:pt x="3147" y="661"/>
                    <a:pt x="3011" y="661"/>
                  </a:cubicBezTo>
                  <a:cubicBezTo>
                    <a:pt x="2863" y="661"/>
                    <a:pt x="2715" y="630"/>
                    <a:pt x="2576" y="569"/>
                  </a:cubicBezTo>
                  <a:cubicBezTo>
                    <a:pt x="2339" y="464"/>
                    <a:pt x="2148" y="273"/>
                    <a:pt x="2038" y="37"/>
                  </a:cubicBezTo>
                  <a:cubicBezTo>
                    <a:pt x="2027" y="14"/>
                    <a:pt x="2006" y="1"/>
                    <a:pt x="1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3412;p66">
              <a:extLst>
                <a:ext uri="{FF2B5EF4-FFF2-40B4-BE49-F238E27FC236}">
                  <a16:creationId xmlns:a16="http://schemas.microsoft.com/office/drawing/2014/main" id="{7D7ED3B1-8828-D321-14A0-B00A270330FE}"/>
                </a:ext>
              </a:extLst>
            </p:cNvPr>
            <p:cNvSpPr/>
            <p:nvPr/>
          </p:nvSpPr>
          <p:spPr>
            <a:xfrm>
              <a:off x="537885" y="3592741"/>
              <a:ext cx="42815" cy="26874"/>
            </a:xfrm>
            <a:custGeom>
              <a:avLst/>
              <a:gdLst/>
              <a:ahLst/>
              <a:cxnLst/>
              <a:rect l="l" t="t" r="r" b="b"/>
              <a:pathLst>
                <a:path w="1214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304" y="660"/>
                    <a:pt x="1213" y="761"/>
                    <a:pt x="1213" y="761"/>
                  </a:cubicBezTo>
                  <a:lnTo>
                    <a:pt x="1192" y="125"/>
                  </a:lnTo>
                  <a:cubicBezTo>
                    <a:pt x="1043" y="175"/>
                    <a:pt x="887" y="203"/>
                    <a:pt x="723" y="203"/>
                  </a:cubicBezTo>
                  <a:cubicBezTo>
                    <a:pt x="704" y="203"/>
                    <a:pt x="684" y="202"/>
                    <a:pt x="664" y="201"/>
                  </a:cubicBezTo>
                  <a:cubicBezTo>
                    <a:pt x="421" y="190"/>
                    <a:pt x="196" y="11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3413;p66">
              <a:extLst>
                <a:ext uri="{FF2B5EF4-FFF2-40B4-BE49-F238E27FC236}">
                  <a16:creationId xmlns:a16="http://schemas.microsoft.com/office/drawing/2014/main" id="{2230BD67-2451-81C9-88F2-D641BD012108}"/>
                </a:ext>
              </a:extLst>
            </p:cNvPr>
            <p:cNvSpPr/>
            <p:nvPr/>
          </p:nvSpPr>
          <p:spPr>
            <a:xfrm>
              <a:off x="570083" y="3522242"/>
              <a:ext cx="8711" cy="8147"/>
            </a:xfrm>
            <a:custGeom>
              <a:avLst/>
              <a:gdLst/>
              <a:ahLst/>
              <a:cxnLst/>
              <a:rect l="l" t="t" r="r" b="b"/>
              <a:pathLst>
                <a:path w="247" h="231" extrusionOk="0">
                  <a:moveTo>
                    <a:pt x="124" y="1"/>
                  </a:moveTo>
                  <a:cubicBezTo>
                    <a:pt x="69" y="1"/>
                    <a:pt x="21" y="40"/>
                    <a:pt x="11" y="95"/>
                  </a:cubicBezTo>
                  <a:cubicBezTo>
                    <a:pt x="0" y="158"/>
                    <a:pt x="40" y="218"/>
                    <a:pt x="103" y="229"/>
                  </a:cubicBezTo>
                  <a:cubicBezTo>
                    <a:pt x="110" y="230"/>
                    <a:pt x="117" y="230"/>
                    <a:pt x="123" y="230"/>
                  </a:cubicBezTo>
                  <a:cubicBezTo>
                    <a:pt x="178" y="230"/>
                    <a:pt x="226" y="192"/>
                    <a:pt x="236" y="136"/>
                  </a:cubicBezTo>
                  <a:cubicBezTo>
                    <a:pt x="247" y="73"/>
                    <a:pt x="207" y="16"/>
                    <a:pt x="144" y="3"/>
                  </a:cubicBezTo>
                  <a:cubicBezTo>
                    <a:pt x="137" y="1"/>
                    <a:pt x="130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3414;p66">
              <a:extLst>
                <a:ext uri="{FF2B5EF4-FFF2-40B4-BE49-F238E27FC236}">
                  <a16:creationId xmlns:a16="http://schemas.microsoft.com/office/drawing/2014/main" id="{C937DC44-9E99-B754-EFCB-27D812FE80E9}"/>
                </a:ext>
              </a:extLst>
            </p:cNvPr>
            <p:cNvSpPr/>
            <p:nvPr/>
          </p:nvSpPr>
          <p:spPr>
            <a:xfrm>
              <a:off x="606444" y="3522101"/>
              <a:ext cx="7265" cy="7230"/>
            </a:xfrm>
            <a:custGeom>
              <a:avLst/>
              <a:gdLst/>
              <a:ahLst/>
              <a:cxnLst/>
              <a:rect l="l" t="t" r="r" b="b"/>
              <a:pathLst>
                <a:path w="206" h="205" extrusionOk="0">
                  <a:moveTo>
                    <a:pt x="104" y="0"/>
                  </a:moveTo>
                  <a:cubicBezTo>
                    <a:pt x="47" y="0"/>
                    <a:pt x="3" y="45"/>
                    <a:pt x="3" y="101"/>
                  </a:cubicBezTo>
                  <a:cubicBezTo>
                    <a:pt x="1" y="158"/>
                    <a:pt x="47" y="204"/>
                    <a:pt x="103" y="204"/>
                  </a:cubicBezTo>
                  <a:cubicBezTo>
                    <a:pt x="103" y="204"/>
                    <a:pt x="104" y="204"/>
                    <a:pt x="105" y="204"/>
                  </a:cubicBezTo>
                  <a:cubicBezTo>
                    <a:pt x="161" y="204"/>
                    <a:pt x="206" y="158"/>
                    <a:pt x="206" y="103"/>
                  </a:cubicBezTo>
                  <a:cubicBezTo>
                    <a:pt x="206" y="48"/>
                    <a:pt x="161" y="1"/>
                    <a:pt x="106" y="0"/>
                  </a:cubicBezTo>
                  <a:cubicBezTo>
                    <a:pt x="105" y="0"/>
                    <a:pt x="105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3415;p66">
              <a:extLst>
                <a:ext uri="{FF2B5EF4-FFF2-40B4-BE49-F238E27FC236}">
                  <a16:creationId xmlns:a16="http://schemas.microsoft.com/office/drawing/2014/main" id="{4F2BE4D8-7F05-5BD3-66DD-ADC9C6111660}"/>
                </a:ext>
              </a:extLst>
            </p:cNvPr>
            <p:cNvSpPr/>
            <p:nvPr/>
          </p:nvSpPr>
          <p:spPr>
            <a:xfrm>
              <a:off x="553473" y="3503762"/>
              <a:ext cx="19961" cy="8394"/>
            </a:xfrm>
            <a:custGeom>
              <a:avLst/>
              <a:gdLst/>
              <a:ahLst/>
              <a:cxnLst/>
              <a:rect l="l" t="t" r="r" b="b"/>
              <a:pathLst>
                <a:path w="566" h="238" extrusionOk="0">
                  <a:moveTo>
                    <a:pt x="326" y="1"/>
                  </a:moveTo>
                  <a:cubicBezTo>
                    <a:pt x="307" y="1"/>
                    <a:pt x="287" y="2"/>
                    <a:pt x="267" y="5"/>
                  </a:cubicBezTo>
                  <a:cubicBezTo>
                    <a:pt x="144" y="21"/>
                    <a:pt x="60" y="85"/>
                    <a:pt x="32" y="135"/>
                  </a:cubicBezTo>
                  <a:cubicBezTo>
                    <a:pt x="0" y="189"/>
                    <a:pt x="18" y="225"/>
                    <a:pt x="53" y="233"/>
                  </a:cubicBezTo>
                  <a:cubicBezTo>
                    <a:pt x="63" y="236"/>
                    <a:pt x="74" y="237"/>
                    <a:pt x="85" y="237"/>
                  </a:cubicBezTo>
                  <a:cubicBezTo>
                    <a:pt x="112" y="237"/>
                    <a:pt x="142" y="231"/>
                    <a:pt x="170" y="226"/>
                  </a:cubicBezTo>
                  <a:cubicBezTo>
                    <a:pt x="211" y="216"/>
                    <a:pt x="253" y="209"/>
                    <a:pt x="290" y="204"/>
                  </a:cubicBezTo>
                  <a:cubicBezTo>
                    <a:pt x="327" y="198"/>
                    <a:pt x="369" y="194"/>
                    <a:pt x="411" y="190"/>
                  </a:cubicBezTo>
                  <a:cubicBezTo>
                    <a:pt x="453" y="184"/>
                    <a:pt x="496" y="183"/>
                    <a:pt x="528" y="165"/>
                  </a:cubicBezTo>
                  <a:cubicBezTo>
                    <a:pt x="558" y="145"/>
                    <a:pt x="566" y="106"/>
                    <a:pt x="524" y="67"/>
                  </a:cubicBezTo>
                  <a:cubicBezTo>
                    <a:pt x="492" y="33"/>
                    <a:pt x="419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3416;p66">
              <a:extLst>
                <a:ext uri="{FF2B5EF4-FFF2-40B4-BE49-F238E27FC236}">
                  <a16:creationId xmlns:a16="http://schemas.microsoft.com/office/drawing/2014/main" id="{A9B72DC3-4E3F-BEC1-6A17-E322A4FF31C4}"/>
                </a:ext>
              </a:extLst>
            </p:cNvPr>
            <p:cNvSpPr/>
            <p:nvPr/>
          </p:nvSpPr>
          <p:spPr>
            <a:xfrm>
              <a:off x="595370" y="3502493"/>
              <a:ext cx="17881" cy="6948"/>
            </a:xfrm>
            <a:custGeom>
              <a:avLst/>
              <a:gdLst/>
              <a:ahLst/>
              <a:cxnLst/>
              <a:rect l="l" t="t" r="r" b="b"/>
              <a:pathLst>
                <a:path w="507" h="197" extrusionOk="0">
                  <a:moveTo>
                    <a:pt x="229" y="1"/>
                  </a:moveTo>
                  <a:cubicBezTo>
                    <a:pt x="135" y="1"/>
                    <a:pt x="64" y="37"/>
                    <a:pt x="34" y="71"/>
                  </a:cubicBezTo>
                  <a:cubicBezTo>
                    <a:pt x="0" y="112"/>
                    <a:pt x="9" y="147"/>
                    <a:pt x="36" y="161"/>
                  </a:cubicBezTo>
                  <a:cubicBezTo>
                    <a:pt x="66" y="176"/>
                    <a:pt x="103" y="175"/>
                    <a:pt x="142" y="176"/>
                  </a:cubicBezTo>
                  <a:cubicBezTo>
                    <a:pt x="179" y="176"/>
                    <a:pt x="216" y="179"/>
                    <a:pt x="250" y="180"/>
                  </a:cubicBezTo>
                  <a:cubicBezTo>
                    <a:pt x="283" y="182"/>
                    <a:pt x="321" y="187"/>
                    <a:pt x="357" y="191"/>
                  </a:cubicBezTo>
                  <a:cubicBezTo>
                    <a:pt x="380" y="193"/>
                    <a:pt x="403" y="197"/>
                    <a:pt x="424" y="197"/>
                  </a:cubicBezTo>
                  <a:cubicBezTo>
                    <a:pt x="438" y="197"/>
                    <a:pt x="451" y="195"/>
                    <a:pt x="463" y="191"/>
                  </a:cubicBezTo>
                  <a:cubicBezTo>
                    <a:pt x="492" y="181"/>
                    <a:pt x="507" y="147"/>
                    <a:pt x="475" y="104"/>
                  </a:cubicBezTo>
                  <a:cubicBezTo>
                    <a:pt x="447" y="61"/>
                    <a:pt x="368" y="9"/>
                    <a:pt x="259" y="2"/>
                  </a:cubicBezTo>
                  <a:cubicBezTo>
                    <a:pt x="249" y="1"/>
                    <a:pt x="239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3417;p66">
              <a:extLst>
                <a:ext uri="{FF2B5EF4-FFF2-40B4-BE49-F238E27FC236}">
                  <a16:creationId xmlns:a16="http://schemas.microsoft.com/office/drawing/2014/main" id="{F7BFA178-ACB9-CBBE-DAB4-BC051CA80E72}"/>
                </a:ext>
              </a:extLst>
            </p:cNvPr>
            <p:cNvSpPr/>
            <p:nvPr/>
          </p:nvSpPr>
          <p:spPr>
            <a:xfrm>
              <a:off x="560032" y="3549609"/>
              <a:ext cx="18022" cy="14601"/>
            </a:xfrm>
            <a:custGeom>
              <a:avLst/>
              <a:gdLst/>
              <a:ahLst/>
              <a:cxnLst/>
              <a:rect l="l" t="t" r="r" b="b"/>
              <a:pathLst>
                <a:path w="511" h="414" extrusionOk="0">
                  <a:moveTo>
                    <a:pt x="70" y="0"/>
                  </a:moveTo>
                  <a:cubicBezTo>
                    <a:pt x="40" y="0"/>
                    <a:pt x="14" y="26"/>
                    <a:pt x="11" y="57"/>
                  </a:cubicBezTo>
                  <a:cubicBezTo>
                    <a:pt x="11" y="60"/>
                    <a:pt x="0" y="362"/>
                    <a:pt x="438" y="411"/>
                  </a:cubicBezTo>
                  <a:cubicBezTo>
                    <a:pt x="440" y="414"/>
                    <a:pt x="443" y="414"/>
                    <a:pt x="445" y="414"/>
                  </a:cubicBezTo>
                  <a:cubicBezTo>
                    <a:pt x="476" y="414"/>
                    <a:pt x="502" y="390"/>
                    <a:pt x="506" y="359"/>
                  </a:cubicBezTo>
                  <a:cubicBezTo>
                    <a:pt x="510" y="324"/>
                    <a:pt x="486" y="295"/>
                    <a:pt x="451" y="291"/>
                  </a:cubicBezTo>
                  <a:cubicBezTo>
                    <a:pt x="133" y="256"/>
                    <a:pt x="134" y="72"/>
                    <a:pt x="134" y="64"/>
                  </a:cubicBezTo>
                  <a:cubicBezTo>
                    <a:pt x="135" y="30"/>
                    <a:pt x="108" y="2"/>
                    <a:pt x="75" y="1"/>
                  </a:cubicBezTo>
                  <a:cubicBezTo>
                    <a:pt x="74" y="0"/>
                    <a:pt x="72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3418;p66">
              <a:extLst>
                <a:ext uri="{FF2B5EF4-FFF2-40B4-BE49-F238E27FC236}">
                  <a16:creationId xmlns:a16="http://schemas.microsoft.com/office/drawing/2014/main" id="{BB405693-AAB8-1723-992A-73FA6A19BB3F}"/>
                </a:ext>
              </a:extLst>
            </p:cNvPr>
            <p:cNvSpPr/>
            <p:nvPr/>
          </p:nvSpPr>
          <p:spPr>
            <a:xfrm>
              <a:off x="593959" y="3512262"/>
              <a:ext cx="35162" cy="34174"/>
            </a:xfrm>
            <a:custGeom>
              <a:avLst/>
              <a:gdLst/>
              <a:ahLst/>
              <a:cxnLst/>
              <a:rect l="l" t="t" r="r" b="b"/>
              <a:pathLst>
                <a:path w="997" h="969" extrusionOk="0">
                  <a:moveTo>
                    <a:pt x="500" y="122"/>
                  </a:moveTo>
                  <a:cubicBezTo>
                    <a:pt x="674" y="122"/>
                    <a:pt x="828" y="248"/>
                    <a:pt x="857" y="426"/>
                  </a:cubicBezTo>
                  <a:cubicBezTo>
                    <a:pt x="871" y="522"/>
                    <a:pt x="850" y="616"/>
                    <a:pt x="793" y="695"/>
                  </a:cubicBezTo>
                  <a:cubicBezTo>
                    <a:pt x="737" y="774"/>
                    <a:pt x="652" y="826"/>
                    <a:pt x="558" y="840"/>
                  </a:cubicBezTo>
                  <a:cubicBezTo>
                    <a:pt x="538" y="843"/>
                    <a:pt x="517" y="845"/>
                    <a:pt x="497" y="845"/>
                  </a:cubicBezTo>
                  <a:cubicBezTo>
                    <a:pt x="422" y="845"/>
                    <a:pt x="350" y="822"/>
                    <a:pt x="288" y="777"/>
                  </a:cubicBezTo>
                  <a:cubicBezTo>
                    <a:pt x="210" y="720"/>
                    <a:pt x="158" y="637"/>
                    <a:pt x="144" y="541"/>
                  </a:cubicBezTo>
                  <a:cubicBezTo>
                    <a:pt x="128" y="447"/>
                    <a:pt x="150" y="351"/>
                    <a:pt x="207" y="273"/>
                  </a:cubicBezTo>
                  <a:cubicBezTo>
                    <a:pt x="263" y="193"/>
                    <a:pt x="347" y="142"/>
                    <a:pt x="443" y="127"/>
                  </a:cubicBezTo>
                  <a:cubicBezTo>
                    <a:pt x="461" y="125"/>
                    <a:pt x="481" y="123"/>
                    <a:pt x="500" y="122"/>
                  </a:cubicBezTo>
                  <a:close/>
                  <a:moveTo>
                    <a:pt x="499" y="0"/>
                  </a:moveTo>
                  <a:cubicBezTo>
                    <a:pt x="473" y="0"/>
                    <a:pt x="448" y="2"/>
                    <a:pt x="422" y="6"/>
                  </a:cubicBezTo>
                  <a:cubicBezTo>
                    <a:pt x="294" y="27"/>
                    <a:pt x="183" y="95"/>
                    <a:pt x="107" y="201"/>
                  </a:cubicBezTo>
                  <a:cubicBezTo>
                    <a:pt x="31" y="305"/>
                    <a:pt x="0" y="432"/>
                    <a:pt x="21" y="561"/>
                  </a:cubicBezTo>
                  <a:cubicBezTo>
                    <a:pt x="41" y="688"/>
                    <a:pt x="110" y="800"/>
                    <a:pt x="215" y="876"/>
                  </a:cubicBezTo>
                  <a:cubicBezTo>
                    <a:pt x="298" y="937"/>
                    <a:pt x="397" y="968"/>
                    <a:pt x="498" y="968"/>
                  </a:cubicBezTo>
                  <a:cubicBezTo>
                    <a:pt x="524" y="968"/>
                    <a:pt x="549" y="965"/>
                    <a:pt x="575" y="962"/>
                  </a:cubicBezTo>
                  <a:cubicBezTo>
                    <a:pt x="703" y="941"/>
                    <a:pt x="814" y="871"/>
                    <a:pt x="890" y="767"/>
                  </a:cubicBezTo>
                  <a:cubicBezTo>
                    <a:pt x="966" y="663"/>
                    <a:pt x="997" y="535"/>
                    <a:pt x="976" y="407"/>
                  </a:cubicBezTo>
                  <a:cubicBezTo>
                    <a:pt x="938" y="169"/>
                    <a:pt x="731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3419;p66">
              <a:extLst>
                <a:ext uri="{FF2B5EF4-FFF2-40B4-BE49-F238E27FC236}">
                  <a16:creationId xmlns:a16="http://schemas.microsoft.com/office/drawing/2014/main" id="{DC888109-1008-6448-1504-FD35FD8CA2B9}"/>
                </a:ext>
              </a:extLst>
            </p:cNvPr>
            <p:cNvSpPr/>
            <p:nvPr/>
          </p:nvSpPr>
          <p:spPr>
            <a:xfrm>
              <a:off x="582286" y="3513813"/>
              <a:ext cx="20279" cy="36608"/>
            </a:xfrm>
            <a:custGeom>
              <a:avLst/>
              <a:gdLst/>
              <a:ahLst/>
              <a:cxnLst/>
              <a:rect l="l" t="t" r="r" b="b"/>
              <a:pathLst>
                <a:path w="575" h="1038" extrusionOk="0">
                  <a:moveTo>
                    <a:pt x="227" y="0"/>
                  </a:moveTo>
                  <a:cubicBezTo>
                    <a:pt x="193" y="0"/>
                    <a:pt x="165" y="26"/>
                    <a:pt x="165" y="60"/>
                  </a:cubicBezTo>
                  <a:lnTo>
                    <a:pt x="157" y="349"/>
                  </a:lnTo>
                  <a:cubicBezTo>
                    <a:pt x="155" y="494"/>
                    <a:pt x="269" y="613"/>
                    <a:pt x="413" y="617"/>
                  </a:cubicBezTo>
                  <a:cubicBezTo>
                    <a:pt x="434" y="617"/>
                    <a:pt x="451" y="635"/>
                    <a:pt x="451" y="657"/>
                  </a:cubicBezTo>
                  <a:cubicBezTo>
                    <a:pt x="449" y="797"/>
                    <a:pt x="337" y="914"/>
                    <a:pt x="194" y="914"/>
                  </a:cubicBezTo>
                  <a:cubicBezTo>
                    <a:pt x="190" y="914"/>
                    <a:pt x="186" y="914"/>
                    <a:pt x="182" y="913"/>
                  </a:cubicBezTo>
                  <a:lnTo>
                    <a:pt x="65" y="910"/>
                  </a:lnTo>
                  <a:cubicBezTo>
                    <a:pt x="32" y="910"/>
                    <a:pt x="3" y="936"/>
                    <a:pt x="3" y="970"/>
                  </a:cubicBezTo>
                  <a:cubicBezTo>
                    <a:pt x="1" y="1005"/>
                    <a:pt x="28" y="1033"/>
                    <a:pt x="63" y="1033"/>
                  </a:cubicBezTo>
                  <a:lnTo>
                    <a:pt x="179" y="1035"/>
                  </a:lnTo>
                  <a:cubicBezTo>
                    <a:pt x="181" y="1037"/>
                    <a:pt x="184" y="1037"/>
                    <a:pt x="188" y="1037"/>
                  </a:cubicBezTo>
                  <a:cubicBezTo>
                    <a:pt x="395" y="1037"/>
                    <a:pt x="568" y="870"/>
                    <a:pt x="574" y="660"/>
                  </a:cubicBezTo>
                  <a:cubicBezTo>
                    <a:pt x="575" y="571"/>
                    <a:pt x="504" y="497"/>
                    <a:pt x="416" y="495"/>
                  </a:cubicBezTo>
                  <a:cubicBezTo>
                    <a:pt x="340" y="494"/>
                    <a:pt x="278" y="430"/>
                    <a:pt x="280" y="353"/>
                  </a:cubicBezTo>
                  <a:lnTo>
                    <a:pt x="287" y="62"/>
                  </a:lnTo>
                  <a:cubicBezTo>
                    <a:pt x="288" y="29"/>
                    <a:pt x="26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3420;p66">
              <a:extLst>
                <a:ext uri="{FF2B5EF4-FFF2-40B4-BE49-F238E27FC236}">
                  <a16:creationId xmlns:a16="http://schemas.microsoft.com/office/drawing/2014/main" id="{27158866-584A-9E4F-E49B-ED5B39C6AD52}"/>
                </a:ext>
              </a:extLst>
            </p:cNvPr>
            <p:cNvSpPr/>
            <p:nvPr/>
          </p:nvSpPr>
          <p:spPr>
            <a:xfrm>
              <a:off x="545185" y="3511450"/>
              <a:ext cx="40699" cy="38653"/>
            </a:xfrm>
            <a:custGeom>
              <a:avLst/>
              <a:gdLst/>
              <a:ahLst/>
              <a:cxnLst/>
              <a:rect l="l" t="t" r="r" b="b"/>
              <a:pathLst>
                <a:path w="1154" h="1096" extrusionOk="0">
                  <a:moveTo>
                    <a:pt x="590" y="123"/>
                  </a:moveTo>
                  <a:cubicBezTo>
                    <a:pt x="795" y="123"/>
                    <a:pt x="976" y="273"/>
                    <a:pt x="1009" y="481"/>
                  </a:cubicBezTo>
                  <a:cubicBezTo>
                    <a:pt x="1028" y="593"/>
                    <a:pt x="1001" y="705"/>
                    <a:pt x="933" y="798"/>
                  </a:cubicBezTo>
                  <a:cubicBezTo>
                    <a:pt x="867" y="890"/>
                    <a:pt x="769" y="952"/>
                    <a:pt x="656" y="969"/>
                  </a:cubicBezTo>
                  <a:cubicBezTo>
                    <a:pt x="634" y="973"/>
                    <a:pt x="612" y="975"/>
                    <a:pt x="590" y="975"/>
                  </a:cubicBezTo>
                  <a:cubicBezTo>
                    <a:pt x="385" y="975"/>
                    <a:pt x="203" y="824"/>
                    <a:pt x="169" y="616"/>
                  </a:cubicBezTo>
                  <a:cubicBezTo>
                    <a:pt x="132" y="384"/>
                    <a:pt x="291" y="165"/>
                    <a:pt x="522" y="128"/>
                  </a:cubicBezTo>
                  <a:cubicBezTo>
                    <a:pt x="545" y="126"/>
                    <a:pt x="567" y="123"/>
                    <a:pt x="590" y="123"/>
                  </a:cubicBezTo>
                  <a:close/>
                  <a:moveTo>
                    <a:pt x="590" y="1"/>
                  </a:moveTo>
                  <a:cubicBezTo>
                    <a:pt x="561" y="1"/>
                    <a:pt x="532" y="3"/>
                    <a:pt x="503" y="8"/>
                  </a:cubicBezTo>
                  <a:cubicBezTo>
                    <a:pt x="204" y="55"/>
                    <a:pt x="1" y="336"/>
                    <a:pt x="49" y="635"/>
                  </a:cubicBezTo>
                  <a:cubicBezTo>
                    <a:pt x="92" y="905"/>
                    <a:pt x="323" y="1096"/>
                    <a:pt x="586" y="1096"/>
                  </a:cubicBezTo>
                  <a:cubicBezTo>
                    <a:pt x="587" y="1096"/>
                    <a:pt x="588" y="1096"/>
                    <a:pt x="589" y="1096"/>
                  </a:cubicBezTo>
                  <a:cubicBezTo>
                    <a:pt x="617" y="1096"/>
                    <a:pt x="646" y="1093"/>
                    <a:pt x="676" y="1089"/>
                  </a:cubicBezTo>
                  <a:cubicBezTo>
                    <a:pt x="819" y="1066"/>
                    <a:pt x="947" y="987"/>
                    <a:pt x="1033" y="868"/>
                  </a:cubicBezTo>
                  <a:cubicBezTo>
                    <a:pt x="1120" y="751"/>
                    <a:pt x="1154" y="605"/>
                    <a:pt x="1131" y="461"/>
                  </a:cubicBezTo>
                  <a:cubicBezTo>
                    <a:pt x="1088" y="193"/>
                    <a:pt x="854" y="1"/>
                    <a:pt x="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3421;p66">
              <a:extLst>
                <a:ext uri="{FF2B5EF4-FFF2-40B4-BE49-F238E27FC236}">
                  <a16:creationId xmlns:a16="http://schemas.microsoft.com/office/drawing/2014/main" id="{BA18D2E3-0069-D6DC-38F2-62D056C0947B}"/>
                </a:ext>
              </a:extLst>
            </p:cNvPr>
            <p:cNvSpPr/>
            <p:nvPr/>
          </p:nvSpPr>
          <p:spPr>
            <a:xfrm>
              <a:off x="581087" y="3524429"/>
              <a:ext cx="17951" cy="6877"/>
            </a:xfrm>
            <a:custGeom>
              <a:avLst/>
              <a:gdLst/>
              <a:ahLst/>
              <a:cxnLst/>
              <a:rect l="l" t="t" r="r" b="b"/>
              <a:pathLst>
                <a:path w="509" h="195" extrusionOk="0">
                  <a:moveTo>
                    <a:pt x="282" y="0"/>
                  </a:moveTo>
                  <a:cubicBezTo>
                    <a:pt x="211" y="0"/>
                    <a:pt x="127" y="22"/>
                    <a:pt x="36" y="84"/>
                  </a:cubicBezTo>
                  <a:cubicBezTo>
                    <a:pt x="7" y="103"/>
                    <a:pt x="0" y="141"/>
                    <a:pt x="18" y="169"/>
                  </a:cubicBezTo>
                  <a:cubicBezTo>
                    <a:pt x="30" y="185"/>
                    <a:pt x="49" y="195"/>
                    <a:pt x="70" y="195"/>
                  </a:cubicBezTo>
                  <a:cubicBezTo>
                    <a:pt x="82" y="195"/>
                    <a:pt x="93" y="191"/>
                    <a:pt x="103" y="184"/>
                  </a:cubicBezTo>
                  <a:cubicBezTo>
                    <a:pt x="174" y="136"/>
                    <a:pt x="233" y="121"/>
                    <a:pt x="280" y="121"/>
                  </a:cubicBezTo>
                  <a:cubicBezTo>
                    <a:pt x="350" y="121"/>
                    <a:pt x="391" y="155"/>
                    <a:pt x="398" y="161"/>
                  </a:cubicBezTo>
                  <a:cubicBezTo>
                    <a:pt x="410" y="172"/>
                    <a:pt x="425" y="177"/>
                    <a:pt x="440" y="177"/>
                  </a:cubicBezTo>
                  <a:cubicBezTo>
                    <a:pt x="456" y="177"/>
                    <a:pt x="473" y="170"/>
                    <a:pt x="485" y="157"/>
                  </a:cubicBezTo>
                  <a:cubicBezTo>
                    <a:pt x="509" y="133"/>
                    <a:pt x="506" y="95"/>
                    <a:pt x="483" y="71"/>
                  </a:cubicBezTo>
                  <a:cubicBezTo>
                    <a:pt x="447" y="38"/>
                    <a:pt x="375" y="0"/>
                    <a:pt x="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3422;p66">
              <a:extLst>
                <a:ext uri="{FF2B5EF4-FFF2-40B4-BE49-F238E27FC236}">
                  <a16:creationId xmlns:a16="http://schemas.microsoft.com/office/drawing/2014/main" id="{707BDEBD-CAF9-8E29-740C-9660C097C2A4}"/>
                </a:ext>
              </a:extLst>
            </p:cNvPr>
            <p:cNvSpPr/>
            <p:nvPr/>
          </p:nvSpPr>
          <p:spPr>
            <a:xfrm>
              <a:off x="503006" y="3530530"/>
              <a:ext cx="12485" cy="16364"/>
            </a:xfrm>
            <a:custGeom>
              <a:avLst/>
              <a:gdLst/>
              <a:ahLst/>
              <a:cxnLst/>
              <a:rect l="l" t="t" r="r" b="b"/>
              <a:pathLst>
                <a:path w="354" h="464" extrusionOk="0">
                  <a:moveTo>
                    <a:pt x="69" y="1"/>
                  </a:moveTo>
                  <a:cubicBezTo>
                    <a:pt x="52" y="1"/>
                    <a:pt x="35" y="8"/>
                    <a:pt x="23" y="22"/>
                  </a:cubicBezTo>
                  <a:cubicBezTo>
                    <a:pt x="0" y="48"/>
                    <a:pt x="2" y="86"/>
                    <a:pt x="28" y="109"/>
                  </a:cubicBezTo>
                  <a:lnTo>
                    <a:pt x="198" y="260"/>
                  </a:lnTo>
                  <a:lnTo>
                    <a:pt x="82" y="357"/>
                  </a:lnTo>
                  <a:cubicBezTo>
                    <a:pt x="55" y="378"/>
                    <a:pt x="51" y="417"/>
                    <a:pt x="73" y="444"/>
                  </a:cubicBezTo>
                  <a:cubicBezTo>
                    <a:pt x="85" y="456"/>
                    <a:pt x="103" y="463"/>
                    <a:pt x="121" y="463"/>
                  </a:cubicBezTo>
                  <a:cubicBezTo>
                    <a:pt x="134" y="463"/>
                    <a:pt x="148" y="460"/>
                    <a:pt x="160" y="450"/>
                  </a:cubicBezTo>
                  <a:lnTo>
                    <a:pt x="332" y="309"/>
                  </a:lnTo>
                  <a:cubicBezTo>
                    <a:pt x="345" y="298"/>
                    <a:pt x="353" y="281"/>
                    <a:pt x="353" y="262"/>
                  </a:cubicBezTo>
                  <a:cubicBezTo>
                    <a:pt x="353" y="245"/>
                    <a:pt x="346" y="227"/>
                    <a:pt x="333" y="215"/>
                  </a:cubicBezTo>
                  <a:lnTo>
                    <a:pt x="110" y="17"/>
                  </a:lnTo>
                  <a:cubicBezTo>
                    <a:pt x="98" y="6"/>
                    <a:pt x="8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3423;p66">
              <a:extLst>
                <a:ext uri="{FF2B5EF4-FFF2-40B4-BE49-F238E27FC236}">
                  <a16:creationId xmlns:a16="http://schemas.microsoft.com/office/drawing/2014/main" id="{AA4EE420-E105-5572-6E27-1CB63CAACC44}"/>
                </a:ext>
              </a:extLst>
            </p:cNvPr>
            <p:cNvSpPr/>
            <p:nvPr/>
          </p:nvSpPr>
          <p:spPr>
            <a:xfrm>
              <a:off x="366028" y="3621448"/>
              <a:ext cx="316808" cy="322521"/>
            </a:xfrm>
            <a:custGeom>
              <a:avLst/>
              <a:gdLst/>
              <a:ahLst/>
              <a:cxnLst/>
              <a:rect l="l" t="t" r="r" b="b"/>
              <a:pathLst>
                <a:path w="8983" h="9145" extrusionOk="0">
                  <a:moveTo>
                    <a:pt x="6561" y="0"/>
                  </a:moveTo>
                  <a:cubicBezTo>
                    <a:pt x="6514" y="0"/>
                    <a:pt x="6467" y="2"/>
                    <a:pt x="6419" y="5"/>
                  </a:cubicBezTo>
                  <a:lnTo>
                    <a:pt x="2734" y="195"/>
                  </a:lnTo>
                  <a:cubicBezTo>
                    <a:pt x="2144" y="226"/>
                    <a:pt x="1546" y="450"/>
                    <a:pt x="1088" y="822"/>
                  </a:cubicBezTo>
                  <a:cubicBezTo>
                    <a:pt x="1" y="1698"/>
                    <a:pt x="451" y="3173"/>
                    <a:pt x="594" y="4346"/>
                  </a:cubicBezTo>
                  <a:cubicBezTo>
                    <a:pt x="634" y="4661"/>
                    <a:pt x="1153" y="7794"/>
                    <a:pt x="1156" y="7795"/>
                  </a:cubicBezTo>
                  <a:lnTo>
                    <a:pt x="919" y="8813"/>
                  </a:lnTo>
                  <a:cubicBezTo>
                    <a:pt x="890" y="8941"/>
                    <a:pt x="984" y="9064"/>
                    <a:pt x="1116" y="9067"/>
                  </a:cubicBezTo>
                  <a:lnTo>
                    <a:pt x="3476" y="9121"/>
                  </a:lnTo>
                  <a:lnTo>
                    <a:pt x="3476" y="9060"/>
                  </a:lnTo>
                  <a:lnTo>
                    <a:pt x="8461" y="9144"/>
                  </a:lnTo>
                  <a:cubicBezTo>
                    <a:pt x="8464" y="9144"/>
                    <a:pt x="8467" y="9144"/>
                    <a:pt x="8470" y="9144"/>
                  </a:cubicBezTo>
                  <a:cubicBezTo>
                    <a:pt x="8759" y="9144"/>
                    <a:pt x="8982" y="8889"/>
                    <a:pt x="8943" y="8601"/>
                  </a:cubicBezTo>
                  <a:lnTo>
                    <a:pt x="8298" y="3874"/>
                  </a:lnTo>
                  <a:lnTo>
                    <a:pt x="8648" y="2194"/>
                  </a:lnTo>
                  <a:cubicBezTo>
                    <a:pt x="8512" y="917"/>
                    <a:pt x="7745" y="0"/>
                    <a:pt x="6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3424;p66">
              <a:extLst>
                <a:ext uri="{FF2B5EF4-FFF2-40B4-BE49-F238E27FC236}">
                  <a16:creationId xmlns:a16="http://schemas.microsoft.com/office/drawing/2014/main" id="{A36419FA-B0E0-BA6A-8CC4-4221BE988B06}"/>
                </a:ext>
              </a:extLst>
            </p:cNvPr>
            <p:cNvSpPr/>
            <p:nvPr/>
          </p:nvSpPr>
          <p:spPr>
            <a:xfrm>
              <a:off x="369449" y="3619191"/>
              <a:ext cx="314798" cy="326930"/>
            </a:xfrm>
            <a:custGeom>
              <a:avLst/>
              <a:gdLst/>
              <a:ahLst/>
              <a:cxnLst/>
              <a:rect l="l" t="t" r="r" b="b"/>
              <a:pathLst>
                <a:path w="8926" h="9270" extrusionOk="0">
                  <a:moveTo>
                    <a:pt x="6458" y="0"/>
                  </a:moveTo>
                  <a:cubicBezTo>
                    <a:pt x="6410" y="0"/>
                    <a:pt x="6362" y="2"/>
                    <a:pt x="6314" y="5"/>
                  </a:cubicBezTo>
                  <a:lnTo>
                    <a:pt x="2631" y="195"/>
                  </a:lnTo>
                  <a:cubicBezTo>
                    <a:pt x="2026" y="226"/>
                    <a:pt x="1413" y="460"/>
                    <a:pt x="948" y="835"/>
                  </a:cubicBezTo>
                  <a:cubicBezTo>
                    <a:pt x="0" y="1601"/>
                    <a:pt x="187" y="2803"/>
                    <a:pt x="354" y="3865"/>
                  </a:cubicBezTo>
                  <a:cubicBezTo>
                    <a:pt x="383" y="4056"/>
                    <a:pt x="412" y="4238"/>
                    <a:pt x="434" y="4415"/>
                  </a:cubicBezTo>
                  <a:cubicBezTo>
                    <a:pt x="456" y="4595"/>
                    <a:pt x="628" y="5649"/>
                    <a:pt x="728" y="6261"/>
                  </a:cubicBezTo>
                  <a:cubicBezTo>
                    <a:pt x="905" y="7344"/>
                    <a:pt x="964" y="7715"/>
                    <a:pt x="999" y="7844"/>
                  </a:cubicBezTo>
                  <a:lnTo>
                    <a:pt x="995" y="7843"/>
                  </a:lnTo>
                  <a:lnTo>
                    <a:pt x="758" y="8860"/>
                  </a:lnTo>
                  <a:cubicBezTo>
                    <a:pt x="739" y="8940"/>
                    <a:pt x="758" y="9022"/>
                    <a:pt x="807" y="9086"/>
                  </a:cubicBezTo>
                  <a:cubicBezTo>
                    <a:pt x="858" y="9149"/>
                    <a:pt x="932" y="9188"/>
                    <a:pt x="1013" y="9191"/>
                  </a:cubicBezTo>
                  <a:lnTo>
                    <a:pt x="3374" y="9245"/>
                  </a:lnTo>
                  <a:cubicBezTo>
                    <a:pt x="3390" y="9243"/>
                    <a:pt x="3407" y="9240"/>
                    <a:pt x="3419" y="9227"/>
                  </a:cubicBezTo>
                  <a:cubicBezTo>
                    <a:pt x="3429" y="9216"/>
                    <a:pt x="3436" y="9202"/>
                    <a:pt x="3436" y="9185"/>
                  </a:cubicBezTo>
                  <a:lnTo>
                    <a:pt x="8357" y="9268"/>
                  </a:lnTo>
                  <a:cubicBezTo>
                    <a:pt x="8365" y="9269"/>
                    <a:pt x="8368" y="9269"/>
                    <a:pt x="8370" y="9269"/>
                  </a:cubicBezTo>
                  <a:cubicBezTo>
                    <a:pt x="8526" y="9269"/>
                    <a:pt x="8673" y="9204"/>
                    <a:pt x="8774" y="9088"/>
                  </a:cubicBezTo>
                  <a:cubicBezTo>
                    <a:pt x="8879" y="8969"/>
                    <a:pt x="8926" y="8811"/>
                    <a:pt x="8906" y="8655"/>
                  </a:cubicBezTo>
                  <a:lnTo>
                    <a:pt x="8261" y="3928"/>
                  </a:lnTo>
                  <a:cubicBezTo>
                    <a:pt x="8257" y="3897"/>
                    <a:pt x="8230" y="3875"/>
                    <a:pt x="8199" y="3875"/>
                  </a:cubicBezTo>
                  <a:cubicBezTo>
                    <a:pt x="8197" y="3875"/>
                    <a:pt x="8194" y="3876"/>
                    <a:pt x="8191" y="3876"/>
                  </a:cubicBezTo>
                  <a:cubicBezTo>
                    <a:pt x="8157" y="3879"/>
                    <a:pt x="8135" y="3911"/>
                    <a:pt x="8138" y="3944"/>
                  </a:cubicBezTo>
                  <a:lnTo>
                    <a:pt x="8783" y="8671"/>
                  </a:lnTo>
                  <a:cubicBezTo>
                    <a:pt x="8800" y="8792"/>
                    <a:pt x="8763" y="8915"/>
                    <a:pt x="8681" y="9006"/>
                  </a:cubicBezTo>
                  <a:cubicBezTo>
                    <a:pt x="8601" y="9094"/>
                    <a:pt x="8490" y="9145"/>
                    <a:pt x="8370" y="9145"/>
                  </a:cubicBezTo>
                  <a:cubicBezTo>
                    <a:pt x="8368" y="9145"/>
                    <a:pt x="8365" y="9145"/>
                    <a:pt x="8363" y="9145"/>
                  </a:cubicBezTo>
                  <a:lnTo>
                    <a:pt x="3377" y="9061"/>
                  </a:lnTo>
                  <a:cubicBezTo>
                    <a:pt x="3361" y="9061"/>
                    <a:pt x="3345" y="9068"/>
                    <a:pt x="3333" y="9079"/>
                  </a:cubicBezTo>
                  <a:cubicBezTo>
                    <a:pt x="3322" y="9090"/>
                    <a:pt x="3315" y="9105"/>
                    <a:pt x="3315" y="9121"/>
                  </a:cubicBezTo>
                  <a:lnTo>
                    <a:pt x="1018" y="9068"/>
                  </a:lnTo>
                  <a:cubicBezTo>
                    <a:pt x="973" y="9067"/>
                    <a:pt x="932" y="9046"/>
                    <a:pt x="905" y="9011"/>
                  </a:cubicBezTo>
                  <a:cubicBezTo>
                    <a:pt x="878" y="8976"/>
                    <a:pt x="869" y="8931"/>
                    <a:pt x="878" y="8889"/>
                  </a:cubicBezTo>
                  <a:lnTo>
                    <a:pt x="1114" y="7871"/>
                  </a:lnTo>
                  <a:cubicBezTo>
                    <a:pt x="1117" y="7862"/>
                    <a:pt x="1117" y="7852"/>
                    <a:pt x="1114" y="7843"/>
                  </a:cubicBezTo>
                  <a:cubicBezTo>
                    <a:pt x="1105" y="7785"/>
                    <a:pt x="597" y="4737"/>
                    <a:pt x="555" y="4400"/>
                  </a:cubicBezTo>
                  <a:cubicBezTo>
                    <a:pt x="533" y="4221"/>
                    <a:pt x="505" y="4039"/>
                    <a:pt x="474" y="3846"/>
                  </a:cubicBezTo>
                  <a:cubicBezTo>
                    <a:pt x="315" y="2817"/>
                    <a:pt x="132" y="1651"/>
                    <a:pt x="1024" y="931"/>
                  </a:cubicBezTo>
                  <a:cubicBezTo>
                    <a:pt x="1470" y="570"/>
                    <a:pt x="2057" y="347"/>
                    <a:pt x="2636" y="318"/>
                  </a:cubicBezTo>
                  <a:lnTo>
                    <a:pt x="6321" y="127"/>
                  </a:lnTo>
                  <a:cubicBezTo>
                    <a:pt x="6367" y="125"/>
                    <a:pt x="6413" y="123"/>
                    <a:pt x="6458" y="123"/>
                  </a:cubicBezTo>
                  <a:cubicBezTo>
                    <a:pt x="7556" y="123"/>
                    <a:pt x="8345" y="949"/>
                    <a:pt x="8486" y="2262"/>
                  </a:cubicBezTo>
                  <a:cubicBezTo>
                    <a:pt x="8490" y="2294"/>
                    <a:pt x="8519" y="2316"/>
                    <a:pt x="8550" y="2316"/>
                  </a:cubicBezTo>
                  <a:cubicBezTo>
                    <a:pt x="8551" y="2316"/>
                    <a:pt x="8553" y="2316"/>
                    <a:pt x="8554" y="2316"/>
                  </a:cubicBezTo>
                  <a:cubicBezTo>
                    <a:pt x="8588" y="2312"/>
                    <a:pt x="8613" y="2282"/>
                    <a:pt x="8608" y="2248"/>
                  </a:cubicBezTo>
                  <a:cubicBezTo>
                    <a:pt x="8461" y="867"/>
                    <a:pt x="7623" y="0"/>
                    <a:pt x="645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3425;p66">
              <a:extLst>
                <a:ext uri="{FF2B5EF4-FFF2-40B4-BE49-F238E27FC236}">
                  <a16:creationId xmlns:a16="http://schemas.microsoft.com/office/drawing/2014/main" id="{B1C5A433-7F03-F51C-D6F0-BE94E3073AE4}"/>
                </a:ext>
              </a:extLst>
            </p:cNvPr>
            <p:cNvSpPr/>
            <p:nvPr/>
          </p:nvSpPr>
          <p:spPr>
            <a:xfrm>
              <a:off x="369449" y="3619191"/>
              <a:ext cx="314798" cy="326930"/>
            </a:xfrm>
            <a:custGeom>
              <a:avLst/>
              <a:gdLst/>
              <a:ahLst/>
              <a:cxnLst/>
              <a:rect l="l" t="t" r="r" b="b"/>
              <a:pathLst>
                <a:path w="8926" h="9270" extrusionOk="0">
                  <a:moveTo>
                    <a:pt x="6458" y="0"/>
                  </a:moveTo>
                  <a:cubicBezTo>
                    <a:pt x="6410" y="0"/>
                    <a:pt x="6362" y="2"/>
                    <a:pt x="6314" y="5"/>
                  </a:cubicBezTo>
                  <a:lnTo>
                    <a:pt x="2631" y="195"/>
                  </a:lnTo>
                  <a:cubicBezTo>
                    <a:pt x="2026" y="226"/>
                    <a:pt x="1413" y="460"/>
                    <a:pt x="948" y="835"/>
                  </a:cubicBezTo>
                  <a:cubicBezTo>
                    <a:pt x="0" y="1601"/>
                    <a:pt x="187" y="2803"/>
                    <a:pt x="354" y="3865"/>
                  </a:cubicBezTo>
                  <a:cubicBezTo>
                    <a:pt x="383" y="4056"/>
                    <a:pt x="412" y="4238"/>
                    <a:pt x="434" y="4415"/>
                  </a:cubicBezTo>
                  <a:cubicBezTo>
                    <a:pt x="456" y="4595"/>
                    <a:pt x="628" y="5649"/>
                    <a:pt x="728" y="6261"/>
                  </a:cubicBezTo>
                  <a:cubicBezTo>
                    <a:pt x="905" y="7344"/>
                    <a:pt x="964" y="7715"/>
                    <a:pt x="999" y="7844"/>
                  </a:cubicBezTo>
                  <a:lnTo>
                    <a:pt x="995" y="7843"/>
                  </a:lnTo>
                  <a:lnTo>
                    <a:pt x="758" y="8860"/>
                  </a:lnTo>
                  <a:cubicBezTo>
                    <a:pt x="739" y="8940"/>
                    <a:pt x="758" y="9022"/>
                    <a:pt x="807" y="9086"/>
                  </a:cubicBezTo>
                  <a:cubicBezTo>
                    <a:pt x="858" y="9149"/>
                    <a:pt x="932" y="9188"/>
                    <a:pt x="1013" y="9191"/>
                  </a:cubicBezTo>
                  <a:lnTo>
                    <a:pt x="3374" y="9245"/>
                  </a:lnTo>
                  <a:cubicBezTo>
                    <a:pt x="3390" y="9243"/>
                    <a:pt x="3407" y="9240"/>
                    <a:pt x="3419" y="9227"/>
                  </a:cubicBezTo>
                  <a:cubicBezTo>
                    <a:pt x="3429" y="9216"/>
                    <a:pt x="3436" y="9202"/>
                    <a:pt x="3436" y="9185"/>
                  </a:cubicBezTo>
                  <a:lnTo>
                    <a:pt x="8357" y="9268"/>
                  </a:lnTo>
                  <a:cubicBezTo>
                    <a:pt x="8365" y="9269"/>
                    <a:pt x="8368" y="9269"/>
                    <a:pt x="8370" y="9269"/>
                  </a:cubicBezTo>
                  <a:cubicBezTo>
                    <a:pt x="8526" y="9269"/>
                    <a:pt x="8673" y="9204"/>
                    <a:pt x="8774" y="9088"/>
                  </a:cubicBezTo>
                  <a:cubicBezTo>
                    <a:pt x="8879" y="8969"/>
                    <a:pt x="8926" y="8811"/>
                    <a:pt x="8906" y="8655"/>
                  </a:cubicBezTo>
                  <a:lnTo>
                    <a:pt x="8261" y="3928"/>
                  </a:lnTo>
                  <a:cubicBezTo>
                    <a:pt x="8257" y="3897"/>
                    <a:pt x="8230" y="3875"/>
                    <a:pt x="8199" y="3875"/>
                  </a:cubicBezTo>
                  <a:cubicBezTo>
                    <a:pt x="8197" y="3875"/>
                    <a:pt x="8194" y="3876"/>
                    <a:pt x="8191" y="3876"/>
                  </a:cubicBezTo>
                  <a:cubicBezTo>
                    <a:pt x="8157" y="3879"/>
                    <a:pt x="8135" y="3911"/>
                    <a:pt x="8138" y="3944"/>
                  </a:cubicBezTo>
                  <a:lnTo>
                    <a:pt x="8783" y="8671"/>
                  </a:lnTo>
                  <a:cubicBezTo>
                    <a:pt x="8800" y="8792"/>
                    <a:pt x="8763" y="8915"/>
                    <a:pt x="8681" y="9006"/>
                  </a:cubicBezTo>
                  <a:cubicBezTo>
                    <a:pt x="8601" y="9094"/>
                    <a:pt x="8490" y="9145"/>
                    <a:pt x="8370" y="9145"/>
                  </a:cubicBezTo>
                  <a:cubicBezTo>
                    <a:pt x="8368" y="9145"/>
                    <a:pt x="8365" y="9145"/>
                    <a:pt x="8363" y="9145"/>
                  </a:cubicBezTo>
                  <a:lnTo>
                    <a:pt x="3377" y="9061"/>
                  </a:lnTo>
                  <a:cubicBezTo>
                    <a:pt x="3361" y="9061"/>
                    <a:pt x="3345" y="9068"/>
                    <a:pt x="3333" y="9079"/>
                  </a:cubicBezTo>
                  <a:cubicBezTo>
                    <a:pt x="3322" y="9090"/>
                    <a:pt x="3315" y="9105"/>
                    <a:pt x="3315" y="9121"/>
                  </a:cubicBezTo>
                  <a:lnTo>
                    <a:pt x="1018" y="9068"/>
                  </a:lnTo>
                  <a:cubicBezTo>
                    <a:pt x="973" y="9067"/>
                    <a:pt x="932" y="9046"/>
                    <a:pt x="905" y="9011"/>
                  </a:cubicBezTo>
                  <a:cubicBezTo>
                    <a:pt x="878" y="8976"/>
                    <a:pt x="869" y="8931"/>
                    <a:pt x="878" y="8889"/>
                  </a:cubicBezTo>
                  <a:lnTo>
                    <a:pt x="1114" y="7871"/>
                  </a:lnTo>
                  <a:cubicBezTo>
                    <a:pt x="1117" y="7862"/>
                    <a:pt x="1117" y="7852"/>
                    <a:pt x="1114" y="7843"/>
                  </a:cubicBezTo>
                  <a:cubicBezTo>
                    <a:pt x="1105" y="7785"/>
                    <a:pt x="597" y="4737"/>
                    <a:pt x="555" y="4400"/>
                  </a:cubicBezTo>
                  <a:cubicBezTo>
                    <a:pt x="533" y="4221"/>
                    <a:pt x="505" y="4039"/>
                    <a:pt x="474" y="3846"/>
                  </a:cubicBezTo>
                  <a:cubicBezTo>
                    <a:pt x="315" y="2817"/>
                    <a:pt x="132" y="1651"/>
                    <a:pt x="1024" y="931"/>
                  </a:cubicBezTo>
                  <a:cubicBezTo>
                    <a:pt x="1470" y="570"/>
                    <a:pt x="2057" y="347"/>
                    <a:pt x="2636" y="318"/>
                  </a:cubicBezTo>
                  <a:lnTo>
                    <a:pt x="6321" y="127"/>
                  </a:lnTo>
                  <a:cubicBezTo>
                    <a:pt x="6367" y="125"/>
                    <a:pt x="6413" y="123"/>
                    <a:pt x="6458" y="123"/>
                  </a:cubicBezTo>
                  <a:cubicBezTo>
                    <a:pt x="7556" y="123"/>
                    <a:pt x="8345" y="949"/>
                    <a:pt x="8486" y="2262"/>
                  </a:cubicBezTo>
                  <a:cubicBezTo>
                    <a:pt x="8490" y="2294"/>
                    <a:pt x="8519" y="2316"/>
                    <a:pt x="8550" y="2316"/>
                  </a:cubicBezTo>
                  <a:cubicBezTo>
                    <a:pt x="8551" y="2316"/>
                    <a:pt x="8553" y="2316"/>
                    <a:pt x="8554" y="2316"/>
                  </a:cubicBezTo>
                  <a:cubicBezTo>
                    <a:pt x="8588" y="2312"/>
                    <a:pt x="8613" y="2282"/>
                    <a:pt x="8608" y="2248"/>
                  </a:cubicBezTo>
                  <a:cubicBezTo>
                    <a:pt x="8461" y="867"/>
                    <a:pt x="7623" y="0"/>
                    <a:pt x="6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3426;p66">
              <a:extLst>
                <a:ext uri="{FF2B5EF4-FFF2-40B4-BE49-F238E27FC236}">
                  <a16:creationId xmlns:a16="http://schemas.microsoft.com/office/drawing/2014/main" id="{5783C537-9B3A-1C0C-7D86-5BCB4757770B}"/>
                </a:ext>
              </a:extLst>
            </p:cNvPr>
            <p:cNvSpPr/>
            <p:nvPr/>
          </p:nvSpPr>
          <p:spPr>
            <a:xfrm>
              <a:off x="514714" y="3617393"/>
              <a:ext cx="107954" cy="325096"/>
            </a:xfrm>
            <a:custGeom>
              <a:avLst/>
              <a:gdLst/>
              <a:ahLst/>
              <a:cxnLst/>
              <a:rect l="l" t="t" r="r" b="b"/>
              <a:pathLst>
                <a:path w="3061" h="9218" extrusionOk="0">
                  <a:moveTo>
                    <a:pt x="2079" y="0"/>
                  </a:moveTo>
                  <a:cubicBezTo>
                    <a:pt x="1731" y="315"/>
                    <a:pt x="1323" y="475"/>
                    <a:pt x="905" y="475"/>
                  </a:cubicBezTo>
                  <a:cubicBezTo>
                    <a:pt x="603" y="475"/>
                    <a:pt x="295" y="391"/>
                    <a:pt x="1" y="222"/>
                  </a:cubicBezTo>
                  <a:lnTo>
                    <a:pt x="1" y="222"/>
                  </a:lnTo>
                  <a:lnTo>
                    <a:pt x="292" y="9185"/>
                  </a:lnTo>
                  <a:cubicBezTo>
                    <a:pt x="295" y="9212"/>
                    <a:pt x="1405" y="9217"/>
                    <a:pt x="2205" y="9217"/>
                  </a:cubicBezTo>
                  <a:cubicBezTo>
                    <a:pt x="2656" y="9217"/>
                    <a:pt x="3009" y="9216"/>
                    <a:pt x="3009" y="9216"/>
                  </a:cubicBezTo>
                  <a:cubicBezTo>
                    <a:pt x="3040" y="9211"/>
                    <a:pt x="3060" y="9177"/>
                    <a:pt x="3055" y="9135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3427;p66">
              <a:extLst>
                <a:ext uri="{FF2B5EF4-FFF2-40B4-BE49-F238E27FC236}">
                  <a16:creationId xmlns:a16="http://schemas.microsoft.com/office/drawing/2014/main" id="{A024D6E1-A845-F79A-A352-83E67ACABE72}"/>
                </a:ext>
              </a:extLst>
            </p:cNvPr>
            <p:cNvSpPr/>
            <p:nvPr/>
          </p:nvSpPr>
          <p:spPr>
            <a:xfrm>
              <a:off x="512492" y="3615241"/>
              <a:ext cx="112433" cy="329398"/>
            </a:xfrm>
            <a:custGeom>
              <a:avLst/>
              <a:gdLst/>
              <a:ahLst/>
              <a:cxnLst/>
              <a:rect l="l" t="t" r="r" b="b"/>
              <a:pathLst>
                <a:path w="3188" h="9340" extrusionOk="0">
                  <a:moveTo>
                    <a:pt x="2093" y="184"/>
                  </a:moveTo>
                  <a:lnTo>
                    <a:pt x="3057" y="9204"/>
                  </a:lnTo>
                  <a:cubicBezTo>
                    <a:pt x="3057" y="9209"/>
                    <a:pt x="3057" y="9213"/>
                    <a:pt x="3055" y="9216"/>
                  </a:cubicBezTo>
                  <a:cubicBezTo>
                    <a:pt x="2811" y="9217"/>
                    <a:pt x="2538" y="9217"/>
                    <a:pt x="2262" y="9217"/>
                  </a:cubicBezTo>
                  <a:cubicBezTo>
                    <a:pt x="1451" y="9217"/>
                    <a:pt x="612" y="9212"/>
                    <a:pt x="414" y="9196"/>
                  </a:cubicBezTo>
                  <a:lnTo>
                    <a:pt x="128" y="388"/>
                  </a:lnTo>
                  <a:lnTo>
                    <a:pt x="128" y="388"/>
                  </a:lnTo>
                  <a:cubicBezTo>
                    <a:pt x="403" y="529"/>
                    <a:pt x="688" y="598"/>
                    <a:pt x="968" y="598"/>
                  </a:cubicBezTo>
                  <a:cubicBezTo>
                    <a:pt x="1365" y="598"/>
                    <a:pt x="1753" y="459"/>
                    <a:pt x="2093" y="184"/>
                  </a:cubicBezTo>
                  <a:close/>
                  <a:moveTo>
                    <a:pt x="2142" y="0"/>
                  </a:moveTo>
                  <a:cubicBezTo>
                    <a:pt x="2128" y="0"/>
                    <a:pt x="2113" y="6"/>
                    <a:pt x="2102" y="17"/>
                  </a:cubicBezTo>
                  <a:cubicBezTo>
                    <a:pt x="1765" y="321"/>
                    <a:pt x="1371" y="475"/>
                    <a:pt x="968" y="475"/>
                  </a:cubicBezTo>
                  <a:cubicBezTo>
                    <a:pt x="676" y="475"/>
                    <a:pt x="379" y="395"/>
                    <a:pt x="95" y="232"/>
                  </a:cubicBezTo>
                  <a:cubicBezTo>
                    <a:pt x="86" y="226"/>
                    <a:pt x="75" y="223"/>
                    <a:pt x="65" y="223"/>
                  </a:cubicBezTo>
                  <a:cubicBezTo>
                    <a:pt x="54" y="223"/>
                    <a:pt x="42" y="226"/>
                    <a:pt x="32" y="232"/>
                  </a:cubicBezTo>
                  <a:cubicBezTo>
                    <a:pt x="13" y="243"/>
                    <a:pt x="1" y="264"/>
                    <a:pt x="2" y="286"/>
                  </a:cubicBezTo>
                  <a:lnTo>
                    <a:pt x="294" y="9250"/>
                  </a:lnTo>
                  <a:cubicBezTo>
                    <a:pt x="300" y="9312"/>
                    <a:pt x="304" y="9340"/>
                    <a:pt x="1818" y="9340"/>
                  </a:cubicBezTo>
                  <a:cubicBezTo>
                    <a:pt x="1847" y="9340"/>
                    <a:pt x="1877" y="9340"/>
                    <a:pt x="1908" y="9340"/>
                  </a:cubicBezTo>
                  <a:cubicBezTo>
                    <a:pt x="2229" y="9340"/>
                    <a:pt x="2612" y="9340"/>
                    <a:pt x="3073" y="9336"/>
                  </a:cubicBezTo>
                  <a:lnTo>
                    <a:pt x="3080" y="9336"/>
                  </a:lnTo>
                  <a:cubicBezTo>
                    <a:pt x="3144" y="9330"/>
                    <a:pt x="3187" y="9265"/>
                    <a:pt x="3179" y="9190"/>
                  </a:cubicBezTo>
                  <a:lnTo>
                    <a:pt x="2204" y="55"/>
                  </a:lnTo>
                  <a:cubicBezTo>
                    <a:pt x="2200" y="33"/>
                    <a:pt x="2185" y="12"/>
                    <a:pt x="2163" y="5"/>
                  </a:cubicBezTo>
                  <a:cubicBezTo>
                    <a:pt x="2156" y="2"/>
                    <a:pt x="2149" y="0"/>
                    <a:pt x="2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3428;p66">
              <a:extLst>
                <a:ext uri="{FF2B5EF4-FFF2-40B4-BE49-F238E27FC236}">
                  <a16:creationId xmlns:a16="http://schemas.microsoft.com/office/drawing/2014/main" id="{7A5787B3-3603-69EB-EFB3-6B1DACAC6A22}"/>
                </a:ext>
              </a:extLst>
            </p:cNvPr>
            <p:cNvSpPr/>
            <p:nvPr/>
          </p:nvSpPr>
          <p:spPr>
            <a:xfrm>
              <a:off x="512316" y="3612949"/>
              <a:ext cx="75896" cy="21795"/>
            </a:xfrm>
            <a:custGeom>
              <a:avLst/>
              <a:gdLst/>
              <a:ahLst/>
              <a:cxnLst/>
              <a:rect l="l" t="t" r="r" b="b"/>
              <a:pathLst>
                <a:path w="2152" h="618" extrusionOk="0">
                  <a:moveTo>
                    <a:pt x="2084" y="0"/>
                  </a:moveTo>
                  <a:cubicBezTo>
                    <a:pt x="2076" y="0"/>
                    <a:pt x="2066" y="2"/>
                    <a:pt x="2058" y="7"/>
                  </a:cubicBezTo>
                  <a:cubicBezTo>
                    <a:pt x="1719" y="190"/>
                    <a:pt x="1345" y="282"/>
                    <a:pt x="969" y="282"/>
                  </a:cubicBezTo>
                  <a:cubicBezTo>
                    <a:pt x="639" y="282"/>
                    <a:pt x="308" y="211"/>
                    <a:pt x="0" y="66"/>
                  </a:cubicBezTo>
                  <a:lnTo>
                    <a:pt x="0" y="66"/>
                  </a:lnTo>
                  <a:lnTo>
                    <a:pt x="15" y="401"/>
                  </a:lnTo>
                  <a:cubicBezTo>
                    <a:pt x="324" y="546"/>
                    <a:pt x="655" y="617"/>
                    <a:pt x="986" y="617"/>
                  </a:cubicBezTo>
                  <a:cubicBezTo>
                    <a:pt x="1379" y="617"/>
                    <a:pt x="1771" y="516"/>
                    <a:pt x="2121" y="315"/>
                  </a:cubicBezTo>
                  <a:cubicBezTo>
                    <a:pt x="2140" y="304"/>
                    <a:pt x="2151" y="284"/>
                    <a:pt x="2150" y="263"/>
                  </a:cubicBezTo>
                  <a:lnTo>
                    <a:pt x="2139" y="52"/>
                  </a:lnTo>
                  <a:cubicBezTo>
                    <a:pt x="2137" y="21"/>
                    <a:pt x="2113" y="0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3429;p66">
              <a:extLst>
                <a:ext uri="{FF2B5EF4-FFF2-40B4-BE49-F238E27FC236}">
                  <a16:creationId xmlns:a16="http://schemas.microsoft.com/office/drawing/2014/main" id="{7BFF75A0-EF6D-F053-868A-90CB3B417EDB}"/>
                </a:ext>
              </a:extLst>
            </p:cNvPr>
            <p:cNvSpPr/>
            <p:nvPr/>
          </p:nvSpPr>
          <p:spPr>
            <a:xfrm>
              <a:off x="510129" y="3610762"/>
              <a:ext cx="80339" cy="26133"/>
            </a:xfrm>
            <a:custGeom>
              <a:avLst/>
              <a:gdLst/>
              <a:ahLst/>
              <a:cxnLst/>
              <a:rect l="l" t="t" r="r" b="b"/>
              <a:pathLst>
                <a:path w="2278" h="741" extrusionOk="0">
                  <a:moveTo>
                    <a:pt x="2151" y="122"/>
                  </a:moveTo>
                  <a:lnTo>
                    <a:pt x="2152" y="328"/>
                  </a:lnTo>
                  <a:cubicBezTo>
                    <a:pt x="1813" y="521"/>
                    <a:pt x="1432" y="618"/>
                    <a:pt x="1050" y="618"/>
                  </a:cubicBezTo>
                  <a:cubicBezTo>
                    <a:pt x="740" y="618"/>
                    <a:pt x="429" y="554"/>
                    <a:pt x="138" y="424"/>
                  </a:cubicBezTo>
                  <a:lnTo>
                    <a:pt x="130" y="225"/>
                  </a:lnTo>
                  <a:lnTo>
                    <a:pt x="130" y="225"/>
                  </a:lnTo>
                  <a:cubicBezTo>
                    <a:pt x="417" y="345"/>
                    <a:pt x="724" y="405"/>
                    <a:pt x="1031" y="405"/>
                  </a:cubicBezTo>
                  <a:cubicBezTo>
                    <a:pt x="1417" y="405"/>
                    <a:pt x="1803" y="310"/>
                    <a:pt x="2151" y="122"/>
                  </a:cubicBezTo>
                  <a:close/>
                  <a:moveTo>
                    <a:pt x="2146" y="1"/>
                  </a:moveTo>
                  <a:cubicBezTo>
                    <a:pt x="2127" y="1"/>
                    <a:pt x="2108" y="5"/>
                    <a:pt x="2090" y="14"/>
                  </a:cubicBezTo>
                  <a:cubicBezTo>
                    <a:pt x="1762" y="192"/>
                    <a:pt x="1396" y="282"/>
                    <a:pt x="1031" y="282"/>
                  </a:cubicBezTo>
                  <a:cubicBezTo>
                    <a:pt x="708" y="282"/>
                    <a:pt x="386" y="212"/>
                    <a:pt x="88" y="73"/>
                  </a:cubicBezTo>
                  <a:cubicBezTo>
                    <a:pt x="80" y="69"/>
                    <a:pt x="70" y="66"/>
                    <a:pt x="61" y="66"/>
                  </a:cubicBezTo>
                  <a:cubicBezTo>
                    <a:pt x="50" y="66"/>
                    <a:pt x="38" y="70"/>
                    <a:pt x="28" y="77"/>
                  </a:cubicBezTo>
                  <a:cubicBezTo>
                    <a:pt x="11" y="89"/>
                    <a:pt x="0" y="110"/>
                    <a:pt x="1" y="132"/>
                  </a:cubicBezTo>
                  <a:lnTo>
                    <a:pt x="18" y="467"/>
                  </a:lnTo>
                  <a:cubicBezTo>
                    <a:pt x="19" y="490"/>
                    <a:pt x="33" y="511"/>
                    <a:pt x="53" y="520"/>
                  </a:cubicBezTo>
                  <a:cubicBezTo>
                    <a:pt x="367" y="667"/>
                    <a:pt x="704" y="740"/>
                    <a:pt x="1043" y="740"/>
                  </a:cubicBezTo>
                  <a:cubicBezTo>
                    <a:pt x="1045" y="740"/>
                    <a:pt x="1048" y="740"/>
                    <a:pt x="1050" y="740"/>
                  </a:cubicBezTo>
                  <a:cubicBezTo>
                    <a:pt x="1453" y="740"/>
                    <a:pt x="1855" y="635"/>
                    <a:pt x="2215" y="430"/>
                  </a:cubicBezTo>
                  <a:cubicBezTo>
                    <a:pt x="2253" y="409"/>
                    <a:pt x="2277" y="366"/>
                    <a:pt x="2274" y="323"/>
                  </a:cubicBezTo>
                  <a:lnTo>
                    <a:pt x="2263" y="111"/>
                  </a:lnTo>
                  <a:cubicBezTo>
                    <a:pt x="2262" y="72"/>
                    <a:pt x="2240" y="35"/>
                    <a:pt x="2204" y="16"/>
                  </a:cubicBezTo>
                  <a:cubicBezTo>
                    <a:pt x="2187" y="6"/>
                    <a:pt x="2166" y="1"/>
                    <a:pt x="2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3430;p66">
              <a:extLst>
                <a:ext uri="{FF2B5EF4-FFF2-40B4-BE49-F238E27FC236}">
                  <a16:creationId xmlns:a16="http://schemas.microsoft.com/office/drawing/2014/main" id="{1D3A7054-3085-5862-2015-908D3AA0F999}"/>
                </a:ext>
              </a:extLst>
            </p:cNvPr>
            <p:cNvSpPr/>
            <p:nvPr/>
          </p:nvSpPr>
          <p:spPr>
            <a:xfrm>
              <a:off x="725505" y="3459114"/>
              <a:ext cx="152849" cy="201236"/>
            </a:xfrm>
            <a:custGeom>
              <a:avLst/>
              <a:gdLst/>
              <a:ahLst/>
              <a:cxnLst/>
              <a:rect l="l" t="t" r="r" b="b"/>
              <a:pathLst>
                <a:path w="4334" h="5706" extrusionOk="0">
                  <a:moveTo>
                    <a:pt x="4001" y="1"/>
                  </a:moveTo>
                  <a:cubicBezTo>
                    <a:pt x="3886" y="1"/>
                    <a:pt x="3741" y="58"/>
                    <a:pt x="3555" y="188"/>
                  </a:cubicBezTo>
                  <a:cubicBezTo>
                    <a:pt x="3555" y="188"/>
                    <a:pt x="2424" y="1151"/>
                    <a:pt x="2281" y="1199"/>
                  </a:cubicBezTo>
                  <a:cubicBezTo>
                    <a:pt x="1137" y="1575"/>
                    <a:pt x="625" y="3184"/>
                    <a:pt x="625" y="3184"/>
                  </a:cubicBezTo>
                  <a:lnTo>
                    <a:pt x="0" y="4481"/>
                  </a:lnTo>
                  <a:lnTo>
                    <a:pt x="2069" y="5705"/>
                  </a:lnTo>
                  <a:lnTo>
                    <a:pt x="3051" y="3782"/>
                  </a:lnTo>
                  <a:lnTo>
                    <a:pt x="3558" y="3423"/>
                  </a:lnTo>
                  <a:cubicBezTo>
                    <a:pt x="4005" y="3106"/>
                    <a:pt x="4150" y="2508"/>
                    <a:pt x="3897" y="2021"/>
                  </a:cubicBezTo>
                  <a:cubicBezTo>
                    <a:pt x="3897" y="2021"/>
                    <a:pt x="3822" y="1539"/>
                    <a:pt x="3574" y="1221"/>
                  </a:cubicBezTo>
                  <a:lnTo>
                    <a:pt x="4145" y="630"/>
                  </a:lnTo>
                  <a:cubicBezTo>
                    <a:pt x="4325" y="444"/>
                    <a:pt x="4334" y="146"/>
                    <a:pt x="4145" y="37"/>
                  </a:cubicBezTo>
                  <a:cubicBezTo>
                    <a:pt x="4103" y="14"/>
                    <a:pt x="4055" y="1"/>
                    <a:pt x="4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3431;p66">
              <a:extLst>
                <a:ext uri="{FF2B5EF4-FFF2-40B4-BE49-F238E27FC236}">
                  <a16:creationId xmlns:a16="http://schemas.microsoft.com/office/drawing/2014/main" id="{AA6ADDC3-D928-B769-D319-45EF748BEC53}"/>
                </a:ext>
              </a:extLst>
            </p:cNvPr>
            <p:cNvSpPr/>
            <p:nvPr/>
          </p:nvSpPr>
          <p:spPr>
            <a:xfrm>
              <a:off x="723037" y="3457033"/>
              <a:ext cx="156411" cy="205504"/>
            </a:xfrm>
            <a:custGeom>
              <a:avLst/>
              <a:gdLst/>
              <a:ahLst/>
              <a:cxnLst/>
              <a:rect l="l" t="t" r="r" b="b"/>
              <a:pathLst>
                <a:path w="4435" h="5827" extrusionOk="0">
                  <a:moveTo>
                    <a:pt x="4067" y="121"/>
                  </a:moveTo>
                  <a:cubicBezTo>
                    <a:pt x="4110" y="121"/>
                    <a:pt x="4148" y="130"/>
                    <a:pt x="4182" y="150"/>
                  </a:cubicBezTo>
                  <a:cubicBezTo>
                    <a:pt x="4256" y="192"/>
                    <a:pt x="4280" y="264"/>
                    <a:pt x="4286" y="315"/>
                  </a:cubicBezTo>
                  <a:cubicBezTo>
                    <a:pt x="4303" y="428"/>
                    <a:pt x="4257" y="554"/>
                    <a:pt x="4169" y="646"/>
                  </a:cubicBezTo>
                  <a:lnTo>
                    <a:pt x="3598" y="1238"/>
                  </a:lnTo>
                  <a:cubicBezTo>
                    <a:pt x="3578" y="1259"/>
                    <a:pt x="3574" y="1293"/>
                    <a:pt x="3594" y="1318"/>
                  </a:cubicBezTo>
                  <a:cubicBezTo>
                    <a:pt x="3829" y="1619"/>
                    <a:pt x="3904" y="2085"/>
                    <a:pt x="3905" y="2090"/>
                  </a:cubicBezTo>
                  <a:cubicBezTo>
                    <a:pt x="3906" y="2096"/>
                    <a:pt x="3909" y="2103"/>
                    <a:pt x="3911" y="2108"/>
                  </a:cubicBezTo>
                  <a:cubicBezTo>
                    <a:pt x="4150" y="2565"/>
                    <a:pt x="4013" y="3134"/>
                    <a:pt x="3593" y="3432"/>
                  </a:cubicBezTo>
                  <a:lnTo>
                    <a:pt x="3085" y="3791"/>
                  </a:lnTo>
                  <a:cubicBezTo>
                    <a:pt x="3078" y="3796"/>
                    <a:pt x="3071" y="3805"/>
                    <a:pt x="3067" y="3812"/>
                  </a:cubicBezTo>
                  <a:lnTo>
                    <a:pt x="2113" y="5677"/>
                  </a:lnTo>
                  <a:lnTo>
                    <a:pt x="149" y="4515"/>
                  </a:lnTo>
                  <a:lnTo>
                    <a:pt x="749" y="3270"/>
                  </a:lnTo>
                  <a:cubicBezTo>
                    <a:pt x="751" y="3268"/>
                    <a:pt x="751" y="3265"/>
                    <a:pt x="752" y="3262"/>
                  </a:cubicBezTo>
                  <a:cubicBezTo>
                    <a:pt x="757" y="3246"/>
                    <a:pt x="1269" y="1678"/>
                    <a:pt x="2369" y="1317"/>
                  </a:cubicBezTo>
                  <a:cubicBezTo>
                    <a:pt x="2517" y="1268"/>
                    <a:pt x="3474" y="455"/>
                    <a:pt x="3665" y="294"/>
                  </a:cubicBezTo>
                  <a:cubicBezTo>
                    <a:pt x="3829" y="178"/>
                    <a:pt x="3963" y="121"/>
                    <a:pt x="4067" y="121"/>
                  </a:cubicBezTo>
                  <a:close/>
                  <a:moveTo>
                    <a:pt x="4072" y="0"/>
                  </a:moveTo>
                  <a:cubicBezTo>
                    <a:pt x="3939" y="0"/>
                    <a:pt x="3780" y="66"/>
                    <a:pt x="3592" y="199"/>
                  </a:cubicBezTo>
                  <a:cubicBezTo>
                    <a:pt x="3043" y="665"/>
                    <a:pt x="2418" y="1172"/>
                    <a:pt x="2332" y="1202"/>
                  </a:cubicBezTo>
                  <a:cubicBezTo>
                    <a:pt x="1190" y="1578"/>
                    <a:pt x="675" y="3110"/>
                    <a:pt x="638" y="3221"/>
                  </a:cubicBezTo>
                  <a:lnTo>
                    <a:pt x="14" y="4512"/>
                  </a:lnTo>
                  <a:cubicBezTo>
                    <a:pt x="1" y="4541"/>
                    <a:pt x="12" y="4574"/>
                    <a:pt x="39" y="4591"/>
                  </a:cubicBezTo>
                  <a:lnTo>
                    <a:pt x="2108" y="5817"/>
                  </a:lnTo>
                  <a:cubicBezTo>
                    <a:pt x="2117" y="5822"/>
                    <a:pt x="2128" y="5824"/>
                    <a:pt x="2139" y="5826"/>
                  </a:cubicBezTo>
                  <a:cubicBezTo>
                    <a:pt x="2146" y="5826"/>
                    <a:pt x="2152" y="5824"/>
                    <a:pt x="2157" y="5823"/>
                  </a:cubicBezTo>
                  <a:cubicBezTo>
                    <a:pt x="2173" y="5818"/>
                    <a:pt x="2186" y="5807"/>
                    <a:pt x="2195" y="5792"/>
                  </a:cubicBezTo>
                  <a:lnTo>
                    <a:pt x="3170" y="3882"/>
                  </a:lnTo>
                  <a:lnTo>
                    <a:pt x="3665" y="3533"/>
                  </a:lnTo>
                  <a:cubicBezTo>
                    <a:pt x="4132" y="3202"/>
                    <a:pt x="4287" y="2571"/>
                    <a:pt x="4027" y="2061"/>
                  </a:cubicBezTo>
                  <a:cubicBezTo>
                    <a:pt x="4013" y="1992"/>
                    <a:pt x="3937" y="1589"/>
                    <a:pt x="3724" y="1286"/>
                  </a:cubicBezTo>
                  <a:lnTo>
                    <a:pt x="4260" y="734"/>
                  </a:lnTo>
                  <a:cubicBezTo>
                    <a:pt x="4375" y="616"/>
                    <a:pt x="4434" y="449"/>
                    <a:pt x="4412" y="300"/>
                  </a:cubicBezTo>
                  <a:cubicBezTo>
                    <a:pt x="4396" y="188"/>
                    <a:pt x="4337" y="96"/>
                    <a:pt x="4246" y="45"/>
                  </a:cubicBezTo>
                  <a:cubicBezTo>
                    <a:pt x="4194" y="15"/>
                    <a:pt x="4136" y="0"/>
                    <a:pt x="4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3432;p66">
              <a:extLst>
                <a:ext uri="{FF2B5EF4-FFF2-40B4-BE49-F238E27FC236}">
                  <a16:creationId xmlns:a16="http://schemas.microsoft.com/office/drawing/2014/main" id="{48488011-CCE1-9D43-0F11-172629FB2140}"/>
                </a:ext>
              </a:extLst>
            </p:cNvPr>
            <p:cNvSpPr/>
            <p:nvPr/>
          </p:nvSpPr>
          <p:spPr>
            <a:xfrm>
              <a:off x="830989" y="3543473"/>
              <a:ext cx="48458" cy="28249"/>
            </a:xfrm>
            <a:custGeom>
              <a:avLst/>
              <a:gdLst/>
              <a:ahLst/>
              <a:cxnLst/>
              <a:rect l="l" t="t" r="r" b="b"/>
              <a:pathLst>
                <a:path w="1374" h="801" extrusionOk="0">
                  <a:moveTo>
                    <a:pt x="1102" y="0"/>
                  </a:moveTo>
                  <a:cubicBezTo>
                    <a:pt x="1058" y="0"/>
                    <a:pt x="1008" y="5"/>
                    <a:pt x="950" y="17"/>
                  </a:cubicBezTo>
                  <a:cubicBezTo>
                    <a:pt x="916" y="23"/>
                    <a:pt x="882" y="34"/>
                    <a:pt x="849" y="47"/>
                  </a:cubicBezTo>
                  <a:lnTo>
                    <a:pt x="226" y="297"/>
                  </a:lnTo>
                  <a:cubicBezTo>
                    <a:pt x="71" y="360"/>
                    <a:pt x="0" y="553"/>
                    <a:pt x="98" y="689"/>
                  </a:cubicBezTo>
                  <a:cubicBezTo>
                    <a:pt x="150" y="760"/>
                    <a:pt x="235" y="801"/>
                    <a:pt x="368" y="801"/>
                  </a:cubicBezTo>
                  <a:cubicBezTo>
                    <a:pt x="410" y="801"/>
                    <a:pt x="457" y="797"/>
                    <a:pt x="509" y="789"/>
                  </a:cubicBezTo>
                  <a:lnTo>
                    <a:pt x="1081" y="609"/>
                  </a:lnTo>
                  <a:cubicBezTo>
                    <a:pt x="1250" y="556"/>
                    <a:pt x="1373" y="397"/>
                    <a:pt x="1362" y="219"/>
                  </a:cubicBezTo>
                  <a:cubicBezTo>
                    <a:pt x="1354" y="104"/>
                    <a:pt x="129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3433;p66">
              <a:extLst>
                <a:ext uri="{FF2B5EF4-FFF2-40B4-BE49-F238E27FC236}">
                  <a16:creationId xmlns:a16="http://schemas.microsoft.com/office/drawing/2014/main" id="{32365CE3-5878-FA1E-0778-283D88757A8A}"/>
                </a:ext>
              </a:extLst>
            </p:cNvPr>
            <p:cNvSpPr/>
            <p:nvPr/>
          </p:nvSpPr>
          <p:spPr>
            <a:xfrm>
              <a:off x="830213" y="3541357"/>
              <a:ext cx="51420" cy="32622"/>
            </a:xfrm>
            <a:custGeom>
              <a:avLst/>
              <a:gdLst/>
              <a:ahLst/>
              <a:cxnLst/>
              <a:rect l="l" t="t" r="r" b="b"/>
              <a:pathLst>
                <a:path w="1458" h="925" extrusionOk="0">
                  <a:moveTo>
                    <a:pt x="1115" y="122"/>
                  </a:moveTo>
                  <a:cubicBezTo>
                    <a:pt x="1118" y="122"/>
                    <a:pt x="1122" y="122"/>
                    <a:pt x="1126" y="123"/>
                  </a:cubicBezTo>
                  <a:cubicBezTo>
                    <a:pt x="1189" y="123"/>
                    <a:pt x="1235" y="135"/>
                    <a:pt x="1268" y="160"/>
                  </a:cubicBezTo>
                  <a:cubicBezTo>
                    <a:pt x="1303" y="186"/>
                    <a:pt x="1320" y="226"/>
                    <a:pt x="1324" y="285"/>
                  </a:cubicBezTo>
                  <a:cubicBezTo>
                    <a:pt x="1332" y="428"/>
                    <a:pt x="1232" y="565"/>
                    <a:pt x="1085" y="612"/>
                  </a:cubicBezTo>
                  <a:lnTo>
                    <a:pt x="513" y="791"/>
                  </a:lnTo>
                  <a:cubicBezTo>
                    <a:pt x="468" y="798"/>
                    <a:pt x="427" y="802"/>
                    <a:pt x="390" y="802"/>
                  </a:cubicBezTo>
                  <a:cubicBezTo>
                    <a:pt x="286" y="802"/>
                    <a:pt x="213" y="773"/>
                    <a:pt x="170" y="715"/>
                  </a:cubicBezTo>
                  <a:cubicBezTo>
                    <a:pt x="138" y="669"/>
                    <a:pt x="129" y="613"/>
                    <a:pt x="145" y="556"/>
                  </a:cubicBezTo>
                  <a:cubicBezTo>
                    <a:pt x="164" y="492"/>
                    <a:pt x="210" y="441"/>
                    <a:pt x="271" y="416"/>
                  </a:cubicBezTo>
                  <a:lnTo>
                    <a:pt x="895" y="166"/>
                  </a:lnTo>
                  <a:cubicBezTo>
                    <a:pt x="928" y="153"/>
                    <a:pt x="957" y="143"/>
                    <a:pt x="984" y="138"/>
                  </a:cubicBezTo>
                  <a:cubicBezTo>
                    <a:pt x="1032" y="128"/>
                    <a:pt x="1074" y="122"/>
                    <a:pt x="1115" y="122"/>
                  </a:cubicBezTo>
                  <a:close/>
                  <a:moveTo>
                    <a:pt x="1123" y="1"/>
                  </a:moveTo>
                  <a:cubicBezTo>
                    <a:pt x="1074" y="1"/>
                    <a:pt x="1020" y="6"/>
                    <a:pt x="960" y="18"/>
                  </a:cubicBezTo>
                  <a:cubicBezTo>
                    <a:pt x="924" y="25"/>
                    <a:pt x="890" y="36"/>
                    <a:pt x="848" y="52"/>
                  </a:cubicBezTo>
                  <a:lnTo>
                    <a:pt x="225" y="302"/>
                  </a:lnTo>
                  <a:cubicBezTo>
                    <a:pt x="130" y="340"/>
                    <a:pt x="55" y="421"/>
                    <a:pt x="27" y="520"/>
                  </a:cubicBezTo>
                  <a:cubicBezTo>
                    <a:pt x="1" y="613"/>
                    <a:pt x="17" y="709"/>
                    <a:pt x="71" y="786"/>
                  </a:cubicBezTo>
                  <a:cubicBezTo>
                    <a:pt x="138" y="877"/>
                    <a:pt x="243" y="923"/>
                    <a:pt x="390" y="925"/>
                  </a:cubicBezTo>
                  <a:cubicBezTo>
                    <a:pt x="435" y="925"/>
                    <a:pt x="485" y="918"/>
                    <a:pt x="540" y="911"/>
                  </a:cubicBezTo>
                  <a:lnTo>
                    <a:pt x="1120" y="730"/>
                  </a:lnTo>
                  <a:cubicBezTo>
                    <a:pt x="1321" y="666"/>
                    <a:pt x="1457" y="476"/>
                    <a:pt x="1445" y="278"/>
                  </a:cubicBezTo>
                  <a:cubicBezTo>
                    <a:pt x="1440" y="183"/>
                    <a:pt x="1404" y="111"/>
                    <a:pt x="1342" y="63"/>
                  </a:cubicBezTo>
                  <a:cubicBezTo>
                    <a:pt x="1288" y="21"/>
                    <a:pt x="1215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3434;p66">
              <a:extLst>
                <a:ext uri="{FF2B5EF4-FFF2-40B4-BE49-F238E27FC236}">
                  <a16:creationId xmlns:a16="http://schemas.microsoft.com/office/drawing/2014/main" id="{3A00B1E4-BE3C-A896-9D2E-7A45EBBADAE0}"/>
                </a:ext>
              </a:extLst>
            </p:cNvPr>
            <p:cNvSpPr/>
            <p:nvPr/>
          </p:nvSpPr>
          <p:spPr>
            <a:xfrm>
              <a:off x="824500" y="3525169"/>
              <a:ext cx="48458" cy="28320"/>
            </a:xfrm>
            <a:custGeom>
              <a:avLst/>
              <a:gdLst/>
              <a:ahLst/>
              <a:cxnLst/>
              <a:rect l="l" t="t" r="r" b="b"/>
              <a:pathLst>
                <a:path w="1374" h="803" extrusionOk="0">
                  <a:moveTo>
                    <a:pt x="1102" y="1"/>
                  </a:moveTo>
                  <a:cubicBezTo>
                    <a:pt x="1058" y="1"/>
                    <a:pt x="1008" y="6"/>
                    <a:pt x="951" y="17"/>
                  </a:cubicBezTo>
                  <a:cubicBezTo>
                    <a:pt x="917" y="25"/>
                    <a:pt x="882" y="36"/>
                    <a:pt x="851" y="49"/>
                  </a:cubicBezTo>
                  <a:lnTo>
                    <a:pt x="227" y="299"/>
                  </a:lnTo>
                  <a:cubicBezTo>
                    <a:pt x="71" y="362"/>
                    <a:pt x="1" y="554"/>
                    <a:pt x="99" y="690"/>
                  </a:cubicBezTo>
                  <a:cubicBezTo>
                    <a:pt x="150" y="761"/>
                    <a:pt x="235" y="802"/>
                    <a:pt x="367" y="802"/>
                  </a:cubicBezTo>
                  <a:cubicBezTo>
                    <a:pt x="410" y="802"/>
                    <a:pt x="457" y="798"/>
                    <a:pt x="509" y="789"/>
                  </a:cubicBezTo>
                  <a:lnTo>
                    <a:pt x="1081" y="610"/>
                  </a:lnTo>
                  <a:cubicBezTo>
                    <a:pt x="1251" y="558"/>
                    <a:pt x="1373" y="398"/>
                    <a:pt x="1363" y="221"/>
                  </a:cubicBezTo>
                  <a:cubicBezTo>
                    <a:pt x="1355" y="104"/>
                    <a:pt x="1293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3435;p66">
              <a:extLst>
                <a:ext uri="{FF2B5EF4-FFF2-40B4-BE49-F238E27FC236}">
                  <a16:creationId xmlns:a16="http://schemas.microsoft.com/office/drawing/2014/main" id="{F275BB28-E2EB-0BC7-4E95-7740003F9B8A}"/>
                </a:ext>
              </a:extLst>
            </p:cNvPr>
            <p:cNvSpPr/>
            <p:nvPr/>
          </p:nvSpPr>
          <p:spPr>
            <a:xfrm>
              <a:off x="823724" y="3523053"/>
              <a:ext cx="51420" cy="32622"/>
            </a:xfrm>
            <a:custGeom>
              <a:avLst/>
              <a:gdLst/>
              <a:ahLst/>
              <a:cxnLst/>
              <a:rect l="l" t="t" r="r" b="b"/>
              <a:pathLst>
                <a:path w="1458" h="925" extrusionOk="0">
                  <a:moveTo>
                    <a:pt x="1125" y="122"/>
                  </a:moveTo>
                  <a:cubicBezTo>
                    <a:pt x="1188" y="122"/>
                    <a:pt x="1235" y="135"/>
                    <a:pt x="1267" y="159"/>
                  </a:cubicBezTo>
                  <a:cubicBezTo>
                    <a:pt x="1302" y="185"/>
                    <a:pt x="1319" y="226"/>
                    <a:pt x="1324" y="284"/>
                  </a:cubicBezTo>
                  <a:cubicBezTo>
                    <a:pt x="1332" y="429"/>
                    <a:pt x="1232" y="565"/>
                    <a:pt x="1086" y="611"/>
                  </a:cubicBezTo>
                  <a:lnTo>
                    <a:pt x="514" y="792"/>
                  </a:lnTo>
                  <a:cubicBezTo>
                    <a:pt x="469" y="799"/>
                    <a:pt x="429" y="802"/>
                    <a:pt x="392" y="802"/>
                  </a:cubicBezTo>
                  <a:cubicBezTo>
                    <a:pt x="287" y="802"/>
                    <a:pt x="213" y="773"/>
                    <a:pt x="172" y="715"/>
                  </a:cubicBezTo>
                  <a:cubicBezTo>
                    <a:pt x="139" y="669"/>
                    <a:pt x="129" y="613"/>
                    <a:pt x="146" y="556"/>
                  </a:cubicBezTo>
                  <a:cubicBezTo>
                    <a:pt x="164" y="493"/>
                    <a:pt x="211" y="441"/>
                    <a:pt x="272" y="417"/>
                  </a:cubicBezTo>
                  <a:lnTo>
                    <a:pt x="895" y="167"/>
                  </a:lnTo>
                  <a:cubicBezTo>
                    <a:pt x="929" y="152"/>
                    <a:pt x="957" y="143"/>
                    <a:pt x="985" y="137"/>
                  </a:cubicBezTo>
                  <a:cubicBezTo>
                    <a:pt x="1037" y="126"/>
                    <a:pt x="1082" y="123"/>
                    <a:pt x="1125" y="122"/>
                  </a:cubicBezTo>
                  <a:close/>
                  <a:moveTo>
                    <a:pt x="1121" y="0"/>
                  </a:moveTo>
                  <a:cubicBezTo>
                    <a:pt x="1073" y="0"/>
                    <a:pt x="1019" y="6"/>
                    <a:pt x="961" y="18"/>
                  </a:cubicBezTo>
                  <a:cubicBezTo>
                    <a:pt x="925" y="25"/>
                    <a:pt x="890" y="36"/>
                    <a:pt x="849" y="52"/>
                  </a:cubicBezTo>
                  <a:lnTo>
                    <a:pt x="226" y="302"/>
                  </a:lnTo>
                  <a:cubicBezTo>
                    <a:pt x="130" y="341"/>
                    <a:pt x="55" y="422"/>
                    <a:pt x="27" y="521"/>
                  </a:cubicBezTo>
                  <a:cubicBezTo>
                    <a:pt x="1" y="613"/>
                    <a:pt x="17" y="710"/>
                    <a:pt x="72" y="786"/>
                  </a:cubicBezTo>
                  <a:cubicBezTo>
                    <a:pt x="137" y="879"/>
                    <a:pt x="243" y="923"/>
                    <a:pt x="391" y="924"/>
                  </a:cubicBezTo>
                  <a:cubicBezTo>
                    <a:pt x="436" y="924"/>
                    <a:pt x="487" y="919"/>
                    <a:pt x="541" y="910"/>
                  </a:cubicBezTo>
                  <a:lnTo>
                    <a:pt x="1120" y="730"/>
                  </a:lnTo>
                  <a:cubicBezTo>
                    <a:pt x="1322" y="665"/>
                    <a:pt x="1457" y="477"/>
                    <a:pt x="1445" y="277"/>
                  </a:cubicBezTo>
                  <a:cubicBezTo>
                    <a:pt x="1440" y="184"/>
                    <a:pt x="1405" y="110"/>
                    <a:pt x="1342" y="63"/>
                  </a:cubicBezTo>
                  <a:cubicBezTo>
                    <a:pt x="1288" y="21"/>
                    <a:pt x="1214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3436;p66">
              <a:extLst>
                <a:ext uri="{FF2B5EF4-FFF2-40B4-BE49-F238E27FC236}">
                  <a16:creationId xmlns:a16="http://schemas.microsoft.com/office/drawing/2014/main" id="{637C25EC-56CE-4846-5ED5-1A1BEE426FB4}"/>
                </a:ext>
              </a:extLst>
            </p:cNvPr>
            <p:cNvSpPr/>
            <p:nvPr/>
          </p:nvSpPr>
          <p:spPr>
            <a:xfrm>
              <a:off x="821432" y="3501928"/>
              <a:ext cx="48458" cy="28320"/>
            </a:xfrm>
            <a:custGeom>
              <a:avLst/>
              <a:gdLst/>
              <a:ahLst/>
              <a:cxnLst/>
              <a:rect l="l" t="t" r="r" b="b"/>
              <a:pathLst>
                <a:path w="1374" h="803" extrusionOk="0">
                  <a:moveTo>
                    <a:pt x="1104" y="0"/>
                  </a:moveTo>
                  <a:cubicBezTo>
                    <a:pt x="1060" y="0"/>
                    <a:pt x="1009" y="6"/>
                    <a:pt x="951" y="18"/>
                  </a:cubicBezTo>
                  <a:cubicBezTo>
                    <a:pt x="917" y="24"/>
                    <a:pt x="883" y="35"/>
                    <a:pt x="851" y="49"/>
                  </a:cubicBezTo>
                  <a:lnTo>
                    <a:pt x="227" y="299"/>
                  </a:lnTo>
                  <a:cubicBezTo>
                    <a:pt x="71" y="361"/>
                    <a:pt x="1" y="555"/>
                    <a:pt x="99" y="691"/>
                  </a:cubicBezTo>
                  <a:cubicBezTo>
                    <a:pt x="150" y="761"/>
                    <a:pt x="235" y="802"/>
                    <a:pt x="367" y="802"/>
                  </a:cubicBezTo>
                  <a:cubicBezTo>
                    <a:pt x="410" y="802"/>
                    <a:pt x="457" y="798"/>
                    <a:pt x="509" y="790"/>
                  </a:cubicBezTo>
                  <a:lnTo>
                    <a:pt x="1081" y="610"/>
                  </a:lnTo>
                  <a:cubicBezTo>
                    <a:pt x="1251" y="557"/>
                    <a:pt x="1373" y="398"/>
                    <a:pt x="1363" y="220"/>
                  </a:cubicBezTo>
                  <a:cubicBezTo>
                    <a:pt x="1356" y="104"/>
                    <a:pt x="1295" y="0"/>
                    <a:pt x="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3437;p66">
              <a:extLst>
                <a:ext uri="{FF2B5EF4-FFF2-40B4-BE49-F238E27FC236}">
                  <a16:creationId xmlns:a16="http://schemas.microsoft.com/office/drawing/2014/main" id="{3AF5ED0F-A260-CF40-C466-E75EC90C9DB5}"/>
                </a:ext>
              </a:extLst>
            </p:cNvPr>
            <p:cNvSpPr/>
            <p:nvPr/>
          </p:nvSpPr>
          <p:spPr>
            <a:xfrm>
              <a:off x="820691" y="3499777"/>
              <a:ext cx="51385" cy="32587"/>
            </a:xfrm>
            <a:custGeom>
              <a:avLst/>
              <a:gdLst/>
              <a:ahLst/>
              <a:cxnLst/>
              <a:rect l="l" t="t" r="r" b="b"/>
              <a:pathLst>
                <a:path w="1457" h="924" extrusionOk="0">
                  <a:moveTo>
                    <a:pt x="1125" y="122"/>
                  </a:moveTo>
                  <a:cubicBezTo>
                    <a:pt x="1188" y="122"/>
                    <a:pt x="1236" y="134"/>
                    <a:pt x="1268" y="159"/>
                  </a:cubicBezTo>
                  <a:cubicBezTo>
                    <a:pt x="1302" y="186"/>
                    <a:pt x="1319" y="227"/>
                    <a:pt x="1324" y="285"/>
                  </a:cubicBezTo>
                  <a:cubicBezTo>
                    <a:pt x="1331" y="429"/>
                    <a:pt x="1231" y="567"/>
                    <a:pt x="1085" y="612"/>
                  </a:cubicBezTo>
                  <a:lnTo>
                    <a:pt x="513" y="792"/>
                  </a:lnTo>
                  <a:cubicBezTo>
                    <a:pt x="468" y="799"/>
                    <a:pt x="427" y="803"/>
                    <a:pt x="389" y="803"/>
                  </a:cubicBezTo>
                  <a:cubicBezTo>
                    <a:pt x="285" y="803"/>
                    <a:pt x="212" y="774"/>
                    <a:pt x="171" y="716"/>
                  </a:cubicBezTo>
                  <a:cubicBezTo>
                    <a:pt x="138" y="670"/>
                    <a:pt x="128" y="615"/>
                    <a:pt x="145" y="557"/>
                  </a:cubicBezTo>
                  <a:cubicBezTo>
                    <a:pt x="163" y="493"/>
                    <a:pt x="210" y="442"/>
                    <a:pt x="271" y="417"/>
                  </a:cubicBezTo>
                  <a:lnTo>
                    <a:pt x="894" y="167"/>
                  </a:lnTo>
                  <a:cubicBezTo>
                    <a:pt x="928" y="154"/>
                    <a:pt x="956" y="144"/>
                    <a:pt x="984" y="139"/>
                  </a:cubicBezTo>
                  <a:cubicBezTo>
                    <a:pt x="1037" y="128"/>
                    <a:pt x="1084" y="122"/>
                    <a:pt x="1125" y="122"/>
                  </a:cubicBezTo>
                  <a:close/>
                  <a:moveTo>
                    <a:pt x="1122" y="0"/>
                  </a:moveTo>
                  <a:cubicBezTo>
                    <a:pt x="1073" y="0"/>
                    <a:pt x="1019" y="6"/>
                    <a:pt x="960" y="18"/>
                  </a:cubicBezTo>
                  <a:cubicBezTo>
                    <a:pt x="924" y="25"/>
                    <a:pt x="889" y="35"/>
                    <a:pt x="848" y="52"/>
                  </a:cubicBezTo>
                  <a:lnTo>
                    <a:pt x="225" y="302"/>
                  </a:lnTo>
                  <a:cubicBezTo>
                    <a:pt x="129" y="341"/>
                    <a:pt x="54" y="422"/>
                    <a:pt x="26" y="522"/>
                  </a:cubicBezTo>
                  <a:cubicBezTo>
                    <a:pt x="0" y="615"/>
                    <a:pt x="16" y="710"/>
                    <a:pt x="71" y="786"/>
                  </a:cubicBezTo>
                  <a:cubicBezTo>
                    <a:pt x="137" y="877"/>
                    <a:pt x="240" y="923"/>
                    <a:pt x="384" y="923"/>
                  </a:cubicBezTo>
                  <a:cubicBezTo>
                    <a:pt x="386" y="923"/>
                    <a:pt x="387" y="923"/>
                    <a:pt x="389" y="923"/>
                  </a:cubicBezTo>
                  <a:cubicBezTo>
                    <a:pt x="435" y="923"/>
                    <a:pt x="486" y="918"/>
                    <a:pt x="540" y="910"/>
                  </a:cubicBezTo>
                  <a:lnTo>
                    <a:pt x="1119" y="730"/>
                  </a:lnTo>
                  <a:cubicBezTo>
                    <a:pt x="1321" y="666"/>
                    <a:pt x="1456" y="477"/>
                    <a:pt x="1444" y="277"/>
                  </a:cubicBezTo>
                  <a:cubicBezTo>
                    <a:pt x="1439" y="183"/>
                    <a:pt x="1404" y="110"/>
                    <a:pt x="1341" y="63"/>
                  </a:cubicBezTo>
                  <a:cubicBezTo>
                    <a:pt x="1287" y="21"/>
                    <a:pt x="1214" y="0"/>
                    <a:pt x="1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3438;p66">
              <a:extLst>
                <a:ext uri="{FF2B5EF4-FFF2-40B4-BE49-F238E27FC236}">
                  <a16:creationId xmlns:a16="http://schemas.microsoft.com/office/drawing/2014/main" id="{6EF086D9-FC8C-2714-E386-9608D1E56070}"/>
                </a:ext>
              </a:extLst>
            </p:cNvPr>
            <p:cNvSpPr/>
            <p:nvPr/>
          </p:nvSpPr>
          <p:spPr>
            <a:xfrm>
              <a:off x="792830" y="3512473"/>
              <a:ext cx="49022" cy="63799"/>
            </a:xfrm>
            <a:custGeom>
              <a:avLst/>
              <a:gdLst/>
              <a:ahLst/>
              <a:cxnLst/>
              <a:rect l="l" t="t" r="r" b="b"/>
              <a:pathLst>
                <a:path w="1390" h="1809" extrusionOk="0">
                  <a:moveTo>
                    <a:pt x="204" y="0"/>
                  </a:moveTo>
                  <a:lnTo>
                    <a:pt x="190" y="814"/>
                  </a:lnTo>
                  <a:lnTo>
                    <a:pt x="190" y="814"/>
                  </a:lnTo>
                  <a:cubicBezTo>
                    <a:pt x="77" y="760"/>
                    <a:pt x="1" y="717"/>
                    <a:pt x="0" y="717"/>
                  </a:cubicBezTo>
                  <a:lnTo>
                    <a:pt x="0" y="717"/>
                  </a:lnTo>
                  <a:cubicBezTo>
                    <a:pt x="0" y="717"/>
                    <a:pt x="4" y="719"/>
                    <a:pt x="11" y="723"/>
                  </a:cubicBezTo>
                  <a:cubicBezTo>
                    <a:pt x="81" y="764"/>
                    <a:pt x="140" y="807"/>
                    <a:pt x="189" y="851"/>
                  </a:cubicBezTo>
                  <a:lnTo>
                    <a:pt x="189" y="851"/>
                  </a:lnTo>
                  <a:lnTo>
                    <a:pt x="190" y="814"/>
                  </a:lnTo>
                  <a:lnTo>
                    <a:pt x="190" y="814"/>
                  </a:lnTo>
                  <a:cubicBezTo>
                    <a:pt x="392" y="912"/>
                    <a:pt x="713" y="1047"/>
                    <a:pt x="940" y="1047"/>
                  </a:cubicBezTo>
                  <a:cubicBezTo>
                    <a:pt x="1041" y="1047"/>
                    <a:pt x="1124" y="1020"/>
                    <a:pt x="1169" y="952"/>
                  </a:cubicBezTo>
                  <a:cubicBezTo>
                    <a:pt x="1390" y="626"/>
                    <a:pt x="833" y="246"/>
                    <a:pt x="204" y="0"/>
                  </a:cubicBezTo>
                  <a:close/>
                  <a:moveTo>
                    <a:pt x="189" y="851"/>
                  </a:moveTo>
                  <a:lnTo>
                    <a:pt x="173" y="1809"/>
                  </a:lnTo>
                  <a:cubicBezTo>
                    <a:pt x="173" y="1809"/>
                    <a:pt x="678" y="1286"/>
                    <a:pt x="189" y="8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3439;p66">
              <a:extLst>
                <a:ext uri="{FF2B5EF4-FFF2-40B4-BE49-F238E27FC236}">
                  <a16:creationId xmlns:a16="http://schemas.microsoft.com/office/drawing/2014/main" id="{624E1110-C539-8F28-1FAE-F69C0BE9918E}"/>
                </a:ext>
              </a:extLst>
            </p:cNvPr>
            <p:cNvSpPr/>
            <p:nvPr/>
          </p:nvSpPr>
          <p:spPr>
            <a:xfrm>
              <a:off x="790397" y="3510251"/>
              <a:ext cx="48140" cy="68172"/>
            </a:xfrm>
            <a:custGeom>
              <a:avLst/>
              <a:gdLst/>
              <a:ahLst/>
              <a:cxnLst/>
              <a:rect l="l" t="t" r="r" b="b"/>
              <a:pathLst>
                <a:path w="1365" h="1933" extrusionOk="0">
                  <a:moveTo>
                    <a:pt x="276" y="1"/>
                  </a:moveTo>
                  <a:cubicBezTo>
                    <a:pt x="252" y="1"/>
                    <a:pt x="229" y="15"/>
                    <a:pt x="218" y="41"/>
                  </a:cubicBezTo>
                  <a:cubicBezTo>
                    <a:pt x="206" y="71"/>
                    <a:pt x="221" y="107"/>
                    <a:pt x="254" y="119"/>
                  </a:cubicBezTo>
                  <a:cubicBezTo>
                    <a:pt x="782" y="325"/>
                    <a:pt x="1151" y="585"/>
                    <a:pt x="1217" y="796"/>
                  </a:cubicBezTo>
                  <a:cubicBezTo>
                    <a:pt x="1237" y="862"/>
                    <a:pt x="1227" y="922"/>
                    <a:pt x="1189" y="981"/>
                  </a:cubicBezTo>
                  <a:cubicBezTo>
                    <a:pt x="1158" y="1027"/>
                    <a:pt x="1096" y="1048"/>
                    <a:pt x="1013" y="1048"/>
                  </a:cubicBezTo>
                  <a:cubicBezTo>
                    <a:pt x="792" y="1048"/>
                    <a:pt x="424" y="904"/>
                    <a:pt x="104" y="727"/>
                  </a:cubicBezTo>
                  <a:cubicBezTo>
                    <a:pt x="94" y="722"/>
                    <a:pt x="83" y="719"/>
                    <a:pt x="71" y="719"/>
                  </a:cubicBezTo>
                  <a:cubicBezTo>
                    <a:pt x="49" y="719"/>
                    <a:pt x="28" y="730"/>
                    <a:pt x="17" y="749"/>
                  </a:cubicBezTo>
                  <a:cubicBezTo>
                    <a:pt x="0" y="780"/>
                    <a:pt x="16" y="819"/>
                    <a:pt x="44" y="835"/>
                  </a:cubicBezTo>
                  <a:cubicBezTo>
                    <a:pt x="263" y="962"/>
                    <a:pt x="384" y="1112"/>
                    <a:pt x="407" y="1282"/>
                  </a:cubicBezTo>
                  <a:cubicBezTo>
                    <a:pt x="446" y="1568"/>
                    <a:pt x="200" y="1825"/>
                    <a:pt x="198" y="1828"/>
                  </a:cubicBezTo>
                  <a:cubicBezTo>
                    <a:pt x="174" y="1852"/>
                    <a:pt x="174" y="1890"/>
                    <a:pt x="199" y="1915"/>
                  </a:cubicBezTo>
                  <a:cubicBezTo>
                    <a:pt x="211" y="1927"/>
                    <a:pt x="226" y="1933"/>
                    <a:pt x="243" y="1933"/>
                  </a:cubicBezTo>
                  <a:cubicBezTo>
                    <a:pt x="259" y="1933"/>
                    <a:pt x="275" y="1926"/>
                    <a:pt x="286" y="1913"/>
                  </a:cubicBezTo>
                  <a:cubicBezTo>
                    <a:pt x="298" y="1901"/>
                    <a:pt x="575" y="1611"/>
                    <a:pt x="528" y="1265"/>
                  </a:cubicBezTo>
                  <a:cubicBezTo>
                    <a:pt x="516" y="1180"/>
                    <a:pt x="486" y="1098"/>
                    <a:pt x="436" y="1024"/>
                  </a:cubicBezTo>
                  <a:lnTo>
                    <a:pt x="436" y="1024"/>
                  </a:lnTo>
                  <a:cubicBezTo>
                    <a:pt x="625" y="1101"/>
                    <a:pt x="838" y="1169"/>
                    <a:pt x="1010" y="1169"/>
                  </a:cubicBezTo>
                  <a:cubicBezTo>
                    <a:pt x="1131" y="1169"/>
                    <a:pt x="1231" y="1136"/>
                    <a:pt x="1289" y="1049"/>
                  </a:cubicBezTo>
                  <a:cubicBezTo>
                    <a:pt x="1351" y="960"/>
                    <a:pt x="1364" y="862"/>
                    <a:pt x="1333" y="760"/>
                  </a:cubicBezTo>
                  <a:cubicBezTo>
                    <a:pt x="1222" y="401"/>
                    <a:pt x="571" y="112"/>
                    <a:pt x="298" y="5"/>
                  </a:cubicBezTo>
                  <a:cubicBezTo>
                    <a:pt x="291" y="2"/>
                    <a:pt x="284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3440;p66">
              <a:extLst>
                <a:ext uri="{FF2B5EF4-FFF2-40B4-BE49-F238E27FC236}">
                  <a16:creationId xmlns:a16="http://schemas.microsoft.com/office/drawing/2014/main" id="{92AEEFC3-013D-1B49-49A8-776AB96D209B}"/>
                </a:ext>
              </a:extLst>
            </p:cNvPr>
            <p:cNvSpPr/>
            <p:nvPr/>
          </p:nvSpPr>
          <p:spPr>
            <a:xfrm>
              <a:off x="642028" y="3569641"/>
              <a:ext cx="197851" cy="265176"/>
            </a:xfrm>
            <a:custGeom>
              <a:avLst/>
              <a:gdLst/>
              <a:ahLst/>
              <a:cxnLst/>
              <a:rect l="l" t="t" r="r" b="b"/>
              <a:pathLst>
                <a:path w="5610" h="7519" extrusionOk="0">
                  <a:moveTo>
                    <a:pt x="2625" y="1"/>
                  </a:moveTo>
                  <a:lnTo>
                    <a:pt x="620" y="3750"/>
                  </a:lnTo>
                  <a:lnTo>
                    <a:pt x="0" y="6584"/>
                  </a:lnTo>
                  <a:cubicBezTo>
                    <a:pt x="317" y="7211"/>
                    <a:pt x="918" y="7519"/>
                    <a:pt x="1518" y="7519"/>
                  </a:cubicBezTo>
                  <a:cubicBezTo>
                    <a:pt x="2164" y="7519"/>
                    <a:pt x="2808" y="7162"/>
                    <a:pt x="3094" y="6462"/>
                  </a:cubicBezTo>
                  <a:lnTo>
                    <a:pt x="5600" y="1104"/>
                  </a:lnTo>
                  <a:cubicBezTo>
                    <a:pt x="5609" y="1082"/>
                    <a:pt x="5594" y="1058"/>
                    <a:pt x="5570" y="1058"/>
                  </a:cubicBezTo>
                  <a:cubicBezTo>
                    <a:pt x="5551" y="1059"/>
                    <a:pt x="5531" y="1059"/>
                    <a:pt x="5512" y="1059"/>
                  </a:cubicBezTo>
                  <a:cubicBezTo>
                    <a:pt x="4455" y="1059"/>
                    <a:pt x="3432" y="684"/>
                    <a:pt x="2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3441;p66">
              <a:extLst>
                <a:ext uri="{FF2B5EF4-FFF2-40B4-BE49-F238E27FC236}">
                  <a16:creationId xmlns:a16="http://schemas.microsoft.com/office/drawing/2014/main" id="{5C8328FC-457F-3A10-E2C1-C5FE1540C486}"/>
                </a:ext>
              </a:extLst>
            </p:cNvPr>
            <p:cNvSpPr/>
            <p:nvPr/>
          </p:nvSpPr>
          <p:spPr>
            <a:xfrm>
              <a:off x="639489" y="3567525"/>
              <a:ext cx="202471" cy="269479"/>
            </a:xfrm>
            <a:custGeom>
              <a:avLst/>
              <a:gdLst/>
              <a:ahLst/>
              <a:cxnLst/>
              <a:rect l="l" t="t" r="r" b="b"/>
              <a:pathLst>
                <a:path w="5741" h="7641" extrusionOk="0">
                  <a:moveTo>
                    <a:pt x="2694" y="1"/>
                  </a:moveTo>
                  <a:cubicBezTo>
                    <a:pt x="2691" y="1"/>
                    <a:pt x="2687" y="1"/>
                    <a:pt x="2684" y="1"/>
                  </a:cubicBezTo>
                  <a:cubicBezTo>
                    <a:pt x="2665" y="6"/>
                    <a:pt x="2649" y="16"/>
                    <a:pt x="2641" y="33"/>
                  </a:cubicBezTo>
                  <a:lnTo>
                    <a:pt x="636" y="3781"/>
                  </a:lnTo>
                  <a:cubicBezTo>
                    <a:pt x="620" y="3811"/>
                    <a:pt x="631" y="3848"/>
                    <a:pt x="662" y="3864"/>
                  </a:cubicBezTo>
                  <a:cubicBezTo>
                    <a:pt x="671" y="3869"/>
                    <a:pt x="681" y="3871"/>
                    <a:pt x="691" y="3871"/>
                  </a:cubicBezTo>
                  <a:cubicBezTo>
                    <a:pt x="713" y="3871"/>
                    <a:pt x="734" y="3860"/>
                    <a:pt x="745" y="3838"/>
                  </a:cubicBezTo>
                  <a:lnTo>
                    <a:pt x="2714" y="154"/>
                  </a:lnTo>
                  <a:cubicBezTo>
                    <a:pt x="3523" y="816"/>
                    <a:pt x="4535" y="1178"/>
                    <a:pt x="5580" y="1178"/>
                  </a:cubicBezTo>
                  <a:lnTo>
                    <a:pt x="5594" y="1178"/>
                  </a:lnTo>
                  <a:lnTo>
                    <a:pt x="3109" y="6494"/>
                  </a:lnTo>
                  <a:cubicBezTo>
                    <a:pt x="2860" y="7098"/>
                    <a:pt x="2303" y="7489"/>
                    <a:pt x="1654" y="7513"/>
                  </a:cubicBezTo>
                  <a:cubicBezTo>
                    <a:pt x="1628" y="7514"/>
                    <a:pt x="1603" y="7514"/>
                    <a:pt x="1578" y="7514"/>
                  </a:cubicBezTo>
                  <a:cubicBezTo>
                    <a:pt x="960" y="7514"/>
                    <a:pt x="406" y="7171"/>
                    <a:pt x="125" y="6614"/>
                  </a:cubicBezTo>
                  <a:cubicBezTo>
                    <a:pt x="115" y="6593"/>
                    <a:pt x="93" y="6580"/>
                    <a:pt x="69" y="6580"/>
                  </a:cubicBezTo>
                  <a:cubicBezTo>
                    <a:pt x="60" y="6580"/>
                    <a:pt x="51" y="6582"/>
                    <a:pt x="42" y="6587"/>
                  </a:cubicBezTo>
                  <a:cubicBezTo>
                    <a:pt x="12" y="6602"/>
                    <a:pt x="0" y="6639"/>
                    <a:pt x="15" y="6669"/>
                  </a:cubicBezTo>
                  <a:cubicBezTo>
                    <a:pt x="322" y="7275"/>
                    <a:pt x="919" y="7641"/>
                    <a:pt x="1588" y="7641"/>
                  </a:cubicBezTo>
                  <a:cubicBezTo>
                    <a:pt x="1613" y="7641"/>
                    <a:pt x="1636" y="7641"/>
                    <a:pt x="1660" y="7640"/>
                  </a:cubicBezTo>
                  <a:cubicBezTo>
                    <a:pt x="2359" y="7613"/>
                    <a:pt x="2958" y="7194"/>
                    <a:pt x="3223" y="6547"/>
                  </a:cubicBezTo>
                  <a:lnTo>
                    <a:pt x="5726" y="1191"/>
                  </a:lnTo>
                  <a:cubicBezTo>
                    <a:pt x="5740" y="1162"/>
                    <a:pt x="5737" y="1128"/>
                    <a:pt x="5719" y="1101"/>
                  </a:cubicBezTo>
                  <a:cubicBezTo>
                    <a:pt x="5702" y="1074"/>
                    <a:pt x="5674" y="1058"/>
                    <a:pt x="5641" y="1058"/>
                  </a:cubicBezTo>
                  <a:lnTo>
                    <a:pt x="5639" y="1058"/>
                  </a:lnTo>
                  <a:cubicBezTo>
                    <a:pt x="5621" y="1058"/>
                    <a:pt x="5603" y="1058"/>
                    <a:pt x="5585" y="1058"/>
                  </a:cubicBezTo>
                  <a:cubicBezTo>
                    <a:pt x="4544" y="1058"/>
                    <a:pt x="3532" y="689"/>
                    <a:pt x="2735" y="15"/>
                  </a:cubicBezTo>
                  <a:cubicBezTo>
                    <a:pt x="2724" y="5"/>
                    <a:pt x="2709" y="1"/>
                    <a:pt x="2694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3442;p66">
              <a:extLst>
                <a:ext uri="{FF2B5EF4-FFF2-40B4-BE49-F238E27FC236}">
                  <a16:creationId xmlns:a16="http://schemas.microsoft.com/office/drawing/2014/main" id="{4B4C19AB-0E3B-BA46-649C-9522E9F8036E}"/>
                </a:ext>
              </a:extLst>
            </p:cNvPr>
            <p:cNvSpPr/>
            <p:nvPr/>
          </p:nvSpPr>
          <p:spPr>
            <a:xfrm>
              <a:off x="639489" y="3567525"/>
              <a:ext cx="202471" cy="269479"/>
            </a:xfrm>
            <a:custGeom>
              <a:avLst/>
              <a:gdLst/>
              <a:ahLst/>
              <a:cxnLst/>
              <a:rect l="l" t="t" r="r" b="b"/>
              <a:pathLst>
                <a:path w="5741" h="7641" extrusionOk="0">
                  <a:moveTo>
                    <a:pt x="2694" y="1"/>
                  </a:moveTo>
                  <a:cubicBezTo>
                    <a:pt x="2691" y="1"/>
                    <a:pt x="2687" y="1"/>
                    <a:pt x="2684" y="1"/>
                  </a:cubicBezTo>
                  <a:cubicBezTo>
                    <a:pt x="2665" y="6"/>
                    <a:pt x="2649" y="16"/>
                    <a:pt x="2641" y="33"/>
                  </a:cubicBezTo>
                  <a:lnTo>
                    <a:pt x="636" y="3781"/>
                  </a:lnTo>
                  <a:cubicBezTo>
                    <a:pt x="620" y="3811"/>
                    <a:pt x="631" y="3848"/>
                    <a:pt x="662" y="3864"/>
                  </a:cubicBezTo>
                  <a:cubicBezTo>
                    <a:pt x="671" y="3869"/>
                    <a:pt x="681" y="3871"/>
                    <a:pt x="691" y="3871"/>
                  </a:cubicBezTo>
                  <a:cubicBezTo>
                    <a:pt x="713" y="3871"/>
                    <a:pt x="734" y="3860"/>
                    <a:pt x="745" y="3838"/>
                  </a:cubicBezTo>
                  <a:lnTo>
                    <a:pt x="2714" y="154"/>
                  </a:lnTo>
                  <a:cubicBezTo>
                    <a:pt x="3523" y="816"/>
                    <a:pt x="4535" y="1178"/>
                    <a:pt x="5580" y="1178"/>
                  </a:cubicBezTo>
                  <a:lnTo>
                    <a:pt x="5594" y="1178"/>
                  </a:lnTo>
                  <a:lnTo>
                    <a:pt x="3109" y="6494"/>
                  </a:lnTo>
                  <a:cubicBezTo>
                    <a:pt x="2860" y="7098"/>
                    <a:pt x="2303" y="7489"/>
                    <a:pt x="1654" y="7513"/>
                  </a:cubicBezTo>
                  <a:cubicBezTo>
                    <a:pt x="1628" y="7514"/>
                    <a:pt x="1603" y="7514"/>
                    <a:pt x="1578" y="7514"/>
                  </a:cubicBezTo>
                  <a:cubicBezTo>
                    <a:pt x="960" y="7514"/>
                    <a:pt x="406" y="7171"/>
                    <a:pt x="125" y="6614"/>
                  </a:cubicBezTo>
                  <a:cubicBezTo>
                    <a:pt x="115" y="6593"/>
                    <a:pt x="93" y="6580"/>
                    <a:pt x="69" y="6580"/>
                  </a:cubicBezTo>
                  <a:cubicBezTo>
                    <a:pt x="60" y="6580"/>
                    <a:pt x="51" y="6582"/>
                    <a:pt x="42" y="6587"/>
                  </a:cubicBezTo>
                  <a:cubicBezTo>
                    <a:pt x="12" y="6602"/>
                    <a:pt x="0" y="6639"/>
                    <a:pt x="15" y="6669"/>
                  </a:cubicBezTo>
                  <a:cubicBezTo>
                    <a:pt x="322" y="7275"/>
                    <a:pt x="919" y="7641"/>
                    <a:pt x="1588" y="7641"/>
                  </a:cubicBezTo>
                  <a:cubicBezTo>
                    <a:pt x="1613" y="7641"/>
                    <a:pt x="1636" y="7641"/>
                    <a:pt x="1660" y="7640"/>
                  </a:cubicBezTo>
                  <a:cubicBezTo>
                    <a:pt x="2359" y="7613"/>
                    <a:pt x="2958" y="7194"/>
                    <a:pt x="3223" y="6547"/>
                  </a:cubicBezTo>
                  <a:lnTo>
                    <a:pt x="5726" y="1191"/>
                  </a:lnTo>
                  <a:cubicBezTo>
                    <a:pt x="5740" y="1162"/>
                    <a:pt x="5737" y="1128"/>
                    <a:pt x="5719" y="1101"/>
                  </a:cubicBezTo>
                  <a:cubicBezTo>
                    <a:pt x="5702" y="1074"/>
                    <a:pt x="5674" y="1058"/>
                    <a:pt x="5641" y="1058"/>
                  </a:cubicBezTo>
                  <a:lnTo>
                    <a:pt x="5639" y="1058"/>
                  </a:lnTo>
                  <a:cubicBezTo>
                    <a:pt x="5621" y="1058"/>
                    <a:pt x="5603" y="1058"/>
                    <a:pt x="5585" y="1058"/>
                  </a:cubicBezTo>
                  <a:cubicBezTo>
                    <a:pt x="4544" y="1058"/>
                    <a:pt x="3532" y="689"/>
                    <a:pt x="2735" y="15"/>
                  </a:cubicBezTo>
                  <a:cubicBezTo>
                    <a:pt x="2724" y="5"/>
                    <a:pt x="2709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3443;p66">
              <a:extLst>
                <a:ext uri="{FF2B5EF4-FFF2-40B4-BE49-F238E27FC236}">
                  <a16:creationId xmlns:a16="http://schemas.microsoft.com/office/drawing/2014/main" id="{3B4E3276-1CF6-74A0-D792-3E6A8042F36C}"/>
                </a:ext>
              </a:extLst>
            </p:cNvPr>
            <p:cNvSpPr/>
            <p:nvPr/>
          </p:nvSpPr>
          <p:spPr>
            <a:xfrm>
              <a:off x="733088" y="3586287"/>
              <a:ext cx="15835" cy="15341"/>
            </a:xfrm>
            <a:custGeom>
              <a:avLst/>
              <a:gdLst/>
              <a:ahLst/>
              <a:cxnLst/>
              <a:rect l="l" t="t" r="r" b="b"/>
              <a:pathLst>
                <a:path w="449" h="435" extrusionOk="0">
                  <a:moveTo>
                    <a:pt x="220" y="123"/>
                  </a:moveTo>
                  <a:cubicBezTo>
                    <a:pt x="222" y="123"/>
                    <a:pt x="223" y="123"/>
                    <a:pt x="224" y="123"/>
                  </a:cubicBezTo>
                  <a:cubicBezTo>
                    <a:pt x="245" y="123"/>
                    <a:pt x="266" y="130"/>
                    <a:pt x="282" y="142"/>
                  </a:cubicBezTo>
                  <a:cubicBezTo>
                    <a:pt x="303" y="157"/>
                    <a:pt x="316" y="180"/>
                    <a:pt x="319" y="205"/>
                  </a:cubicBezTo>
                  <a:cubicBezTo>
                    <a:pt x="321" y="230"/>
                    <a:pt x="315" y="255"/>
                    <a:pt x="299" y="276"/>
                  </a:cubicBezTo>
                  <a:cubicBezTo>
                    <a:pt x="280" y="300"/>
                    <a:pt x="252" y="313"/>
                    <a:pt x="223" y="313"/>
                  </a:cubicBezTo>
                  <a:cubicBezTo>
                    <a:pt x="203" y="313"/>
                    <a:pt x="183" y="306"/>
                    <a:pt x="167" y="293"/>
                  </a:cubicBezTo>
                  <a:cubicBezTo>
                    <a:pt x="146" y="278"/>
                    <a:pt x="133" y="255"/>
                    <a:pt x="130" y="230"/>
                  </a:cubicBezTo>
                  <a:cubicBezTo>
                    <a:pt x="128" y="205"/>
                    <a:pt x="134" y="180"/>
                    <a:pt x="149" y="159"/>
                  </a:cubicBezTo>
                  <a:cubicBezTo>
                    <a:pt x="164" y="140"/>
                    <a:pt x="187" y="126"/>
                    <a:pt x="211" y="123"/>
                  </a:cubicBezTo>
                  <a:cubicBezTo>
                    <a:pt x="214" y="123"/>
                    <a:pt x="217" y="123"/>
                    <a:pt x="220" y="123"/>
                  </a:cubicBezTo>
                  <a:close/>
                  <a:moveTo>
                    <a:pt x="222" y="0"/>
                  </a:moveTo>
                  <a:cubicBezTo>
                    <a:pt x="214" y="0"/>
                    <a:pt x="205" y="1"/>
                    <a:pt x="196" y="2"/>
                  </a:cubicBezTo>
                  <a:cubicBezTo>
                    <a:pt x="140" y="9"/>
                    <a:pt x="87" y="39"/>
                    <a:pt x="53" y="85"/>
                  </a:cubicBezTo>
                  <a:cubicBezTo>
                    <a:pt x="17" y="131"/>
                    <a:pt x="1" y="189"/>
                    <a:pt x="9" y="245"/>
                  </a:cubicBezTo>
                  <a:cubicBezTo>
                    <a:pt x="16" y="303"/>
                    <a:pt x="46" y="354"/>
                    <a:pt x="92" y="390"/>
                  </a:cubicBezTo>
                  <a:cubicBezTo>
                    <a:pt x="131" y="419"/>
                    <a:pt x="178" y="434"/>
                    <a:pt x="223" y="434"/>
                  </a:cubicBezTo>
                  <a:cubicBezTo>
                    <a:pt x="289" y="434"/>
                    <a:pt x="353" y="406"/>
                    <a:pt x="396" y="350"/>
                  </a:cubicBezTo>
                  <a:cubicBezTo>
                    <a:pt x="431" y="304"/>
                    <a:pt x="448" y="246"/>
                    <a:pt x="440" y="190"/>
                  </a:cubicBezTo>
                  <a:cubicBezTo>
                    <a:pt x="433" y="132"/>
                    <a:pt x="403" y="81"/>
                    <a:pt x="357" y="45"/>
                  </a:cubicBezTo>
                  <a:cubicBezTo>
                    <a:pt x="317" y="16"/>
                    <a:pt x="271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3444;p66">
              <a:extLst>
                <a:ext uri="{FF2B5EF4-FFF2-40B4-BE49-F238E27FC236}">
                  <a16:creationId xmlns:a16="http://schemas.microsoft.com/office/drawing/2014/main" id="{E1107C92-303A-3CB2-9686-3120FAD8F417}"/>
                </a:ext>
              </a:extLst>
            </p:cNvPr>
            <p:cNvSpPr/>
            <p:nvPr/>
          </p:nvSpPr>
          <p:spPr>
            <a:xfrm>
              <a:off x="715348" y="3599442"/>
              <a:ext cx="56463" cy="26980"/>
            </a:xfrm>
            <a:custGeom>
              <a:avLst/>
              <a:gdLst/>
              <a:ahLst/>
              <a:cxnLst/>
              <a:rect l="l" t="t" r="r" b="b"/>
              <a:pathLst>
                <a:path w="1601" h="765" extrusionOk="0">
                  <a:moveTo>
                    <a:pt x="70" y="0"/>
                  </a:moveTo>
                  <a:cubicBezTo>
                    <a:pt x="51" y="0"/>
                    <a:pt x="32" y="9"/>
                    <a:pt x="20" y="25"/>
                  </a:cubicBezTo>
                  <a:cubicBezTo>
                    <a:pt x="0" y="53"/>
                    <a:pt x="7" y="91"/>
                    <a:pt x="34" y="111"/>
                  </a:cubicBezTo>
                  <a:cubicBezTo>
                    <a:pt x="922" y="750"/>
                    <a:pt x="1484" y="765"/>
                    <a:pt x="1536" y="765"/>
                  </a:cubicBezTo>
                  <a:lnTo>
                    <a:pt x="1539" y="765"/>
                  </a:lnTo>
                  <a:cubicBezTo>
                    <a:pt x="1573" y="765"/>
                    <a:pt x="1600" y="736"/>
                    <a:pt x="1599" y="703"/>
                  </a:cubicBezTo>
                  <a:cubicBezTo>
                    <a:pt x="1599" y="669"/>
                    <a:pt x="1571" y="643"/>
                    <a:pt x="1538" y="643"/>
                  </a:cubicBezTo>
                  <a:lnTo>
                    <a:pt x="1536" y="643"/>
                  </a:lnTo>
                  <a:cubicBezTo>
                    <a:pt x="1523" y="643"/>
                    <a:pt x="974" y="636"/>
                    <a:pt x="106" y="12"/>
                  </a:cubicBezTo>
                  <a:cubicBezTo>
                    <a:pt x="95" y="4"/>
                    <a:pt x="82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3445;p66">
              <a:extLst>
                <a:ext uri="{FF2B5EF4-FFF2-40B4-BE49-F238E27FC236}">
                  <a16:creationId xmlns:a16="http://schemas.microsoft.com/office/drawing/2014/main" id="{9CB28BCA-7F1B-2C5D-B13B-0F74EEC990C6}"/>
                </a:ext>
              </a:extLst>
            </p:cNvPr>
            <p:cNvSpPr/>
            <p:nvPr/>
          </p:nvSpPr>
          <p:spPr>
            <a:xfrm>
              <a:off x="636597" y="3690113"/>
              <a:ext cx="149746" cy="199649"/>
            </a:xfrm>
            <a:custGeom>
              <a:avLst/>
              <a:gdLst/>
              <a:ahLst/>
              <a:cxnLst/>
              <a:rect l="l" t="t" r="r" b="b"/>
              <a:pathLst>
                <a:path w="4246" h="5661" extrusionOk="0">
                  <a:moveTo>
                    <a:pt x="65" y="1"/>
                  </a:moveTo>
                  <a:cubicBezTo>
                    <a:pt x="55" y="1"/>
                    <a:pt x="48" y="8"/>
                    <a:pt x="48" y="17"/>
                  </a:cubicBezTo>
                  <a:lnTo>
                    <a:pt x="1" y="5609"/>
                  </a:lnTo>
                  <a:cubicBezTo>
                    <a:pt x="1" y="5619"/>
                    <a:pt x="7" y="5626"/>
                    <a:pt x="17" y="5626"/>
                  </a:cubicBezTo>
                  <a:lnTo>
                    <a:pt x="4181" y="5660"/>
                  </a:lnTo>
                  <a:cubicBezTo>
                    <a:pt x="4190" y="5660"/>
                    <a:pt x="4197" y="5653"/>
                    <a:pt x="4197" y="5644"/>
                  </a:cubicBezTo>
                  <a:lnTo>
                    <a:pt x="4245" y="52"/>
                  </a:lnTo>
                  <a:cubicBezTo>
                    <a:pt x="4245" y="43"/>
                    <a:pt x="4239" y="36"/>
                    <a:pt x="4229" y="36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3446;p66">
              <a:extLst>
                <a:ext uri="{FF2B5EF4-FFF2-40B4-BE49-F238E27FC236}">
                  <a16:creationId xmlns:a16="http://schemas.microsoft.com/office/drawing/2014/main" id="{6FD781C9-B219-1637-2008-0BE98D4EE314}"/>
                </a:ext>
              </a:extLst>
            </p:cNvPr>
            <p:cNvSpPr/>
            <p:nvPr/>
          </p:nvSpPr>
          <p:spPr>
            <a:xfrm>
              <a:off x="634516" y="3687997"/>
              <a:ext cx="153907" cy="203881"/>
            </a:xfrm>
            <a:custGeom>
              <a:avLst/>
              <a:gdLst/>
              <a:ahLst/>
              <a:cxnLst/>
              <a:rect l="l" t="t" r="r" b="b"/>
              <a:pathLst>
                <a:path w="4364" h="5781" extrusionOk="0">
                  <a:moveTo>
                    <a:pt x="287" y="123"/>
                  </a:moveTo>
                  <a:lnTo>
                    <a:pt x="4125" y="156"/>
                  </a:lnTo>
                  <a:cubicBezTo>
                    <a:pt x="4156" y="156"/>
                    <a:pt x="4186" y="169"/>
                    <a:pt x="4207" y="191"/>
                  </a:cubicBezTo>
                  <a:cubicBezTo>
                    <a:pt x="4229" y="214"/>
                    <a:pt x="4241" y="245"/>
                    <a:pt x="4241" y="275"/>
                  </a:cubicBezTo>
                  <a:lnTo>
                    <a:pt x="4196" y="5541"/>
                  </a:lnTo>
                  <a:cubicBezTo>
                    <a:pt x="4195" y="5606"/>
                    <a:pt x="4143" y="5658"/>
                    <a:pt x="4078" y="5658"/>
                  </a:cubicBezTo>
                  <a:lnTo>
                    <a:pt x="4077" y="5658"/>
                  </a:lnTo>
                  <a:lnTo>
                    <a:pt x="239" y="5626"/>
                  </a:lnTo>
                  <a:cubicBezTo>
                    <a:pt x="174" y="5624"/>
                    <a:pt x="122" y="5571"/>
                    <a:pt x="122" y="5506"/>
                  </a:cubicBezTo>
                  <a:lnTo>
                    <a:pt x="167" y="240"/>
                  </a:lnTo>
                  <a:cubicBezTo>
                    <a:pt x="167" y="209"/>
                    <a:pt x="181" y="179"/>
                    <a:pt x="202" y="158"/>
                  </a:cubicBezTo>
                  <a:cubicBezTo>
                    <a:pt x="224" y="136"/>
                    <a:pt x="254" y="123"/>
                    <a:pt x="285" y="123"/>
                  </a:cubicBezTo>
                  <a:close/>
                  <a:moveTo>
                    <a:pt x="285" y="0"/>
                  </a:moveTo>
                  <a:cubicBezTo>
                    <a:pt x="221" y="0"/>
                    <a:pt x="161" y="24"/>
                    <a:pt x="116" y="69"/>
                  </a:cubicBezTo>
                  <a:cubicBezTo>
                    <a:pt x="71" y="114"/>
                    <a:pt x="45" y="175"/>
                    <a:pt x="45" y="239"/>
                  </a:cubicBezTo>
                  <a:lnTo>
                    <a:pt x="0" y="5505"/>
                  </a:lnTo>
                  <a:cubicBezTo>
                    <a:pt x="0" y="5638"/>
                    <a:pt x="106" y="5746"/>
                    <a:pt x="239" y="5748"/>
                  </a:cubicBezTo>
                  <a:lnTo>
                    <a:pt x="4077" y="5780"/>
                  </a:lnTo>
                  <a:lnTo>
                    <a:pt x="4078" y="5780"/>
                  </a:lnTo>
                  <a:cubicBezTo>
                    <a:pt x="4210" y="5780"/>
                    <a:pt x="4317" y="5674"/>
                    <a:pt x="4318" y="5541"/>
                  </a:cubicBezTo>
                  <a:lnTo>
                    <a:pt x="4364" y="275"/>
                  </a:lnTo>
                  <a:cubicBezTo>
                    <a:pt x="4364" y="210"/>
                    <a:pt x="4339" y="150"/>
                    <a:pt x="4294" y="104"/>
                  </a:cubicBezTo>
                  <a:cubicBezTo>
                    <a:pt x="4250" y="58"/>
                    <a:pt x="4188" y="33"/>
                    <a:pt x="4125" y="33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3447;p66">
              <a:extLst>
                <a:ext uri="{FF2B5EF4-FFF2-40B4-BE49-F238E27FC236}">
                  <a16:creationId xmlns:a16="http://schemas.microsoft.com/office/drawing/2014/main" id="{8F5A1902-7CC6-F915-8859-6E7AECE264EE}"/>
                </a:ext>
              </a:extLst>
            </p:cNvPr>
            <p:cNvSpPr/>
            <p:nvPr/>
          </p:nvSpPr>
          <p:spPr>
            <a:xfrm>
              <a:off x="670312" y="3658585"/>
              <a:ext cx="89650" cy="38477"/>
            </a:xfrm>
            <a:custGeom>
              <a:avLst/>
              <a:gdLst/>
              <a:ahLst/>
              <a:cxnLst/>
              <a:rect l="l" t="t" r="r" b="b"/>
              <a:pathLst>
                <a:path w="2542" h="1091" extrusionOk="0">
                  <a:moveTo>
                    <a:pt x="1283" y="0"/>
                  </a:moveTo>
                  <a:cubicBezTo>
                    <a:pt x="1094" y="0"/>
                    <a:pt x="940" y="152"/>
                    <a:pt x="938" y="342"/>
                  </a:cubicBezTo>
                  <a:cubicBezTo>
                    <a:pt x="937" y="359"/>
                    <a:pt x="939" y="375"/>
                    <a:pt x="943" y="392"/>
                  </a:cubicBezTo>
                  <a:lnTo>
                    <a:pt x="346" y="386"/>
                  </a:lnTo>
                  <a:cubicBezTo>
                    <a:pt x="345" y="386"/>
                    <a:pt x="345" y="386"/>
                    <a:pt x="344" y="386"/>
                  </a:cubicBezTo>
                  <a:cubicBezTo>
                    <a:pt x="157" y="386"/>
                    <a:pt x="2" y="538"/>
                    <a:pt x="2" y="727"/>
                  </a:cubicBezTo>
                  <a:lnTo>
                    <a:pt x="0" y="1069"/>
                  </a:lnTo>
                  <a:lnTo>
                    <a:pt x="2538" y="1091"/>
                  </a:lnTo>
                  <a:lnTo>
                    <a:pt x="2540" y="748"/>
                  </a:lnTo>
                  <a:cubicBezTo>
                    <a:pt x="2541" y="559"/>
                    <a:pt x="2389" y="405"/>
                    <a:pt x="2201" y="403"/>
                  </a:cubicBezTo>
                  <a:lnTo>
                    <a:pt x="1621" y="397"/>
                  </a:lnTo>
                  <a:cubicBezTo>
                    <a:pt x="1623" y="381"/>
                    <a:pt x="1626" y="365"/>
                    <a:pt x="1626" y="347"/>
                  </a:cubicBezTo>
                  <a:cubicBezTo>
                    <a:pt x="1627" y="157"/>
                    <a:pt x="1475" y="3"/>
                    <a:pt x="1285" y="1"/>
                  </a:cubicBezTo>
                  <a:cubicBezTo>
                    <a:pt x="1284" y="0"/>
                    <a:pt x="1284" y="0"/>
                    <a:pt x="1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3448;p66">
              <a:extLst>
                <a:ext uri="{FF2B5EF4-FFF2-40B4-BE49-F238E27FC236}">
                  <a16:creationId xmlns:a16="http://schemas.microsoft.com/office/drawing/2014/main" id="{031C7F48-4772-6EAC-DA1D-164865B21A38}"/>
                </a:ext>
              </a:extLst>
            </p:cNvPr>
            <p:cNvSpPr/>
            <p:nvPr/>
          </p:nvSpPr>
          <p:spPr>
            <a:xfrm>
              <a:off x="668091" y="3656363"/>
              <a:ext cx="94094" cy="42815"/>
            </a:xfrm>
            <a:custGeom>
              <a:avLst/>
              <a:gdLst/>
              <a:ahLst/>
              <a:cxnLst/>
              <a:rect l="l" t="t" r="r" b="b"/>
              <a:pathLst>
                <a:path w="2668" h="1214" extrusionOk="0">
                  <a:moveTo>
                    <a:pt x="1344" y="124"/>
                  </a:moveTo>
                  <a:cubicBezTo>
                    <a:pt x="1420" y="124"/>
                    <a:pt x="1490" y="155"/>
                    <a:pt x="1544" y="209"/>
                  </a:cubicBezTo>
                  <a:cubicBezTo>
                    <a:pt x="1597" y="263"/>
                    <a:pt x="1626" y="334"/>
                    <a:pt x="1625" y="410"/>
                  </a:cubicBezTo>
                  <a:cubicBezTo>
                    <a:pt x="1625" y="423"/>
                    <a:pt x="1624" y="437"/>
                    <a:pt x="1621" y="449"/>
                  </a:cubicBezTo>
                  <a:cubicBezTo>
                    <a:pt x="1619" y="467"/>
                    <a:pt x="1622" y="486"/>
                    <a:pt x="1635" y="499"/>
                  </a:cubicBezTo>
                  <a:cubicBezTo>
                    <a:pt x="1647" y="513"/>
                    <a:pt x="1663" y="523"/>
                    <a:pt x="1680" y="523"/>
                  </a:cubicBezTo>
                  <a:lnTo>
                    <a:pt x="2261" y="529"/>
                  </a:lnTo>
                  <a:cubicBezTo>
                    <a:pt x="2415" y="530"/>
                    <a:pt x="2540" y="656"/>
                    <a:pt x="2539" y="811"/>
                  </a:cubicBezTo>
                  <a:lnTo>
                    <a:pt x="2537" y="1091"/>
                  </a:lnTo>
                  <a:lnTo>
                    <a:pt x="121" y="1070"/>
                  </a:lnTo>
                  <a:lnTo>
                    <a:pt x="124" y="790"/>
                  </a:lnTo>
                  <a:cubicBezTo>
                    <a:pt x="125" y="713"/>
                    <a:pt x="155" y="644"/>
                    <a:pt x="208" y="591"/>
                  </a:cubicBezTo>
                  <a:cubicBezTo>
                    <a:pt x="262" y="540"/>
                    <a:pt x="331" y="513"/>
                    <a:pt x="408" y="510"/>
                  </a:cubicBezTo>
                  <a:lnTo>
                    <a:pt x="1004" y="517"/>
                  </a:lnTo>
                  <a:cubicBezTo>
                    <a:pt x="1022" y="517"/>
                    <a:pt x="1038" y="509"/>
                    <a:pt x="1050" y="496"/>
                  </a:cubicBezTo>
                  <a:cubicBezTo>
                    <a:pt x="1062" y="482"/>
                    <a:pt x="1069" y="465"/>
                    <a:pt x="1065" y="447"/>
                  </a:cubicBezTo>
                  <a:cubicBezTo>
                    <a:pt x="1063" y="431"/>
                    <a:pt x="1061" y="419"/>
                    <a:pt x="1061" y="405"/>
                  </a:cubicBezTo>
                  <a:cubicBezTo>
                    <a:pt x="1063" y="250"/>
                    <a:pt x="1189" y="125"/>
                    <a:pt x="1341" y="124"/>
                  </a:cubicBezTo>
                  <a:close/>
                  <a:moveTo>
                    <a:pt x="1346" y="0"/>
                  </a:moveTo>
                  <a:cubicBezTo>
                    <a:pt x="1126" y="0"/>
                    <a:pt x="949" y="174"/>
                    <a:pt x="940" y="392"/>
                  </a:cubicBezTo>
                  <a:lnTo>
                    <a:pt x="411" y="387"/>
                  </a:lnTo>
                  <a:cubicBezTo>
                    <a:pt x="300" y="390"/>
                    <a:pt x="200" y="427"/>
                    <a:pt x="124" y="503"/>
                  </a:cubicBezTo>
                  <a:cubicBezTo>
                    <a:pt x="47" y="578"/>
                    <a:pt x="5" y="680"/>
                    <a:pt x="3" y="786"/>
                  </a:cubicBezTo>
                  <a:lnTo>
                    <a:pt x="0" y="1129"/>
                  </a:lnTo>
                  <a:cubicBezTo>
                    <a:pt x="0" y="1163"/>
                    <a:pt x="27" y="1192"/>
                    <a:pt x="61" y="1192"/>
                  </a:cubicBezTo>
                  <a:lnTo>
                    <a:pt x="2599" y="1213"/>
                  </a:lnTo>
                  <a:cubicBezTo>
                    <a:pt x="2634" y="1213"/>
                    <a:pt x="2661" y="1186"/>
                    <a:pt x="2662" y="1150"/>
                  </a:cubicBezTo>
                  <a:lnTo>
                    <a:pt x="2664" y="808"/>
                  </a:lnTo>
                  <a:cubicBezTo>
                    <a:pt x="2667" y="587"/>
                    <a:pt x="2488" y="404"/>
                    <a:pt x="2265" y="403"/>
                  </a:cubicBezTo>
                  <a:lnTo>
                    <a:pt x="1750" y="398"/>
                  </a:lnTo>
                  <a:cubicBezTo>
                    <a:pt x="1749" y="294"/>
                    <a:pt x="1708" y="196"/>
                    <a:pt x="1635" y="121"/>
                  </a:cubicBezTo>
                  <a:cubicBezTo>
                    <a:pt x="1559" y="44"/>
                    <a:pt x="1458" y="2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3449;p66">
              <a:extLst>
                <a:ext uri="{FF2B5EF4-FFF2-40B4-BE49-F238E27FC236}">
                  <a16:creationId xmlns:a16="http://schemas.microsoft.com/office/drawing/2014/main" id="{B85489B9-C6D0-7666-1CAD-A07DA1ED3BA0}"/>
                </a:ext>
              </a:extLst>
            </p:cNvPr>
            <p:cNvSpPr/>
            <p:nvPr/>
          </p:nvSpPr>
          <p:spPr>
            <a:xfrm>
              <a:off x="710905" y="3666132"/>
              <a:ext cx="9170" cy="917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32" y="1"/>
                  </a:moveTo>
                  <a:cubicBezTo>
                    <a:pt x="60" y="1"/>
                    <a:pt x="0" y="57"/>
                    <a:pt x="0" y="129"/>
                  </a:cubicBezTo>
                  <a:cubicBezTo>
                    <a:pt x="0" y="200"/>
                    <a:pt x="58" y="259"/>
                    <a:pt x="130" y="259"/>
                  </a:cubicBezTo>
                  <a:cubicBezTo>
                    <a:pt x="200" y="259"/>
                    <a:pt x="260" y="203"/>
                    <a:pt x="260" y="131"/>
                  </a:cubicBezTo>
                  <a:cubicBezTo>
                    <a:pt x="260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3450;p66">
              <a:extLst>
                <a:ext uri="{FF2B5EF4-FFF2-40B4-BE49-F238E27FC236}">
                  <a16:creationId xmlns:a16="http://schemas.microsoft.com/office/drawing/2014/main" id="{3D254781-EE83-D5B4-94C7-C4CEBF0C2D60}"/>
                </a:ext>
              </a:extLst>
            </p:cNvPr>
            <p:cNvSpPr/>
            <p:nvPr/>
          </p:nvSpPr>
          <p:spPr>
            <a:xfrm>
              <a:off x="708718" y="3663945"/>
              <a:ext cx="13613" cy="13543"/>
            </a:xfrm>
            <a:custGeom>
              <a:avLst/>
              <a:gdLst/>
              <a:ahLst/>
              <a:cxnLst/>
              <a:rect l="l" t="t" r="r" b="b"/>
              <a:pathLst>
                <a:path w="386" h="384" extrusionOk="0">
                  <a:moveTo>
                    <a:pt x="190" y="124"/>
                  </a:moveTo>
                  <a:cubicBezTo>
                    <a:pt x="191" y="124"/>
                    <a:pt x="192" y="124"/>
                    <a:pt x="194" y="125"/>
                  </a:cubicBezTo>
                  <a:cubicBezTo>
                    <a:pt x="212" y="125"/>
                    <a:pt x="229" y="131"/>
                    <a:pt x="243" y="145"/>
                  </a:cubicBezTo>
                  <a:cubicBezTo>
                    <a:pt x="255" y="158"/>
                    <a:pt x="261" y="175"/>
                    <a:pt x="261" y="194"/>
                  </a:cubicBezTo>
                  <a:cubicBezTo>
                    <a:pt x="261" y="213"/>
                    <a:pt x="255" y="230"/>
                    <a:pt x="240" y="243"/>
                  </a:cubicBezTo>
                  <a:cubicBezTo>
                    <a:pt x="229" y="255"/>
                    <a:pt x="211" y="262"/>
                    <a:pt x="194" y="262"/>
                  </a:cubicBezTo>
                  <a:cubicBezTo>
                    <a:pt x="174" y="262"/>
                    <a:pt x="157" y="255"/>
                    <a:pt x="144" y="241"/>
                  </a:cubicBezTo>
                  <a:cubicBezTo>
                    <a:pt x="131" y="228"/>
                    <a:pt x="124" y="210"/>
                    <a:pt x="124" y="193"/>
                  </a:cubicBezTo>
                  <a:cubicBezTo>
                    <a:pt x="124" y="173"/>
                    <a:pt x="131" y="157"/>
                    <a:pt x="144" y="144"/>
                  </a:cubicBezTo>
                  <a:cubicBezTo>
                    <a:pt x="156" y="131"/>
                    <a:pt x="172" y="124"/>
                    <a:pt x="190" y="124"/>
                  </a:cubicBezTo>
                  <a:close/>
                  <a:moveTo>
                    <a:pt x="195" y="1"/>
                  </a:moveTo>
                  <a:cubicBezTo>
                    <a:pt x="143" y="5"/>
                    <a:pt x="96" y="20"/>
                    <a:pt x="59" y="55"/>
                  </a:cubicBezTo>
                  <a:cubicBezTo>
                    <a:pt x="22" y="91"/>
                    <a:pt x="1" y="139"/>
                    <a:pt x="1" y="190"/>
                  </a:cubicBezTo>
                  <a:cubicBezTo>
                    <a:pt x="0" y="242"/>
                    <a:pt x="21" y="289"/>
                    <a:pt x="56" y="326"/>
                  </a:cubicBezTo>
                  <a:cubicBezTo>
                    <a:pt x="92" y="363"/>
                    <a:pt x="139" y="383"/>
                    <a:pt x="190" y="383"/>
                  </a:cubicBezTo>
                  <a:lnTo>
                    <a:pt x="192" y="383"/>
                  </a:lnTo>
                  <a:cubicBezTo>
                    <a:pt x="243" y="383"/>
                    <a:pt x="289" y="364"/>
                    <a:pt x="326" y="329"/>
                  </a:cubicBezTo>
                  <a:cubicBezTo>
                    <a:pt x="363" y="293"/>
                    <a:pt x="384" y="245"/>
                    <a:pt x="384" y="194"/>
                  </a:cubicBezTo>
                  <a:cubicBezTo>
                    <a:pt x="385" y="142"/>
                    <a:pt x="364" y="95"/>
                    <a:pt x="330" y="58"/>
                  </a:cubicBezTo>
                  <a:cubicBezTo>
                    <a:pt x="294" y="21"/>
                    <a:pt x="24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3451;p66">
              <a:extLst>
                <a:ext uri="{FF2B5EF4-FFF2-40B4-BE49-F238E27FC236}">
                  <a16:creationId xmlns:a16="http://schemas.microsoft.com/office/drawing/2014/main" id="{221B9159-9D2C-D1D3-5159-9CC369826C57}"/>
                </a:ext>
              </a:extLst>
            </p:cNvPr>
            <p:cNvSpPr/>
            <p:nvPr/>
          </p:nvSpPr>
          <p:spPr>
            <a:xfrm>
              <a:off x="587294" y="3728449"/>
              <a:ext cx="113667" cy="140047"/>
            </a:xfrm>
            <a:custGeom>
              <a:avLst/>
              <a:gdLst/>
              <a:ahLst/>
              <a:cxnLst/>
              <a:rect l="l" t="t" r="r" b="b"/>
              <a:pathLst>
                <a:path w="3223" h="3971" extrusionOk="0">
                  <a:moveTo>
                    <a:pt x="1060" y="1"/>
                  </a:moveTo>
                  <a:cubicBezTo>
                    <a:pt x="909" y="1"/>
                    <a:pt x="766" y="96"/>
                    <a:pt x="715" y="252"/>
                  </a:cubicBezTo>
                  <a:lnTo>
                    <a:pt x="171" y="2142"/>
                  </a:lnTo>
                  <a:cubicBezTo>
                    <a:pt x="0" y="2731"/>
                    <a:pt x="9" y="3813"/>
                    <a:pt x="617" y="3882"/>
                  </a:cubicBezTo>
                  <a:lnTo>
                    <a:pt x="638" y="3890"/>
                  </a:lnTo>
                  <a:cubicBezTo>
                    <a:pt x="768" y="3945"/>
                    <a:pt x="902" y="3971"/>
                    <a:pt x="1036" y="3971"/>
                  </a:cubicBezTo>
                  <a:cubicBezTo>
                    <a:pt x="1347" y="3971"/>
                    <a:pt x="1650" y="3829"/>
                    <a:pt x="1864" y="3579"/>
                  </a:cubicBezTo>
                  <a:cubicBezTo>
                    <a:pt x="1911" y="3525"/>
                    <a:pt x="1959" y="3489"/>
                    <a:pt x="2003" y="3485"/>
                  </a:cubicBezTo>
                  <a:cubicBezTo>
                    <a:pt x="2123" y="3476"/>
                    <a:pt x="2264" y="3405"/>
                    <a:pt x="2377" y="3366"/>
                  </a:cubicBezTo>
                  <a:cubicBezTo>
                    <a:pt x="2519" y="3316"/>
                    <a:pt x="2660" y="3256"/>
                    <a:pt x="2790" y="3178"/>
                  </a:cubicBezTo>
                  <a:cubicBezTo>
                    <a:pt x="2847" y="3144"/>
                    <a:pt x="2904" y="3106"/>
                    <a:pt x="2944" y="3053"/>
                  </a:cubicBezTo>
                  <a:cubicBezTo>
                    <a:pt x="3063" y="2899"/>
                    <a:pt x="2957" y="2675"/>
                    <a:pt x="2774" y="2675"/>
                  </a:cubicBezTo>
                  <a:cubicBezTo>
                    <a:pt x="2756" y="2675"/>
                    <a:pt x="2738" y="2677"/>
                    <a:pt x="2719" y="2681"/>
                  </a:cubicBezTo>
                  <a:lnTo>
                    <a:pt x="2397" y="2754"/>
                  </a:lnTo>
                  <a:cubicBezTo>
                    <a:pt x="2622" y="2683"/>
                    <a:pt x="2824" y="2612"/>
                    <a:pt x="2966" y="2558"/>
                  </a:cubicBezTo>
                  <a:cubicBezTo>
                    <a:pt x="3056" y="2525"/>
                    <a:pt x="3127" y="2447"/>
                    <a:pt x="3138" y="2352"/>
                  </a:cubicBezTo>
                  <a:cubicBezTo>
                    <a:pt x="3158" y="2198"/>
                    <a:pt x="3040" y="2082"/>
                    <a:pt x="2905" y="2082"/>
                  </a:cubicBezTo>
                  <a:cubicBezTo>
                    <a:pt x="2891" y="2082"/>
                    <a:pt x="2877" y="2083"/>
                    <a:pt x="2863" y="2085"/>
                  </a:cubicBezTo>
                  <a:lnTo>
                    <a:pt x="2152" y="2214"/>
                  </a:lnTo>
                  <a:cubicBezTo>
                    <a:pt x="2592" y="2110"/>
                    <a:pt x="2878" y="2003"/>
                    <a:pt x="3045" y="1930"/>
                  </a:cubicBezTo>
                  <a:cubicBezTo>
                    <a:pt x="3160" y="1878"/>
                    <a:pt x="3223" y="1754"/>
                    <a:pt x="3198" y="1631"/>
                  </a:cubicBezTo>
                  <a:lnTo>
                    <a:pt x="3192" y="1602"/>
                  </a:lnTo>
                  <a:cubicBezTo>
                    <a:pt x="3165" y="1473"/>
                    <a:pt x="3043" y="1342"/>
                    <a:pt x="2914" y="1342"/>
                  </a:cubicBezTo>
                  <a:cubicBezTo>
                    <a:pt x="2902" y="1342"/>
                    <a:pt x="2889" y="1343"/>
                    <a:pt x="2877" y="1345"/>
                  </a:cubicBezTo>
                  <a:lnTo>
                    <a:pt x="2787" y="1356"/>
                  </a:lnTo>
                  <a:cubicBezTo>
                    <a:pt x="2976" y="1311"/>
                    <a:pt x="3094" y="1125"/>
                    <a:pt x="3054" y="934"/>
                  </a:cubicBezTo>
                  <a:cubicBezTo>
                    <a:pt x="3018" y="763"/>
                    <a:pt x="2869" y="645"/>
                    <a:pt x="2702" y="645"/>
                  </a:cubicBezTo>
                  <a:cubicBezTo>
                    <a:pt x="2677" y="645"/>
                    <a:pt x="2652" y="647"/>
                    <a:pt x="2626" y="653"/>
                  </a:cubicBezTo>
                  <a:lnTo>
                    <a:pt x="1363" y="867"/>
                  </a:lnTo>
                  <a:lnTo>
                    <a:pt x="1368" y="333"/>
                  </a:lnTo>
                  <a:cubicBezTo>
                    <a:pt x="1381" y="210"/>
                    <a:pt x="1343" y="104"/>
                    <a:pt x="1233" y="44"/>
                  </a:cubicBezTo>
                  <a:cubicBezTo>
                    <a:pt x="1177" y="15"/>
                    <a:pt x="1118" y="1"/>
                    <a:pt x="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3452;p66">
              <a:extLst>
                <a:ext uri="{FF2B5EF4-FFF2-40B4-BE49-F238E27FC236}">
                  <a16:creationId xmlns:a16="http://schemas.microsoft.com/office/drawing/2014/main" id="{7CE1BD39-F5B2-0175-083B-3D039332ABDF}"/>
                </a:ext>
              </a:extLst>
            </p:cNvPr>
            <p:cNvSpPr/>
            <p:nvPr/>
          </p:nvSpPr>
          <p:spPr>
            <a:xfrm>
              <a:off x="585777" y="3726262"/>
              <a:ext cx="117406" cy="144350"/>
            </a:xfrm>
            <a:custGeom>
              <a:avLst/>
              <a:gdLst/>
              <a:ahLst/>
              <a:cxnLst/>
              <a:rect l="l" t="t" r="r" b="b"/>
              <a:pathLst>
                <a:path w="3329" h="4093" extrusionOk="0">
                  <a:moveTo>
                    <a:pt x="1103" y="123"/>
                  </a:moveTo>
                  <a:cubicBezTo>
                    <a:pt x="1152" y="123"/>
                    <a:pt x="1202" y="135"/>
                    <a:pt x="1247" y="160"/>
                  </a:cubicBezTo>
                  <a:cubicBezTo>
                    <a:pt x="1326" y="203"/>
                    <a:pt x="1361" y="279"/>
                    <a:pt x="1351" y="389"/>
                  </a:cubicBezTo>
                  <a:lnTo>
                    <a:pt x="1344" y="928"/>
                  </a:lnTo>
                  <a:cubicBezTo>
                    <a:pt x="1344" y="948"/>
                    <a:pt x="1352" y="964"/>
                    <a:pt x="1366" y="976"/>
                  </a:cubicBezTo>
                  <a:cubicBezTo>
                    <a:pt x="1376" y="985"/>
                    <a:pt x="1390" y="990"/>
                    <a:pt x="1404" y="990"/>
                  </a:cubicBezTo>
                  <a:cubicBezTo>
                    <a:pt x="1408" y="990"/>
                    <a:pt x="1412" y="990"/>
                    <a:pt x="1416" y="989"/>
                  </a:cubicBezTo>
                  <a:lnTo>
                    <a:pt x="2678" y="775"/>
                  </a:lnTo>
                  <a:lnTo>
                    <a:pt x="2681" y="775"/>
                  </a:lnTo>
                  <a:cubicBezTo>
                    <a:pt x="2702" y="770"/>
                    <a:pt x="2723" y="768"/>
                    <a:pt x="2743" y="768"/>
                  </a:cubicBezTo>
                  <a:cubicBezTo>
                    <a:pt x="2801" y="768"/>
                    <a:pt x="2857" y="785"/>
                    <a:pt x="2907" y="817"/>
                  </a:cubicBezTo>
                  <a:cubicBezTo>
                    <a:pt x="2974" y="861"/>
                    <a:pt x="3020" y="928"/>
                    <a:pt x="3036" y="1007"/>
                  </a:cubicBezTo>
                  <a:cubicBezTo>
                    <a:pt x="3069" y="1166"/>
                    <a:pt x="2971" y="1319"/>
                    <a:pt x="2813" y="1357"/>
                  </a:cubicBezTo>
                  <a:cubicBezTo>
                    <a:pt x="2783" y="1366"/>
                    <a:pt x="2762" y="1395"/>
                    <a:pt x="2768" y="1428"/>
                  </a:cubicBezTo>
                  <a:cubicBezTo>
                    <a:pt x="2773" y="1458"/>
                    <a:pt x="2800" y="1479"/>
                    <a:pt x="2827" y="1479"/>
                  </a:cubicBezTo>
                  <a:cubicBezTo>
                    <a:pt x="2830" y="1479"/>
                    <a:pt x="2833" y="1478"/>
                    <a:pt x="2835" y="1478"/>
                  </a:cubicBezTo>
                  <a:lnTo>
                    <a:pt x="2925" y="1467"/>
                  </a:lnTo>
                  <a:cubicBezTo>
                    <a:pt x="2935" y="1465"/>
                    <a:pt x="2944" y="1465"/>
                    <a:pt x="2952" y="1465"/>
                  </a:cubicBezTo>
                  <a:cubicBezTo>
                    <a:pt x="3008" y="1465"/>
                    <a:pt x="3053" y="1497"/>
                    <a:pt x="3078" y="1518"/>
                  </a:cubicBezTo>
                  <a:cubicBezTo>
                    <a:pt x="3125" y="1559"/>
                    <a:pt x="3160" y="1619"/>
                    <a:pt x="3172" y="1677"/>
                  </a:cubicBezTo>
                  <a:lnTo>
                    <a:pt x="3178" y="1705"/>
                  </a:lnTo>
                  <a:cubicBezTo>
                    <a:pt x="3198" y="1800"/>
                    <a:pt x="3149" y="1895"/>
                    <a:pt x="3061" y="1934"/>
                  </a:cubicBezTo>
                  <a:cubicBezTo>
                    <a:pt x="2903" y="2005"/>
                    <a:pt x="2621" y="2113"/>
                    <a:pt x="2180" y="2216"/>
                  </a:cubicBezTo>
                  <a:cubicBezTo>
                    <a:pt x="2147" y="2222"/>
                    <a:pt x="2127" y="2255"/>
                    <a:pt x="2133" y="2288"/>
                  </a:cubicBezTo>
                  <a:cubicBezTo>
                    <a:pt x="2139" y="2317"/>
                    <a:pt x="2165" y="2336"/>
                    <a:pt x="2193" y="2336"/>
                  </a:cubicBezTo>
                  <a:cubicBezTo>
                    <a:pt x="2197" y="2336"/>
                    <a:pt x="2200" y="2336"/>
                    <a:pt x="2204" y="2336"/>
                  </a:cubicBezTo>
                  <a:lnTo>
                    <a:pt x="2915" y="2207"/>
                  </a:lnTo>
                  <a:cubicBezTo>
                    <a:pt x="2924" y="2206"/>
                    <a:pt x="2934" y="2205"/>
                    <a:pt x="2943" y="2205"/>
                  </a:cubicBezTo>
                  <a:cubicBezTo>
                    <a:pt x="2988" y="2205"/>
                    <a:pt x="3033" y="2222"/>
                    <a:pt x="3066" y="2253"/>
                  </a:cubicBezTo>
                  <a:cubicBezTo>
                    <a:pt x="3107" y="2292"/>
                    <a:pt x="3127" y="2346"/>
                    <a:pt x="3118" y="2406"/>
                  </a:cubicBezTo>
                  <a:cubicBezTo>
                    <a:pt x="3110" y="2475"/>
                    <a:pt x="3058" y="2536"/>
                    <a:pt x="2986" y="2563"/>
                  </a:cubicBezTo>
                  <a:cubicBezTo>
                    <a:pt x="2856" y="2610"/>
                    <a:pt x="2652" y="2683"/>
                    <a:pt x="2420" y="2757"/>
                  </a:cubicBezTo>
                  <a:cubicBezTo>
                    <a:pt x="2389" y="2766"/>
                    <a:pt x="2371" y="2801"/>
                    <a:pt x="2379" y="2831"/>
                  </a:cubicBezTo>
                  <a:cubicBezTo>
                    <a:pt x="2387" y="2858"/>
                    <a:pt x="2411" y="2877"/>
                    <a:pt x="2438" y="2877"/>
                  </a:cubicBezTo>
                  <a:cubicBezTo>
                    <a:pt x="2443" y="2877"/>
                    <a:pt x="2448" y="2876"/>
                    <a:pt x="2453" y="2875"/>
                  </a:cubicBezTo>
                  <a:lnTo>
                    <a:pt x="2774" y="2802"/>
                  </a:lnTo>
                  <a:cubicBezTo>
                    <a:pt x="2787" y="2799"/>
                    <a:pt x="2802" y="2797"/>
                    <a:pt x="2815" y="2791"/>
                  </a:cubicBezTo>
                  <a:cubicBezTo>
                    <a:pt x="2868" y="2791"/>
                    <a:pt x="2916" y="2818"/>
                    <a:pt x="2947" y="2866"/>
                  </a:cubicBezTo>
                  <a:cubicBezTo>
                    <a:pt x="2980" y="2916"/>
                    <a:pt x="2996" y="2999"/>
                    <a:pt x="2938" y="3072"/>
                  </a:cubicBezTo>
                  <a:cubicBezTo>
                    <a:pt x="2904" y="3118"/>
                    <a:pt x="2852" y="3152"/>
                    <a:pt x="2802" y="3182"/>
                  </a:cubicBezTo>
                  <a:cubicBezTo>
                    <a:pt x="2687" y="3250"/>
                    <a:pt x="2559" y="3308"/>
                    <a:pt x="2399" y="3364"/>
                  </a:cubicBezTo>
                  <a:cubicBezTo>
                    <a:pt x="2367" y="3377"/>
                    <a:pt x="2333" y="3390"/>
                    <a:pt x="2297" y="3404"/>
                  </a:cubicBezTo>
                  <a:cubicBezTo>
                    <a:pt x="2214" y="3437"/>
                    <a:pt x="2118" y="3475"/>
                    <a:pt x="2041" y="3481"/>
                  </a:cubicBezTo>
                  <a:cubicBezTo>
                    <a:pt x="1981" y="3487"/>
                    <a:pt x="1922" y="3523"/>
                    <a:pt x="1860" y="3596"/>
                  </a:cubicBezTo>
                  <a:cubicBezTo>
                    <a:pt x="1656" y="3836"/>
                    <a:pt x="1368" y="3966"/>
                    <a:pt x="1077" y="3966"/>
                  </a:cubicBezTo>
                  <a:cubicBezTo>
                    <a:pt x="951" y="3966"/>
                    <a:pt x="824" y="3942"/>
                    <a:pt x="704" y="3891"/>
                  </a:cubicBezTo>
                  <a:lnTo>
                    <a:pt x="683" y="3883"/>
                  </a:lnTo>
                  <a:cubicBezTo>
                    <a:pt x="679" y="3882"/>
                    <a:pt x="672" y="3880"/>
                    <a:pt x="667" y="3879"/>
                  </a:cubicBezTo>
                  <a:cubicBezTo>
                    <a:pt x="540" y="3864"/>
                    <a:pt x="433" y="3796"/>
                    <a:pt x="353" y="3677"/>
                  </a:cubicBezTo>
                  <a:cubicBezTo>
                    <a:pt x="134" y="3347"/>
                    <a:pt x="141" y="2677"/>
                    <a:pt x="273" y="2217"/>
                  </a:cubicBezTo>
                  <a:lnTo>
                    <a:pt x="818" y="329"/>
                  </a:lnTo>
                  <a:cubicBezTo>
                    <a:pt x="845" y="247"/>
                    <a:pt x="909" y="178"/>
                    <a:pt x="992" y="144"/>
                  </a:cubicBezTo>
                  <a:cubicBezTo>
                    <a:pt x="1028" y="130"/>
                    <a:pt x="1065" y="123"/>
                    <a:pt x="1103" y="123"/>
                  </a:cubicBezTo>
                  <a:close/>
                  <a:moveTo>
                    <a:pt x="1101" y="1"/>
                  </a:moveTo>
                  <a:cubicBezTo>
                    <a:pt x="1048" y="1"/>
                    <a:pt x="995" y="11"/>
                    <a:pt x="944" y="31"/>
                  </a:cubicBezTo>
                  <a:cubicBezTo>
                    <a:pt x="828" y="79"/>
                    <a:pt x="738" y="174"/>
                    <a:pt x="698" y="295"/>
                  </a:cubicBezTo>
                  <a:lnTo>
                    <a:pt x="152" y="2186"/>
                  </a:lnTo>
                  <a:cubicBezTo>
                    <a:pt x="14" y="2665"/>
                    <a:pt x="1" y="3375"/>
                    <a:pt x="248" y="3747"/>
                  </a:cubicBezTo>
                  <a:cubicBezTo>
                    <a:pt x="347" y="3895"/>
                    <a:pt x="481" y="3981"/>
                    <a:pt x="643" y="4003"/>
                  </a:cubicBezTo>
                  <a:lnTo>
                    <a:pt x="655" y="4008"/>
                  </a:lnTo>
                  <a:cubicBezTo>
                    <a:pt x="786" y="4063"/>
                    <a:pt x="925" y="4092"/>
                    <a:pt x="1059" y="4092"/>
                  </a:cubicBezTo>
                  <a:cubicBezTo>
                    <a:pt x="1064" y="4092"/>
                    <a:pt x="1069" y="4092"/>
                    <a:pt x="1073" y="4092"/>
                  </a:cubicBezTo>
                  <a:cubicBezTo>
                    <a:pt x="1399" y="4092"/>
                    <a:pt x="1721" y="3946"/>
                    <a:pt x="1949" y="3679"/>
                  </a:cubicBezTo>
                  <a:cubicBezTo>
                    <a:pt x="2004" y="3615"/>
                    <a:pt x="2036" y="3607"/>
                    <a:pt x="2047" y="3606"/>
                  </a:cubicBezTo>
                  <a:cubicBezTo>
                    <a:pt x="2144" y="3598"/>
                    <a:pt x="2247" y="3557"/>
                    <a:pt x="2340" y="3520"/>
                  </a:cubicBezTo>
                  <a:cubicBezTo>
                    <a:pt x="2373" y="3506"/>
                    <a:pt x="2406" y="3494"/>
                    <a:pt x="2436" y="3483"/>
                  </a:cubicBezTo>
                  <a:cubicBezTo>
                    <a:pt x="2604" y="3427"/>
                    <a:pt x="2742" y="3363"/>
                    <a:pt x="2861" y="3292"/>
                  </a:cubicBezTo>
                  <a:cubicBezTo>
                    <a:pt x="2919" y="3258"/>
                    <a:pt x="2985" y="3215"/>
                    <a:pt x="3033" y="3152"/>
                  </a:cubicBezTo>
                  <a:cubicBezTo>
                    <a:pt x="3111" y="3050"/>
                    <a:pt x="3117" y="2914"/>
                    <a:pt x="3047" y="2805"/>
                  </a:cubicBezTo>
                  <a:cubicBezTo>
                    <a:pt x="3020" y="2764"/>
                    <a:pt x="2985" y="2729"/>
                    <a:pt x="2944" y="2708"/>
                  </a:cubicBezTo>
                  <a:cubicBezTo>
                    <a:pt x="2974" y="2697"/>
                    <a:pt x="3003" y="2688"/>
                    <a:pt x="3028" y="2678"/>
                  </a:cubicBezTo>
                  <a:cubicBezTo>
                    <a:pt x="3143" y="2634"/>
                    <a:pt x="3223" y="2537"/>
                    <a:pt x="3237" y="2421"/>
                  </a:cubicBezTo>
                  <a:cubicBezTo>
                    <a:pt x="3250" y="2324"/>
                    <a:pt x="3218" y="2228"/>
                    <a:pt x="3148" y="2163"/>
                  </a:cubicBezTo>
                  <a:cubicBezTo>
                    <a:pt x="3109" y="2126"/>
                    <a:pt x="3061" y="2102"/>
                    <a:pt x="3009" y="2090"/>
                  </a:cubicBezTo>
                  <a:cubicBezTo>
                    <a:pt x="3047" y="2075"/>
                    <a:pt x="3080" y="2062"/>
                    <a:pt x="3110" y="2047"/>
                  </a:cubicBezTo>
                  <a:cubicBezTo>
                    <a:pt x="3253" y="1986"/>
                    <a:pt x="3329" y="1834"/>
                    <a:pt x="3297" y="1681"/>
                  </a:cubicBezTo>
                  <a:lnTo>
                    <a:pt x="3292" y="1652"/>
                  </a:lnTo>
                  <a:cubicBezTo>
                    <a:pt x="3274" y="1568"/>
                    <a:pt x="3225" y="1486"/>
                    <a:pt x="3156" y="1426"/>
                  </a:cubicBezTo>
                  <a:cubicBezTo>
                    <a:pt x="3122" y="1395"/>
                    <a:pt x="3085" y="1373"/>
                    <a:pt x="3047" y="1358"/>
                  </a:cubicBezTo>
                  <a:cubicBezTo>
                    <a:pt x="3140" y="1261"/>
                    <a:pt x="3183" y="1124"/>
                    <a:pt x="3155" y="982"/>
                  </a:cubicBezTo>
                  <a:cubicBezTo>
                    <a:pt x="3132" y="872"/>
                    <a:pt x="3068" y="776"/>
                    <a:pt x="2973" y="714"/>
                  </a:cubicBezTo>
                  <a:cubicBezTo>
                    <a:pt x="2903" y="668"/>
                    <a:pt x="2824" y="645"/>
                    <a:pt x="2743" y="645"/>
                  </a:cubicBezTo>
                  <a:cubicBezTo>
                    <a:pt x="2713" y="645"/>
                    <a:pt x="2684" y="648"/>
                    <a:pt x="2655" y="654"/>
                  </a:cubicBezTo>
                  <a:lnTo>
                    <a:pt x="1466" y="856"/>
                  </a:lnTo>
                  <a:lnTo>
                    <a:pt x="1471" y="395"/>
                  </a:lnTo>
                  <a:cubicBezTo>
                    <a:pt x="1488" y="242"/>
                    <a:pt x="1428" y="118"/>
                    <a:pt x="1305" y="52"/>
                  </a:cubicBezTo>
                  <a:cubicBezTo>
                    <a:pt x="1241" y="18"/>
                    <a:pt x="1171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3453;p66">
              <a:extLst>
                <a:ext uri="{FF2B5EF4-FFF2-40B4-BE49-F238E27FC236}">
                  <a16:creationId xmlns:a16="http://schemas.microsoft.com/office/drawing/2014/main" id="{82E059DB-DB3A-D513-7409-35739C42CA28}"/>
                </a:ext>
              </a:extLst>
            </p:cNvPr>
            <p:cNvSpPr/>
            <p:nvPr/>
          </p:nvSpPr>
          <p:spPr>
            <a:xfrm>
              <a:off x="648165" y="3775495"/>
              <a:ext cx="40029" cy="9487"/>
            </a:xfrm>
            <a:custGeom>
              <a:avLst/>
              <a:gdLst/>
              <a:ahLst/>
              <a:cxnLst/>
              <a:rect l="l" t="t" r="r" b="b"/>
              <a:pathLst>
                <a:path w="1135" h="269" extrusionOk="0">
                  <a:moveTo>
                    <a:pt x="0" y="269"/>
                  </a:moveTo>
                  <a:lnTo>
                    <a:pt x="11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3454;p66">
              <a:extLst>
                <a:ext uri="{FF2B5EF4-FFF2-40B4-BE49-F238E27FC236}">
                  <a16:creationId xmlns:a16="http://schemas.microsoft.com/office/drawing/2014/main" id="{ECEAF8F1-B745-E61B-0569-EE5CA5AF8A5C}"/>
                </a:ext>
              </a:extLst>
            </p:cNvPr>
            <p:cNvSpPr/>
            <p:nvPr/>
          </p:nvSpPr>
          <p:spPr>
            <a:xfrm>
              <a:off x="645731" y="3773414"/>
              <a:ext cx="44790" cy="13754"/>
            </a:xfrm>
            <a:custGeom>
              <a:avLst/>
              <a:gdLst/>
              <a:ahLst/>
              <a:cxnLst/>
              <a:rect l="l" t="t" r="r" b="b"/>
              <a:pathLst>
                <a:path w="1270" h="390" extrusionOk="0">
                  <a:moveTo>
                    <a:pt x="1202" y="0"/>
                  </a:moveTo>
                  <a:cubicBezTo>
                    <a:pt x="1198" y="0"/>
                    <a:pt x="1193" y="1"/>
                    <a:pt x="1188" y="2"/>
                  </a:cubicBezTo>
                  <a:lnTo>
                    <a:pt x="54" y="269"/>
                  </a:lnTo>
                  <a:cubicBezTo>
                    <a:pt x="21" y="277"/>
                    <a:pt x="1" y="309"/>
                    <a:pt x="8" y="342"/>
                  </a:cubicBezTo>
                  <a:cubicBezTo>
                    <a:pt x="16" y="371"/>
                    <a:pt x="42" y="390"/>
                    <a:pt x="69" y="390"/>
                  </a:cubicBezTo>
                  <a:cubicBezTo>
                    <a:pt x="73" y="390"/>
                    <a:pt x="79" y="390"/>
                    <a:pt x="82" y="389"/>
                  </a:cubicBezTo>
                  <a:lnTo>
                    <a:pt x="1217" y="121"/>
                  </a:lnTo>
                  <a:cubicBezTo>
                    <a:pt x="1249" y="113"/>
                    <a:pt x="1270" y="80"/>
                    <a:pt x="1261" y="48"/>
                  </a:cubicBezTo>
                  <a:cubicBezTo>
                    <a:pt x="1255" y="19"/>
                    <a:pt x="1230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3455;p66">
              <a:extLst>
                <a:ext uri="{FF2B5EF4-FFF2-40B4-BE49-F238E27FC236}">
                  <a16:creationId xmlns:a16="http://schemas.microsoft.com/office/drawing/2014/main" id="{A10CA0F5-FDE4-F10E-21A3-69A65A791766}"/>
                </a:ext>
              </a:extLst>
            </p:cNvPr>
            <p:cNvSpPr/>
            <p:nvPr/>
          </p:nvSpPr>
          <p:spPr>
            <a:xfrm>
              <a:off x="654019" y="3801169"/>
              <a:ext cx="30365" cy="7547"/>
            </a:xfrm>
            <a:custGeom>
              <a:avLst/>
              <a:gdLst/>
              <a:ahLst/>
              <a:cxnLst/>
              <a:rect l="l" t="t" r="r" b="b"/>
              <a:pathLst>
                <a:path w="861" h="214" extrusionOk="0">
                  <a:moveTo>
                    <a:pt x="0" y="214"/>
                  </a:moveTo>
                  <a:lnTo>
                    <a:pt x="86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3456;p66">
              <a:extLst>
                <a:ext uri="{FF2B5EF4-FFF2-40B4-BE49-F238E27FC236}">
                  <a16:creationId xmlns:a16="http://schemas.microsoft.com/office/drawing/2014/main" id="{75944F08-E56F-78C2-2756-F250EF51AAE1}"/>
                </a:ext>
              </a:extLst>
            </p:cNvPr>
            <p:cNvSpPr/>
            <p:nvPr/>
          </p:nvSpPr>
          <p:spPr>
            <a:xfrm>
              <a:off x="651586" y="3799018"/>
              <a:ext cx="35162" cy="11885"/>
            </a:xfrm>
            <a:custGeom>
              <a:avLst/>
              <a:gdLst/>
              <a:ahLst/>
              <a:cxnLst/>
              <a:rect l="l" t="t" r="r" b="b"/>
              <a:pathLst>
                <a:path w="997" h="337" extrusionOk="0">
                  <a:moveTo>
                    <a:pt x="928" y="0"/>
                  </a:moveTo>
                  <a:cubicBezTo>
                    <a:pt x="923" y="0"/>
                    <a:pt x="919" y="1"/>
                    <a:pt x="914" y="2"/>
                  </a:cubicBezTo>
                  <a:lnTo>
                    <a:pt x="54" y="216"/>
                  </a:lnTo>
                  <a:cubicBezTo>
                    <a:pt x="21" y="224"/>
                    <a:pt x="1" y="256"/>
                    <a:pt x="10" y="290"/>
                  </a:cubicBezTo>
                  <a:cubicBezTo>
                    <a:pt x="16" y="317"/>
                    <a:pt x="40" y="337"/>
                    <a:pt x="69" y="337"/>
                  </a:cubicBezTo>
                  <a:cubicBezTo>
                    <a:pt x="75" y="337"/>
                    <a:pt x="78" y="337"/>
                    <a:pt x="83" y="336"/>
                  </a:cubicBezTo>
                  <a:lnTo>
                    <a:pt x="944" y="121"/>
                  </a:lnTo>
                  <a:cubicBezTo>
                    <a:pt x="976" y="114"/>
                    <a:pt x="996" y="80"/>
                    <a:pt x="989" y="48"/>
                  </a:cubicBezTo>
                  <a:cubicBezTo>
                    <a:pt x="981" y="20"/>
                    <a:pt x="956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457;p66">
              <a:extLst>
                <a:ext uri="{FF2B5EF4-FFF2-40B4-BE49-F238E27FC236}">
                  <a16:creationId xmlns:a16="http://schemas.microsoft.com/office/drawing/2014/main" id="{F7D1C16C-95B1-6334-BF13-22834C501396}"/>
                </a:ext>
              </a:extLst>
            </p:cNvPr>
            <p:cNvSpPr/>
            <p:nvPr/>
          </p:nvSpPr>
          <p:spPr>
            <a:xfrm>
              <a:off x="660332" y="3822224"/>
              <a:ext cx="23347" cy="6595"/>
            </a:xfrm>
            <a:custGeom>
              <a:avLst/>
              <a:gdLst/>
              <a:ahLst/>
              <a:cxnLst/>
              <a:rect l="l" t="t" r="r" b="b"/>
              <a:pathLst>
                <a:path w="662" h="187" extrusionOk="0">
                  <a:moveTo>
                    <a:pt x="1" y="186"/>
                  </a:moveTo>
                  <a:lnTo>
                    <a:pt x="6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458;p66">
              <a:extLst>
                <a:ext uri="{FF2B5EF4-FFF2-40B4-BE49-F238E27FC236}">
                  <a16:creationId xmlns:a16="http://schemas.microsoft.com/office/drawing/2014/main" id="{EF16EF72-F216-95F4-2774-7B0BAC7916F2}"/>
                </a:ext>
              </a:extLst>
            </p:cNvPr>
            <p:cNvSpPr/>
            <p:nvPr/>
          </p:nvSpPr>
          <p:spPr>
            <a:xfrm>
              <a:off x="657934" y="3820037"/>
              <a:ext cx="28143" cy="10968"/>
            </a:xfrm>
            <a:custGeom>
              <a:avLst/>
              <a:gdLst/>
              <a:ahLst/>
              <a:cxnLst/>
              <a:rect l="l" t="t" r="r" b="b"/>
              <a:pathLst>
                <a:path w="798" h="311" extrusionOk="0">
                  <a:moveTo>
                    <a:pt x="729" y="0"/>
                  </a:moveTo>
                  <a:cubicBezTo>
                    <a:pt x="724" y="0"/>
                    <a:pt x="718" y="1"/>
                    <a:pt x="712" y="3"/>
                  </a:cubicBezTo>
                  <a:lnTo>
                    <a:pt x="52" y="191"/>
                  </a:lnTo>
                  <a:cubicBezTo>
                    <a:pt x="20" y="199"/>
                    <a:pt x="0" y="233"/>
                    <a:pt x="10" y="267"/>
                  </a:cubicBezTo>
                  <a:cubicBezTo>
                    <a:pt x="16" y="292"/>
                    <a:pt x="41" y="310"/>
                    <a:pt x="69" y="310"/>
                  </a:cubicBezTo>
                  <a:cubicBezTo>
                    <a:pt x="74" y="310"/>
                    <a:pt x="80" y="308"/>
                    <a:pt x="85" y="307"/>
                  </a:cubicBezTo>
                  <a:lnTo>
                    <a:pt x="746" y="121"/>
                  </a:lnTo>
                  <a:cubicBezTo>
                    <a:pt x="778" y="111"/>
                    <a:pt x="798" y="78"/>
                    <a:pt x="788" y="45"/>
                  </a:cubicBezTo>
                  <a:cubicBezTo>
                    <a:pt x="780" y="18"/>
                    <a:pt x="756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459;p66">
              <a:extLst>
                <a:ext uri="{FF2B5EF4-FFF2-40B4-BE49-F238E27FC236}">
                  <a16:creationId xmlns:a16="http://schemas.microsoft.com/office/drawing/2014/main" id="{BB9A5B07-F2E4-20F4-EE52-09DF4CAD7318}"/>
                </a:ext>
              </a:extLst>
            </p:cNvPr>
            <p:cNvSpPr/>
            <p:nvPr/>
          </p:nvSpPr>
          <p:spPr>
            <a:xfrm>
              <a:off x="625030" y="3757755"/>
              <a:ext cx="17634" cy="3950"/>
            </a:xfrm>
            <a:custGeom>
              <a:avLst/>
              <a:gdLst/>
              <a:ahLst/>
              <a:cxnLst/>
              <a:rect l="l" t="t" r="r" b="b"/>
              <a:pathLst>
                <a:path w="500" h="112" extrusionOk="0">
                  <a:moveTo>
                    <a:pt x="1" y="111"/>
                  </a:moveTo>
                  <a:lnTo>
                    <a:pt x="50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460;p66">
              <a:extLst>
                <a:ext uri="{FF2B5EF4-FFF2-40B4-BE49-F238E27FC236}">
                  <a16:creationId xmlns:a16="http://schemas.microsoft.com/office/drawing/2014/main" id="{D3565EEE-AD23-A04C-534B-FCE178D3457D}"/>
                </a:ext>
              </a:extLst>
            </p:cNvPr>
            <p:cNvSpPr/>
            <p:nvPr/>
          </p:nvSpPr>
          <p:spPr>
            <a:xfrm>
              <a:off x="622667" y="3755569"/>
              <a:ext cx="22395" cy="8253"/>
            </a:xfrm>
            <a:custGeom>
              <a:avLst/>
              <a:gdLst/>
              <a:ahLst/>
              <a:cxnLst/>
              <a:rect l="l" t="t" r="r" b="b"/>
              <a:pathLst>
                <a:path w="635" h="234" extrusionOk="0">
                  <a:moveTo>
                    <a:pt x="568" y="1"/>
                  </a:moveTo>
                  <a:cubicBezTo>
                    <a:pt x="564" y="1"/>
                    <a:pt x="559" y="1"/>
                    <a:pt x="553" y="2"/>
                  </a:cubicBezTo>
                  <a:lnTo>
                    <a:pt x="55" y="113"/>
                  </a:lnTo>
                  <a:cubicBezTo>
                    <a:pt x="22" y="120"/>
                    <a:pt x="0" y="154"/>
                    <a:pt x="9" y="186"/>
                  </a:cubicBezTo>
                  <a:cubicBezTo>
                    <a:pt x="14" y="213"/>
                    <a:pt x="39" y="234"/>
                    <a:pt x="69" y="234"/>
                  </a:cubicBezTo>
                  <a:cubicBezTo>
                    <a:pt x="72" y="234"/>
                    <a:pt x="77" y="234"/>
                    <a:pt x="82" y="233"/>
                  </a:cubicBezTo>
                  <a:lnTo>
                    <a:pt x="581" y="122"/>
                  </a:lnTo>
                  <a:cubicBezTo>
                    <a:pt x="613" y="114"/>
                    <a:pt x="635" y="81"/>
                    <a:pt x="626" y="48"/>
                  </a:cubicBezTo>
                  <a:cubicBezTo>
                    <a:pt x="621" y="20"/>
                    <a:pt x="596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461;p66">
              <a:extLst>
                <a:ext uri="{FF2B5EF4-FFF2-40B4-BE49-F238E27FC236}">
                  <a16:creationId xmlns:a16="http://schemas.microsoft.com/office/drawing/2014/main" id="{4786FE41-A4C7-4DDA-D5E6-DAB0E7A19F9D}"/>
                </a:ext>
              </a:extLst>
            </p:cNvPr>
            <p:cNvSpPr/>
            <p:nvPr/>
          </p:nvSpPr>
          <p:spPr>
            <a:xfrm>
              <a:off x="383979" y="3681050"/>
              <a:ext cx="250893" cy="209877"/>
            </a:xfrm>
            <a:custGeom>
              <a:avLst/>
              <a:gdLst/>
              <a:ahLst/>
              <a:cxnLst/>
              <a:rect l="l" t="t" r="r" b="b"/>
              <a:pathLst>
                <a:path w="7114" h="5951" extrusionOk="0">
                  <a:moveTo>
                    <a:pt x="2848" y="0"/>
                  </a:moveTo>
                  <a:lnTo>
                    <a:pt x="0" y="1972"/>
                  </a:lnTo>
                  <a:lnTo>
                    <a:pt x="182" y="3351"/>
                  </a:lnTo>
                  <a:cubicBezTo>
                    <a:pt x="272" y="4817"/>
                    <a:pt x="1488" y="5950"/>
                    <a:pt x="2941" y="5950"/>
                  </a:cubicBezTo>
                  <a:cubicBezTo>
                    <a:pt x="2988" y="5950"/>
                    <a:pt x="3036" y="5949"/>
                    <a:pt x="3084" y="5947"/>
                  </a:cubicBezTo>
                  <a:cubicBezTo>
                    <a:pt x="3194" y="5940"/>
                    <a:pt x="3304" y="5934"/>
                    <a:pt x="3411" y="5928"/>
                  </a:cubicBezTo>
                  <a:lnTo>
                    <a:pt x="7076" y="5835"/>
                  </a:lnTo>
                  <a:cubicBezTo>
                    <a:pt x="7100" y="5834"/>
                    <a:pt x="7114" y="5806"/>
                    <a:pt x="7101" y="5785"/>
                  </a:cubicBezTo>
                  <a:cubicBezTo>
                    <a:pt x="6550" y="4807"/>
                    <a:pt x="5930" y="3706"/>
                    <a:pt x="6143" y="2601"/>
                  </a:cubicBezTo>
                  <a:lnTo>
                    <a:pt x="6054" y="2581"/>
                  </a:lnTo>
                  <a:lnTo>
                    <a:pt x="3527" y="2618"/>
                  </a:lnTo>
                  <a:lnTo>
                    <a:pt x="3527" y="261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462;p66">
              <a:extLst>
                <a:ext uri="{FF2B5EF4-FFF2-40B4-BE49-F238E27FC236}">
                  <a16:creationId xmlns:a16="http://schemas.microsoft.com/office/drawing/2014/main" id="{DC76E8AE-91E5-FECB-409E-2F392B9D8496}"/>
                </a:ext>
              </a:extLst>
            </p:cNvPr>
            <p:cNvSpPr/>
            <p:nvPr/>
          </p:nvSpPr>
          <p:spPr>
            <a:xfrm>
              <a:off x="381581" y="3678969"/>
              <a:ext cx="255301" cy="214144"/>
            </a:xfrm>
            <a:custGeom>
              <a:avLst/>
              <a:gdLst/>
              <a:ahLst/>
              <a:cxnLst/>
              <a:rect l="l" t="t" r="r" b="b"/>
              <a:pathLst>
                <a:path w="7239" h="6072" extrusionOk="0">
                  <a:moveTo>
                    <a:pt x="2915" y="0"/>
                  </a:moveTo>
                  <a:cubicBezTo>
                    <a:pt x="2910" y="0"/>
                    <a:pt x="2904" y="1"/>
                    <a:pt x="2899" y="3"/>
                  </a:cubicBezTo>
                  <a:cubicBezTo>
                    <a:pt x="2867" y="10"/>
                    <a:pt x="2846" y="45"/>
                    <a:pt x="2855" y="78"/>
                  </a:cubicBezTo>
                  <a:lnTo>
                    <a:pt x="3516" y="2618"/>
                  </a:lnTo>
                  <a:lnTo>
                    <a:pt x="1761" y="2644"/>
                  </a:lnTo>
                  <a:cubicBezTo>
                    <a:pt x="1727" y="2644"/>
                    <a:pt x="1700" y="2672"/>
                    <a:pt x="1701" y="2706"/>
                  </a:cubicBezTo>
                  <a:cubicBezTo>
                    <a:pt x="1701" y="2741"/>
                    <a:pt x="1729" y="2762"/>
                    <a:pt x="1762" y="2768"/>
                  </a:cubicBezTo>
                  <a:lnTo>
                    <a:pt x="3598" y="2753"/>
                  </a:lnTo>
                  <a:cubicBezTo>
                    <a:pt x="3613" y="2753"/>
                    <a:pt x="3625" y="2748"/>
                    <a:pt x="3635" y="2741"/>
                  </a:cubicBezTo>
                  <a:lnTo>
                    <a:pt x="6115" y="2704"/>
                  </a:lnTo>
                  <a:lnTo>
                    <a:pt x="6141" y="2709"/>
                  </a:lnTo>
                  <a:cubicBezTo>
                    <a:pt x="5957" y="3802"/>
                    <a:pt x="6554" y="4879"/>
                    <a:pt x="7093" y="5835"/>
                  </a:cubicBezTo>
                  <a:lnTo>
                    <a:pt x="3477" y="5927"/>
                  </a:lnTo>
                  <a:cubicBezTo>
                    <a:pt x="3366" y="5934"/>
                    <a:pt x="3257" y="5939"/>
                    <a:pt x="3147" y="5945"/>
                  </a:cubicBezTo>
                  <a:cubicBezTo>
                    <a:pt x="3102" y="5947"/>
                    <a:pt x="3057" y="5948"/>
                    <a:pt x="3011" y="5948"/>
                  </a:cubicBezTo>
                  <a:cubicBezTo>
                    <a:pt x="1595" y="5948"/>
                    <a:pt x="399" y="4836"/>
                    <a:pt x="311" y="3407"/>
                  </a:cubicBezTo>
                  <a:lnTo>
                    <a:pt x="127" y="2024"/>
                  </a:lnTo>
                  <a:cubicBezTo>
                    <a:pt x="124" y="1993"/>
                    <a:pt x="97" y="1971"/>
                    <a:pt x="66" y="1971"/>
                  </a:cubicBezTo>
                  <a:cubicBezTo>
                    <a:pt x="64" y="1971"/>
                    <a:pt x="61" y="1971"/>
                    <a:pt x="59" y="1971"/>
                  </a:cubicBezTo>
                  <a:cubicBezTo>
                    <a:pt x="24" y="1976"/>
                    <a:pt x="1" y="2007"/>
                    <a:pt x="5" y="2041"/>
                  </a:cubicBezTo>
                  <a:lnTo>
                    <a:pt x="187" y="3420"/>
                  </a:lnTo>
                  <a:cubicBezTo>
                    <a:pt x="281" y="4908"/>
                    <a:pt x="1532" y="6072"/>
                    <a:pt x="3010" y="6072"/>
                  </a:cubicBezTo>
                  <a:cubicBezTo>
                    <a:pt x="3058" y="6072"/>
                    <a:pt x="3106" y="6071"/>
                    <a:pt x="3155" y="6068"/>
                  </a:cubicBezTo>
                  <a:cubicBezTo>
                    <a:pt x="3265" y="6062"/>
                    <a:pt x="3375" y="6056"/>
                    <a:pt x="3482" y="6050"/>
                  </a:cubicBezTo>
                  <a:lnTo>
                    <a:pt x="7144" y="5956"/>
                  </a:lnTo>
                  <a:cubicBezTo>
                    <a:pt x="7179" y="5954"/>
                    <a:pt x="7207" y="5936"/>
                    <a:pt x="7222" y="5907"/>
                  </a:cubicBezTo>
                  <a:cubicBezTo>
                    <a:pt x="7238" y="5879"/>
                    <a:pt x="7237" y="5844"/>
                    <a:pt x="7221" y="5814"/>
                  </a:cubicBezTo>
                  <a:cubicBezTo>
                    <a:pt x="6675" y="4849"/>
                    <a:pt x="6060" y="3755"/>
                    <a:pt x="6270" y="2673"/>
                  </a:cubicBezTo>
                  <a:cubicBezTo>
                    <a:pt x="6277" y="2641"/>
                    <a:pt x="6256" y="2610"/>
                    <a:pt x="6223" y="2602"/>
                  </a:cubicBezTo>
                  <a:lnTo>
                    <a:pt x="6134" y="2581"/>
                  </a:lnTo>
                  <a:cubicBezTo>
                    <a:pt x="6129" y="2580"/>
                    <a:pt x="6123" y="2580"/>
                    <a:pt x="6119" y="2580"/>
                  </a:cubicBezTo>
                  <a:lnTo>
                    <a:pt x="3641" y="2617"/>
                  </a:lnTo>
                  <a:lnTo>
                    <a:pt x="2974" y="46"/>
                  </a:lnTo>
                  <a:cubicBezTo>
                    <a:pt x="2967" y="19"/>
                    <a:pt x="2942" y="0"/>
                    <a:pt x="291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463;p66">
              <a:extLst>
                <a:ext uri="{FF2B5EF4-FFF2-40B4-BE49-F238E27FC236}">
                  <a16:creationId xmlns:a16="http://schemas.microsoft.com/office/drawing/2014/main" id="{79EEE601-0EE0-1667-0169-59A2F3853678}"/>
                </a:ext>
              </a:extLst>
            </p:cNvPr>
            <p:cNvSpPr/>
            <p:nvPr/>
          </p:nvSpPr>
          <p:spPr>
            <a:xfrm>
              <a:off x="381581" y="3678969"/>
              <a:ext cx="255301" cy="214144"/>
            </a:xfrm>
            <a:custGeom>
              <a:avLst/>
              <a:gdLst/>
              <a:ahLst/>
              <a:cxnLst/>
              <a:rect l="l" t="t" r="r" b="b"/>
              <a:pathLst>
                <a:path w="7239" h="6072" extrusionOk="0">
                  <a:moveTo>
                    <a:pt x="2915" y="0"/>
                  </a:moveTo>
                  <a:cubicBezTo>
                    <a:pt x="2910" y="0"/>
                    <a:pt x="2904" y="1"/>
                    <a:pt x="2899" y="3"/>
                  </a:cubicBezTo>
                  <a:cubicBezTo>
                    <a:pt x="2867" y="10"/>
                    <a:pt x="2846" y="45"/>
                    <a:pt x="2855" y="78"/>
                  </a:cubicBezTo>
                  <a:lnTo>
                    <a:pt x="3516" y="2618"/>
                  </a:lnTo>
                  <a:lnTo>
                    <a:pt x="1761" y="2644"/>
                  </a:lnTo>
                  <a:cubicBezTo>
                    <a:pt x="1727" y="2644"/>
                    <a:pt x="1700" y="2672"/>
                    <a:pt x="1701" y="2706"/>
                  </a:cubicBezTo>
                  <a:cubicBezTo>
                    <a:pt x="1701" y="2741"/>
                    <a:pt x="1729" y="2762"/>
                    <a:pt x="1762" y="2768"/>
                  </a:cubicBezTo>
                  <a:lnTo>
                    <a:pt x="3598" y="2753"/>
                  </a:lnTo>
                  <a:cubicBezTo>
                    <a:pt x="3613" y="2753"/>
                    <a:pt x="3625" y="2748"/>
                    <a:pt x="3635" y="2741"/>
                  </a:cubicBezTo>
                  <a:lnTo>
                    <a:pt x="6115" y="2704"/>
                  </a:lnTo>
                  <a:lnTo>
                    <a:pt x="6141" y="2709"/>
                  </a:lnTo>
                  <a:cubicBezTo>
                    <a:pt x="5957" y="3802"/>
                    <a:pt x="6554" y="4879"/>
                    <a:pt x="7093" y="5835"/>
                  </a:cubicBezTo>
                  <a:lnTo>
                    <a:pt x="3477" y="5927"/>
                  </a:lnTo>
                  <a:cubicBezTo>
                    <a:pt x="3366" y="5934"/>
                    <a:pt x="3257" y="5939"/>
                    <a:pt x="3147" y="5945"/>
                  </a:cubicBezTo>
                  <a:cubicBezTo>
                    <a:pt x="3102" y="5947"/>
                    <a:pt x="3057" y="5948"/>
                    <a:pt x="3011" y="5948"/>
                  </a:cubicBezTo>
                  <a:cubicBezTo>
                    <a:pt x="1595" y="5948"/>
                    <a:pt x="399" y="4836"/>
                    <a:pt x="311" y="3407"/>
                  </a:cubicBezTo>
                  <a:lnTo>
                    <a:pt x="127" y="2024"/>
                  </a:lnTo>
                  <a:cubicBezTo>
                    <a:pt x="124" y="1993"/>
                    <a:pt x="97" y="1971"/>
                    <a:pt x="66" y="1971"/>
                  </a:cubicBezTo>
                  <a:cubicBezTo>
                    <a:pt x="64" y="1971"/>
                    <a:pt x="61" y="1971"/>
                    <a:pt x="59" y="1971"/>
                  </a:cubicBezTo>
                  <a:cubicBezTo>
                    <a:pt x="24" y="1976"/>
                    <a:pt x="1" y="2007"/>
                    <a:pt x="5" y="2041"/>
                  </a:cubicBezTo>
                  <a:lnTo>
                    <a:pt x="187" y="3420"/>
                  </a:lnTo>
                  <a:cubicBezTo>
                    <a:pt x="281" y="4908"/>
                    <a:pt x="1532" y="6072"/>
                    <a:pt x="3010" y="6072"/>
                  </a:cubicBezTo>
                  <a:cubicBezTo>
                    <a:pt x="3058" y="6072"/>
                    <a:pt x="3106" y="6071"/>
                    <a:pt x="3155" y="6068"/>
                  </a:cubicBezTo>
                  <a:cubicBezTo>
                    <a:pt x="3265" y="6062"/>
                    <a:pt x="3375" y="6056"/>
                    <a:pt x="3482" y="6050"/>
                  </a:cubicBezTo>
                  <a:lnTo>
                    <a:pt x="7144" y="5956"/>
                  </a:lnTo>
                  <a:cubicBezTo>
                    <a:pt x="7179" y="5954"/>
                    <a:pt x="7207" y="5936"/>
                    <a:pt x="7222" y="5907"/>
                  </a:cubicBezTo>
                  <a:cubicBezTo>
                    <a:pt x="7238" y="5879"/>
                    <a:pt x="7237" y="5844"/>
                    <a:pt x="7221" y="5814"/>
                  </a:cubicBezTo>
                  <a:cubicBezTo>
                    <a:pt x="6675" y="4849"/>
                    <a:pt x="6060" y="3755"/>
                    <a:pt x="6270" y="2673"/>
                  </a:cubicBezTo>
                  <a:cubicBezTo>
                    <a:pt x="6277" y="2641"/>
                    <a:pt x="6256" y="2610"/>
                    <a:pt x="6223" y="2602"/>
                  </a:cubicBezTo>
                  <a:lnTo>
                    <a:pt x="6134" y="2581"/>
                  </a:lnTo>
                  <a:cubicBezTo>
                    <a:pt x="6129" y="2580"/>
                    <a:pt x="6123" y="2580"/>
                    <a:pt x="6119" y="2580"/>
                  </a:cubicBezTo>
                  <a:lnTo>
                    <a:pt x="3641" y="2617"/>
                  </a:lnTo>
                  <a:lnTo>
                    <a:pt x="2974" y="46"/>
                  </a:lnTo>
                  <a:cubicBezTo>
                    <a:pt x="2967" y="19"/>
                    <a:pt x="2942" y="0"/>
                    <a:pt x="2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64;p66">
              <a:extLst>
                <a:ext uri="{FF2B5EF4-FFF2-40B4-BE49-F238E27FC236}">
                  <a16:creationId xmlns:a16="http://schemas.microsoft.com/office/drawing/2014/main" id="{ADC56F16-C4DE-6F90-A6C0-4C5E083415DF}"/>
                </a:ext>
              </a:extLst>
            </p:cNvPr>
            <p:cNvSpPr/>
            <p:nvPr/>
          </p:nvSpPr>
          <p:spPr>
            <a:xfrm>
              <a:off x="586871" y="3857067"/>
              <a:ext cx="16611" cy="15377"/>
            </a:xfrm>
            <a:custGeom>
              <a:avLst/>
              <a:gdLst/>
              <a:ahLst/>
              <a:cxnLst/>
              <a:rect l="l" t="t" r="r" b="b"/>
              <a:pathLst>
                <a:path w="471" h="436" extrusionOk="0">
                  <a:moveTo>
                    <a:pt x="223" y="124"/>
                  </a:moveTo>
                  <a:cubicBezTo>
                    <a:pt x="228" y="124"/>
                    <a:pt x="234" y="124"/>
                    <a:pt x="239" y="125"/>
                  </a:cubicBezTo>
                  <a:cubicBezTo>
                    <a:pt x="264" y="130"/>
                    <a:pt x="286" y="143"/>
                    <a:pt x="301" y="163"/>
                  </a:cubicBezTo>
                  <a:cubicBezTo>
                    <a:pt x="315" y="184"/>
                    <a:pt x="321" y="209"/>
                    <a:pt x="317" y="234"/>
                  </a:cubicBezTo>
                  <a:cubicBezTo>
                    <a:pt x="313" y="258"/>
                    <a:pt x="299" y="280"/>
                    <a:pt x="279" y="295"/>
                  </a:cubicBezTo>
                  <a:cubicBezTo>
                    <a:pt x="263" y="307"/>
                    <a:pt x="245" y="313"/>
                    <a:pt x="225" y="313"/>
                  </a:cubicBezTo>
                  <a:cubicBezTo>
                    <a:pt x="219" y="313"/>
                    <a:pt x="214" y="312"/>
                    <a:pt x="208" y="311"/>
                  </a:cubicBezTo>
                  <a:cubicBezTo>
                    <a:pt x="184" y="307"/>
                    <a:pt x="162" y="294"/>
                    <a:pt x="147" y="273"/>
                  </a:cubicBezTo>
                  <a:cubicBezTo>
                    <a:pt x="118" y="231"/>
                    <a:pt x="126" y="171"/>
                    <a:pt x="169" y="142"/>
                  </a:cubicBezTo>
                  <a:cubicBezTo>
                    <a:pt x="185" y="130"/>
                    <a:pt x="203" y="124"/>
                    <a:pt x="223" y="124"/>
                  </a:cubicBezTo>
                  <a:close/>
                  <a:moveTo>
                    <a:pt x="224" y="1"/>
                  </a:moveTo>
                  <a:cubicBezTo>
                    <a:pt x="179" y="1"/>
                    <a:pt x="135" y="15"/>
                    <a:pt x="97" y="42"/>
                  </a:cubicBezTo>
                  <a:cubicBezTo>
                    <a:pt x="51" y="76"/>
                    <a:pt x="20" y="126"/>
                    <a:pt x="10" y="183"/>
                  </a:cubicBezTo>
                  <a:cubicBezTo>
                    <a:pt x="0" y="241"/>
                    <a:pt x="14" y="297"/>
                    <a:pt x="48" y="345"/>
                  </a:cubicBezTo>
                  <a:cubicBezTo>
                    <a:pt x="82" y="392"/>
                    <a:pt x="132" y="423"/>
                    <a:pt x="189" y="432"/>
                  </a:cubicBezTo>
                  <a:cubicBezTo>
                    <a:pt x="201" y="435"/>
                    <a:pt x="212" y="435"/>
                    <a:pt x="225" y="435"/>
                  </a:cubicBezTo>
                  <a:cubicBezTo>
                    <a:pt x="270" y="435"/>
                    <a:pt x="313" y="421"/>
                    <a:pt x="351" y="394"/>
                  </a:cubicBezTo>
                  <a:cubicBezTo>
                    <a:pt x="447" y="324"/>
                    <a:pt x="471" y="187"/>
                    <a:pt x="400" y="91"/>
                  </a:cubicBezTo>
                  <a:cubicBezTo>
                    <a:pt x="365" y="45"/>
                    <a:pt x="315" y="13"/>
                    <a:pt x="259" y="4"/>
                  </a:cubicBezTo>
                  <a:cubicBezTo>
                    <a:pt x="247" y="2"/>
                    <a:pt x="23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465;p66">
              <a:extLst>
                <a:ext uri="{FF2B5EF4-FFF2-40B4-BE49-F238E27FC236}">
                  <a16:creationId xmlns:a16="http://schemas.microsoft.com/office/drawing/2014/main" id="{13740241-B587-9022-AC7A-B795AAD6D4C3}"/>
                </a:ext>
              </a:extLst>
            </p:cNvPr>
            <p:cNvSpPr/>
            <p:nvPr/>
          </p:nvSpPr>
          <p:spPr>
            <a:xfrm>
              <a:off x="562395" y="3832945"/>
              <a:ext cx="26380" cy="56816"/>
            </a:xfrm>
            <a:custGeom>
              <a:avLst/>
              <a:gdLst/>
              <a:ahLst/>
              <a:cxnLst/>
              <a:rect l="l" t="t" r="r" b="b"/>
              <a:pathLst>
                <a:path w="748" h="1611" extrusionOk="0">
                  <a:moveTo>
                    <a:pt x="85" y="1"/>
                  </a:moveTo>
                  <a:cubicBezTo>
                    <a:pt x="52" y="1"/>
                    <a:pt x="24" y="26"/>
                    <a:pt x="22" y="59"/>
                  </a:cubicBezTo>
                  <a:cubicBezTo>
                    <a:pt x="20" y="82"/>
                    <a:pt x="1" y="652"/>
                    <a:pt x="627" y="1582"/>
                  </a:cubicBezTo>
                  <a:cubicBezTo>
                    <a:pt x="640" y="1602"/>
                    <a:pt x="659" y="1610"/>
                    <a:pt x="678" y="1610"/>
                  </a:cubicBezTo>
                  <a:cubicBezTo>
                    <a:pt x="691" y="1610"/>
                    <a:pt x="702" y="1608"/>
                    <a:pt x="713" y="1599"/>
                  </a:cubicBezTo>
                  <a:cubicBezTo>
                    <a:pt x="741" y="1581"/>
                    <a:pt x="747" y="1543"/>
                    <a:pt x="729" y="1514"/>
                  </a:cubicBezTo>
                  <a:cubicBezTo>
                    <a:pt x="128" y="620"/>
                    <a:pt x="144" y="70"/>
                    <a:pt x="144" y="65"/>
                  </a:cubicBezTo>
                  <a:cubicBezTo>
                    <a:pt x="145" y="30"/>
                    <a:pt x="120" y="2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66;p66">
              <a:extLst>
                <a:ext uri="{FF2B5EF4-FFF2-40B4-BE49-F238E27FC236}">
                  <a16:creationId xmlns:a16="http://schemas.microsoft.com/office/drawing/2014/main" id="{0C6EF3D8-EB3B-36B4-DE94-D2C523ADF442}"/>
                </a:ext>
              </a:extLst>
            </p:cNvPr>
            <p:cNvSpPr/>
            <p:nvPr/>
          </p:nvSpPr>
          <p:spPr>
            <a:xfrm>
              <a:off x="573787" y="4471067"/>
              <a:ext cx="106966" cy="21019"/>
            </a:xfrm>
            <a:custGeom>
              <a:avLst/>
              <a:gdLst/>
              <a:ahLst/>
              <a:cxnLst/>
              <a:rect l="l" t="t" r="r" b="b"/>
              <a:pathLst>
                <a:path w="3033" h="596" extrusionOk="0">
                  <a:moveTo>
                    <a:pt x="0" y="1"/>
                  </a:moveTo>
                  <a:lnTo>
                    <a:pt x="30" y="595"/>
                  </a:lnTo>
                  <a:lnTo>
                    <a:pt x="3033" y="593"/>
                  </a:lnTo>
                  <a:lnTo>
                    <a:pt x="3032" y="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467;p66">
              <a:extLst>
                <a:ext uri="{FF2B5EF4-FFF2-40B4-BE49-F238E27FC236}">
                  <a16:creationId xmlns:a16="http://schemas.microsoft.com/office/drawing/2014/main" id="{284C2FDB-2200-5DB5-231C-940A8133FB5E}"/>
                </a:ext>
              </a:extLst>
            </p:cNvPr>
            <p:cNvSpPr/>
            <p:nvPr/>
          </p:nvSpPr>
          <p:spPr>
            <a:xfrm>
              <a:off x="571565" y="4468880"/>
              <a:ext cx="111375" cy="25357"/>
            </a:xfrm>
            <a:custGeom>
              <a:avLst/>
              <a:gdLst/>
              <a:ahLst/>
              <a:cxnLst/>
              <a:rect l="l" t="t" r="r" b="b"/>
              <a:pathLst>
                <a:path w="3158" h="719" extrusionOk="0">
                  <a:moveTo>
                    <a:pt x="129" y="125"/>
                  </a:moveTo>
                  <a:lnTo>
                    <a:pt x="3034" y="166"/>
                  </a:lnTo>
                  <a:lnTo>
                    <a:pt x="3035" y="593"/>
                  </a:lnTo>
                  <a:lnTo>
                    <a:pt x="152" y="597"/>
                  </a:lnTo>
                  <a:lnTo>
                    <a:pt x="129" y="125"/>
                  </a:lnTo>
                  <a:close/>
                  <a:moveTo>
                    <a:pt x="65" y="1"/>
                  </a:moveTo>
                  <a:cubicBezTo>
                    <a:pt x="48" y="6"/>
                    <a:pt x="32" y="9"/>
                    <a:pt x="20" y="21"/>
                  </a:cubicBezTo>
                  <a:cubicBezTo>
                    <a:pt x="8" y="32"/>
                    <a:pt x="0" y="49"/>
                    <a:pt x="3" y="66"/>
                  </a:cubicBezTo>
                  <a:lnTo>
                    <a:pt x="32" y="662"/>
                  </a:lnTo>
                  <a:cubicBezTo>
                    <a:pt x="34" y="693"/>
                    <a:pt x="59" y="718"/>
                    <a:pt x="91" y="718"/>
                  </a:cubicBezTo>
                  <a:cubicBezTo>
                    <a:pt x="92" y="718"/>
                    <a:pt x="94" y="718"/>
                    <a:pt x="95" y="718"/>
                  </a:cubicBezTo>
                  <a:lnTo>
                    <a:pt x="3097" y="716"/>
                  </a:lnTo>
                  <a:cubicBezTo>
                    <a:pt x="3113" y="716"/>
                    <a:pt x="3130" y="709"/>
                    <a:pt x="3140" y="698"/>
                  </a:cubicBezTo>
                  <a:cubicBezTo>
                    <a:pt x="3151" y="686"/>
                    <a:pt x="3158" y="670"/>
                    <a:pt x="3158" y="654"/>
                  </a:cubicBezTo>
                  <a:lnTo>
                    <a:pt x="3157" y="104"/>
                  </a:lnTo>
                  <a:cubicBezTo>
                    <a:pt x="3156" y="71"/>
                    <a:pt x="3130" y="43"/>
                    <a:pt x="3096" y="43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68;p66">
              <a:extLst>
                <a:ext uri="{FF2B5EF4-FFF2-40B4-BE49-F238E27FC236}">
                  <a16:creationId xmlns:a16="http://schemas.microsoft.com/office/drawing/2014/main" id="{0DD58E16-D120-72B3-CF44-A83C8653E3EF}"/>
                </a:ext>
              </a:extLst>
            </p:cNvPr>
            <p:cNvSpPr/>
            <p:nvPr/>
          </p:nvSpPr>
          <p:spPr>
            <a:xfrm>
              <a:off x="567121" y="4489758"/>
              <a:ext cx="251528" cy="96174"/>
            </a:xfrm>
            <a:custGeom>
              <a:avLst/>
              <a:gdLst/>
              <a:ahLst/>
              <a:cxnLst/>
              <a:rect l="l" t="t" r="r" b="b"/>
              <a:pathLst>
                <a:path w="7132" h="2727" extrusionOk="0">
                  <a:moveTo>
                    <a:pt x="3419" y="0"/>
                  </a:moveTo>
                  <a:lnTo>
                    <a:pt x="125" y="7"/>
                  </a:lnTo>
                  <a:lnTo>
                    <a:pt x="0" y="2712"/>
                  </a:lnTo>
                  <a:lnTo>
                    <a:pt x="7130" y="2726"/>
                  </a:lnTo>
                  <a:cubicBezTo>
                    <a:pt x="7131" y="2244"/>
                    <a:pt x="6798" y="1803"/>
                    <a:pt x="6269" y="1587"/>
                  </a:cubicBezTo>
                  <a:lnTo>
                    <a:pt x="3419" y="42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69;p66">
              <a:extLst>
                <a:ext uri="{FF2B5EF4-FFF2-40B4-BE49-F238E27FC236}">
                  <a16:creationId xmlns:a16="http://schemas.microsoft.com/office/drawing/2014/main" id="{0BF4BC57-B85F-7D58-CF63-BFA6178F5ACE}"/>
                </a:ext>
              </a:extLst>
            </p:cNvPr>
            <p:cNvSpPr/>
            <p:nvPr/>
          </p:nvSpPr>
          <p:spPr>
            <a:xfrm>
              <a:off x="564899" y="4487607"/>
              <a:ext cx="255936" cy="100442"/>
            </a:xfrm>
            <a:custGeom>
              <a:avLst/>
              <a:gdLst/>
              <a:ahLst/>
              <a:cxnLst/>
              <a:rect l="l" t="t" r="r" b="b"/>
              <a:pathLst>
                <a:path w="7257" h="2848" extrusionOk="0">
                  <a:moveTo>
                    <a:pt x="3419" y="122"/>
                  </a:moveTo>
                  <a:lnTo>
                    <a:pt x="3419" y="484"/>
                  </a:lnTo>
                  <a:cubicBezTo>
                    <a:pt x="3419" y="510"/>
                    <a:pt x="3433" y="532"/>
                    <a:pt x="3457" y="541"/>
                  </a:cubicBezTo>
                  <a:lnTo>
                    <a:pt x="6306" y="1706"/>
                  </a:lnTo>
                  <a:cubicBezTo>
                    <a:pt x="6793" y="1903"/>
                    <a:pt x="7103" y="2290"/>
                    <a:pt x="7128" y="2725"/>
                  </a:cubicBezTo>
                  <a:lnTo>
                    <a:pt x="125" y="2712"/>
                  </a:lnTo>
                  <a:lnTo>
                    <a:pt x="245" y="130"/>
                  </a:lnTo>
                  <a:lnTo>
                    <a:pt x="3419" y="122"/>
                  </a:lnTo>
                  <a:close/>
                  <a:moveTo>
                    <a:pt x="3482" y="0"/>
                  </a:moveTo>
                  <a:lnTo>
                    <a:pt x="187" y="7"/>
                  </a:lnTo>
                  <a:cubicBezTo>
                    <a:pt x="155" y="7"/>
                    <a:pt x="128" y="33"/>
                    <a:pt x="126" y="66"/>
                  </a:cubicBezTo>
                  <a:lnTo>
                    <a:pt x="1" y="2771"/>
                  </a:lnTo>
                  <a:cubicBezTo>
                    <a:pt x="0" y="2787"/>
                    <a:pt x="7" y="2803"/>
                    <a:pt x="18" y="2815"/>
                  </a:cubicBezTo>
                  <a:cubicBezTo>
                    <a:pt x="30" y="2827"/>
                    <a:pt x="46" y="2834"/>
                    <a:pt x="62" y="2834"/>
                  </a:cubicBezTo>
                  <a:lnTo>
                    <a:pt x="7192" y="2848"/>
                  </a:lnTo>
                  <a:cubicBezTo>
                    <a:pt x="7208" y="2848"/>
                    <a:pt x="7224" y="2841"/>
                    <a:pt x="7237" y="2832"/>
                  </a:cubicBezTo>
                  <a:cubicBezTo>
                    <a:pt x="7248" y="2820"/>
                    <a:pt x="7255" y="2804"/>
                    <a:pt x="7255" y="2788"/>
                  </a:cubicBezTo>
                  <a:cubicBezTo>
                    <a:pt x="7256" y="2277"/>
                    <a:pt x="6911" y="1819"/>
                    <a:pt x="6355" y="1593"/>
                  </a:cubicBezTo>
                  <a:lnTo>
                    <a:pt x="3544" y="443"/>
                  </a:lnTo>
                  <a:lnTo>
                    <a:pt x="3544" y="61"/>
                  </a:lnTo>
                  <a:cubicBezTo>
                    <a:pt x="3544" y="45"/>
                    <a:pt x="3538" y="29"/>
                    <a:pt x="3525" y="18"/>
                  </a:cubicBezTo>
                  <a:cubicBezTo>
                    <a:pt x="3513" y="7"/>
                    <a:pt x="349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70;p66">
              <a:extLst>
                <a:ext uri="{FF2B5EF4-FFF2-40B4-BE49-F238E27FC236}">
                  <a16:creationId xmlns:a16="http://schemas.microsoft.com/office/drawing/2014/main" id="{BEE5896A-736C-11FA-F384-B94200715E51}"/>
                </a:ext>
              </a:extLst>
            </p:cNvPr>
            <p:cNvSpPr/>
            <p:nvPr/>
          </p:nvSpPr>
          <p:spPr>
            <a:xfrm>
              <a:off x="698032" y="4482705"/>
              <a:ext cx="24335" cy="32481"/>
            </a:xfrm>
            <a:custGeom>
              <a:avLst/>
              <a:gdLst/>
              <a:ahLst/>
              <a:cxnLst/>
              <a:rect l="l" t="t" r="r" b="b"/>
              <a:pathLst>
                <a:path w="690" h="921" extrusionOk="0">
                  <a:moveTo>
                    <a:pt x="345" y="123"/>
                  </a:moveTo>
                  <a:cubicBezTo>
                    <a:pt x="460" y="123"/>
                    <a:pt x="557" y="193"/>
                    <a:pt x="562" y="282"/>
                  </a:cubicBezTo>
                  <a:cubicBezTo>
                    <a:pt x="567" y="369"/>
                    <a:pt x="505" y="671"/>
                    <a:pt x="412" y="772"/>
                  </a:cubicBezTo>
                  <a:cubicBezTo>
                    <a:pt x="399" y="787"/>
                    <a:pt x="385" y="797"/>
                    <a:pt x="375" y="797"/>
                  </a:cubicBezTo>
                  <a:lnTo>
                    <a:pt x="374" y="797"/>
                  </a:lnTo>
                  <a:cubicBezTo>
                    <a:pt x="290" y="797"/>
                    <a:pt x="136" y="438"/>
                    <a:pt x="128" y="296"/>
                  </a:cubicBezTo>
                  <a:cubicBezTo>
                    <a:pt x="125" y="250"/>
                    <a:pt x="147" y="215"/>
                    <a:pt x="166" y="195"/>
                  </a:cubicBezTo>
                  <a:cubicBezTo>
                    <a:pt x="204" y="151"/>
                    <a:pt x="265" y="125"/>
                    <a:pt x="334" y="123"/>
                  </a:cubicBezTo>
                  <a:close/>
                  <a:moveTo>
                    <a:pt x="337" y="0"/>
                  </a:moveTo>
                  <a:cubicBezTo>
                    <a:pt x="334" y="0"/>
                    <a:pt x="332" y="0"/>
                    <a:pt x="329" y="0"/>
                  </a:cubicBezTo>
                  <a:cubicBezTo>
                    <a:pt x="228" y="5"/>
                    <a:pt x="136" y="46"/>
                    <a:pt x="75" y="112"/>
                  </a:cubicBezTo>
                  <a:cubicBezTo>
                    <a:pt x="25" y="167"/>
                    <a:pt x="0" y="233"/>
                    <a:pt x="4" y="302"/>
                  </a:cubicBezTo>
                  <a:cubicBezTo>
                    <a:pt x="10" y="405"/>
                    <a:pt x="155" y="919"/>
                    <a:pt x="373" y="921"/>
                  </a:cubicBezTo>
                  <a:lnTo>
                    <a:pt x="378" y="921"/>
                  </a:lnTo>
                  <a:cubicBezTo>
                    <a:pt x="423" y="918"/>
                    <a:pt x="464" y="896"/>
                    <a:pt x="502" y="856"/>
                  </a:cubicBezTo>
                  <a:cubicBezTo>
                    <a:pt x="625" y="720"/>
                    <a:pt x="689" y="381"/>
                    <a:pt x="684" y="275"/>
                  </a:cubicBezTo>
                  <a:cubicBezTo>
                    <a:pt x="674" y="119"/>
                    <a:pt x="519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71;p66">
              <a:extLst>
                <a:ext uri="{FF2B5EF4-FFF2-40B4-BE49-F238E27FC236}">
                  <a16:creationId xmlns:a16="http://schemas.microsoft.com/office/drawing/2014/main" id="{91230E8D-CB27-66B9-061F-0770B2C694C4}"/>
                </a:ext>
              </a:extLst>
            </p:cNvPr>
            <p:cNvSpPr/>
            <p:nvPr/>
          </p:nvSpPr>
          <p:spPr>
            <a:xfrm>
              <a:off x="710940" y="4493214"/>
              <a:ext cx="35938" cy="24511"/>
            </a:xfrm>
            <a:custGeom>
              <a:avLst/>
              <a:gdLst/>
              <a:ahLst/>
              <a:cxnLst/>
              <a:rect l="l" t="t" r="r" b="b"/>
              <a:pathLst>
                <a:path w="1019" h="695" extrusionOk="0">
                  <a:moveTo>
                    <a:pt x="670" y="125"/>
                  </a:moveTo>
                  <a:cubicBezTo>
                    <a:pt x="743" y="125"/>
                    <a:pt x="814" y="153"/>
                    <a:pt x="856" y="205"/>
                  </a:cubicBezTo>
                  <a:cubicBezTo>
                    <a:pt x="883" y="239"/>
                    <a:pt x="893" y="278"/>
                    <a:pt x="884" y="316"/>
                  </a:cubicBezTo>
                  <a:cubicBezTo>
                    <a:pt x="874" y="360"/>
                    <a:pt x="840" y="401"/>
                    <a:pt x="792" y="427"/>
                  </a:cubicBezTo>
                  <a:cubicBezTo>
                    <a:pt x="670" y="490"/>
                    <a:pt x="346" y="574"/>
                    <a:pt x="198" y="574"/>
                  </a:cubicBezTo>
                  <a:cubicBezTo>
                    <a:pt x="164" y="574"/>
                    <a:pt x="139" y="570"/>
                    <a:pt x="129" y="560"/>
                  </a:cubicBezTo>
                  <a:cubicBezTo>
                    <a:pt x="120" y="496"/>
                    <a:pt x="400" y="229"/>
                    <a:pt x="546" y="153"/>
                  </a:cubicBezTo>
                  <a:cubicBezTo>
                    <a:pt x="583" y="135"/>
                    <a:pt x="624" y="125"/>
                    <a:pt x="670" y="125"/>
                  </a:cubicBezTo>
                  <a:close/>
                  <a:moveTo>
                    <a:pt x="668" y="1"/>
                  </a:moveTo>
                  <a:cubicBezTo>
                    <a:pt x="607" y="1"/>
                    <a:pt x="545" y="15"/>
                    <a:pt x="489" y="45"/>
                  </a:cubicBezTo>
                  <a:cubicBezTo>
                    <a:pt x="383" y="101"/>
                    <a:pt x="47" y="360"/>
                    <a:pt x="11" y="532"/>
                  </a:cubicBezTo>
                  <a:cubicBezTo>
                    <a:pt x="0" y="583"/>
                    <a:pt x="17" y="617"/>
                    <a:pt x="33" y="637"/>
                  </a:cubicBezTo>
                  <a:cubicBezTo>
                    <a:pt x="66" y="678"/>
                    <a:pt x="128" y="695"/>
                    <a:pt x="206" y="695"/>
                  </a:cubicBezTo>
                  <a:cubicBezTo>
                    <a:pt x="208" y="695"/>
                    <a:pt x="211" y="695"/>
                    <a:pt x="213" y="695"/>
                  </a:cubicBezTo>
                  <a:cubicBezTo>
                    <a:pt x="440" y="695"/>
                    <a:pt x="784" y="567"/>
                    <a:pt x="848" y="534"/>
                  </a:cubicBezTo>
                  <a:cubicBezTo>
                    <a:pt x="930" y="491"/>
                    <a:pt x="985" y="421"/>
                    <a:pt x="1002" y="341"/>
                  </a:cubicBezTo>
                  <a:cubicBezTo>
                    <a:pt x="1019" y="267"/>
                    <a:pt x="1000" y="191"/>
                    <a:pt x="951" y="129"/>
                  </a:cubicBezTo>
                  <a:cubicBezTo>
                    <a:pt x="885" y="46"/>
                    <a:pt x="778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72;p66">
              <a:extLst>
                <a:ext uri="{FF2B5EF4-FFF2-40B4-BE49-F238E27FC236}">
                  <a16:creationId xmlns:a16="http://schemas.microsoft.com/office/drawing/2014/main" id="{A039F2FD-382B-9480-A3EA-F5F12AF97B27}"/>
                </a:ext>
              </a:extLst>
            </p:cNvPr>
            <p:cNvSpPr/>
            <p:nvPr/>
          </p:nvSpPr>
          <p:spPr>
            <a:xfrm>
              <a:off x="693871" y="4515574"/>
              <a:ext cx="17069" cy="16188"/>
            </a:xfrm>
            <a:custGeom>
              <a:avLst/>
              <a:gdLst/>
              <a:ahLst/>
              <a:cxnLst/>
              <a:rect l="l" t="t" r="r" b="b"/>
              <a:pathLst>
                <a:path w="484" h="459" extrusionOk="0">
                  <a:moveTo>
                    <a:pt x="483" y="1"/>
                  </a:moveTo>
                  <a:lnTo>
                    <a:pt x="1" y="458"/>
                  </a:lnTo>
                </a:path>
              </a:pathLst>
            </a:custGeom>
            <a:solidFill>
              <a:srgbClr val="7D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473;p66">
              <a:extLst>
                <a:ext uri="{FF2B5EF4-FFF2-40B4-BE49-F238E27FC236}">
                  <a16:creationId xmlns:a16="http://schemas.microsoft.com/office/drawing/2014/main" id="{6C67A055-1BFF-B6E4-3CCD-68481CD597E1}"/>
                </a:ext>
              </a:extLst>
            </p:cNvPr>
            <p:cNvSpPr/>
            <p:nvPr/>
          </p:nvSpPr>
          <p:spPr>
            <a:xfrm>
              <a:off x="691473" y="4513422"/>
              <a:ext cx="21831" cy="20561"/>
            </a:xfrm>
            <a:custGeom>
              <a:avLst/>
              <a:gdLst/>
              <a:ahLst/>
              <a:cxnLst/>
              <a:rect l="l" t="t" r="r" b="b"/>
              <a:pathLst>
                <a:path w="619" h="583" extrusionOk="0">
                  <a:moveTo>
                    <a:pt x="550" y="0"/>
                  </a:moveTo>
                  <a:cubicBezTo>
                    <a:pt x="535" y="0"/>
                    <a:pt x="520" y="6"/>
                    <a:pt x="509" y="17"/>
                  </a:cubicBezTo>
                  <a:lnTo>
                    <a:pt x="26" y="476"/>
                  </a:lnTo>
                  <a:cubicBezTo>
                    <a:pt x="1" y="499"/>
                    <a:pt x="0" y="539"/>
                    <a:pt x="23" y="563"/>
                  </a:cubicBezTo>
                  <a:cubicBezTo>
                    <a:pt x="37" y="575"/>
                    <a:pt x="52" y="582"/>
                    <a:pt x="69" y="582"/>
                  </a:cubicBezTo>
                  <a:cubicBezTo>
                    <a:pt x="83" y="582"/>
                    <a:pt x="98" y="577"/>
                    <a:pt x="110" y="566"/>
                  </a:cubicBezTo>
                  <a:lnTo>
                    <a:pt x="593" y="106"/>
                  </a:lnTo>
                  <a:cubicBezTo>
                    <a:pt x="618" y="84"/>
                    <a:pt x="619" y="44"/>
                    <a:pt x="596" y="19"/>
                  </a:cubicBezTo>
                  <a:cubicBezTo>
                    <a:pt x="583" y="7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474;p66">
              <a:extLst>
                <a:ext uri="{FF2B5EF4-FFF2-40B4-BE49-F238E27FC236}">
                  <a16:creationId xmlns:a16="http://schemas.microsoft.com/office/drawing/2014/main" id="{7B9EDE68-3BC9-1695-2A36-A48BD5E39473}"/>
                </a:ext>
              </a:extLst>
            </p:cNvPr>
            <p:cNvSpPr/>
            <p:nvPr/>
          </p:nvSpPr>
          <p:spPr>
            <a:xfrm>
              <a:off x="684701" y="4511906"/>
              <a:ext cx="17034" cy="16223"/>
            </a:xfrm>
            <a:custGeom>
              <a:avLst/>
              <a:gdLst/>
              <a:ahLst/>
              <a:cxnLst/>
              <a:rect l="l" t="t" r="r" b="b"/>
              <a:pathLst>
                <a:path w="483" h="460" extrusionOk="0">
                  <a:moveTo>
                    <a:pt x="482" y="0"/>
                  </a:moveTo>
                  <a:lnTo>
                    <a:pt x="1" y="459"/>
                  </a:lnTo>
                </a:path>
              </a:pathLst>
            </a:custGeom>
            <a:solidFill>
              <a:srgbClr val="7D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475;p66">
              <a:extLst>
                <a:ext uri="{FF2B5EF4-FFF2-40B4-BE49-F238E27FC236}">
                  <a16:creationId xmlns:a16="http://schemas.microsoft.com/office/drawing/2014/main" id="{737EEFF1-C93E-32E8-0371-78C66AC7F22B}"/>
                </a:ext>
              </a:extLst>
            </p:cNvPr>
            <p:cNvSpPr/>
            <p:nvPr/>
          </p:nvSpPr>
          <p:spPr>
            <a:xfrm>
              <a:off x="682303" y="4509719"/>
              <a:ext cx="21831" cy="20526"/>
            </a:xfrm>
            <a:custGeom>
              <a:avLst/>
              <a:gdLst/>
              <a:ahLst/>
              <a:cxnLst/>
              <a:rect l="l" t="t" r="r" b="b"/>
              <a:pathLst>
                <a:path w="619" h="582" extrusionOk="0">
                  <a:moveTo>
                    <a:pt x="551" y="0"/>
                  </a:moveTo>
                  <a:cubicBezTo>
                    <a:pt x="536" y="0"/>
                    <a:pt x="520" y="6"/>
                    <a:pt x="509" y="17"/>
                  </a:cubicBezTo>
                  <a:lnTo>
                    <a:pt x="27" y="477"/>
                  </a:lnTo>
                  <a:cubicBezTo>
                    <a:pt x="3" y="499"/>
                    <a:pt x="0" y="538"/>
                    <a:pt x="24" y="563"/>
                  </a:cubicBezTo>
                  <a:cubicBezTo>
                    <a:pt x="36" y="575"/>
                    <a:pt x="53" y="582"/>
                    <a:pt x="69" y="582"/>
                  </a:cubicBezTo>
                  <a:cubicBezTo>
                    <a:pt x="84" y="582"/>
                    <a:pt x="98" y="577"/>
                    <a:pt x="111" y="566"/>
                  </a:cubicBezTo>
                  <a:lnTo>
                    <a:pt x="593" y="107"/>
                  </a:lnTo>
                  <a:cubicBezTo>
                    <a:pt x="618" y="84"/>
                    <a:pt x="619" y="44"/>
                    <a:pt x="596" y="20"/>
                  </a:cubicBezTo>
                  <a:cubicBezTo>
                    <a:pt x="584" y="7"/>
                    <a:pt x="56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476;p66">
              <a:extLst>
                <a:ext uri="{FF2B5EF4-FFF2-40B4-BE49-F238E27FC236}">
                  <a16:creationId xmlns:a16="http://schemas.microsoft.com/office/drawing/2014/main" id="{656A6317-68F3-A090-A28B-DB160A113895}"/>
                </a:ext>
              </a:extLst>
            </p:cNvPr>
            <p:cNvSpPr/>
            <p:nvPr/>
          </p:nvSpPr>
          <p:spPr>
            <a:xfrm>
              <a:off x="703111" y="4520123"/>
              <a:ext cx="17069" cy="16188"/>
            </a:xfrm>
            <a:custGeom>
              <a:avLst/>
              <a:gdLst/>
              <a:ahLst/>
              <a:cxnLst/>
              <a:rect l="l" t="t" r="r" b="b"/>
              <a:pathLst>
                <a:path w="484" h="459" extrusionOk="0">
                  <a:moveTo>
                    <a:pt x="483" y="0"/>
                  </a:moveTo>
                  <a:lnTo>
                    <a:pt x="1" y="459"/>
                  </a:lnTo>
                </a:path>
              </a:pathLst>
            </a:custGeom>
            <a:solidFill>
              <a:srgbClr val="7D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477;p66">
              <a:extLst>
                <a:ext uri="{FF2B5EF4-FFF2-40B4-BE49-F238E27FC236}">
                  <a16:creationId xmlns:a16="http://schemas.microsoft.com/office/drawing/2014/main" id="{CCE436EA-2B9D-B4CC-2A11-1273B77C7027}"/>
                </a:ext>
              </a:extLst>
            </p:cNvPr>
            <p:cNvSpPr/>
            <p:nvPr/>
          </p:nvSpPr>
          <p:spPr>
            <a:xfrm>
              <a:off x="700713" y="4517936"/>
              <a:ext cx="21831" cy="20526"/>
            </a:xfrm>
            <a:custGeom>
              <a:avLst/>
              <a:gdLst/>
              <a:ahLst/>
              <a:cxnLst/>
              <a:rect l="l" t="t" r="r" b="b"/>
              <a:pathLst>
                <a:path w="619" h="582" extrusionOk="0">
                  <a:moveTo>
                    <a:pt x="550" y="0"/>
                  </a:moveTo>
                  <a:cubicBezTo>
                    <a:pt x="535" y="0"/>
                    <a:pt x="520" y="5"/>
                    <a:pt x="509" y="16"/>
                  </a:cubicBezTo>
                  <a:lnTo>
                    <a:pt x="26" y="476"/>
                  </a:lnTo>
                  <a:cubicBezTo>
                    <a:pt x="2" y="499"/>
                    <a:pt x="0" y="538"/>
                    <a:pt x="24" y="563"/>
                  </a:cubicBezTo>
                  <a:cubicBezTo>
                    <a:pt x="36" y="576"/>
                    <a:pt x="52" y="582"/>
                    <a:pt x="69" y="582"/>
                  </a:cubicBezTo>
                  <a:cubicBezTo>
                    <a:pt x="84" y="582"/>
                    <a:pt x="98" y="576"/>
                    <a:pt x="111" y="565"/>
                  </a:cubicBezTo>
                  <a:lnTo>
                    <a:pt x="592" y="107"/>
                  </a:lnTo>
                  <a:cubicBezTo>
                    <a:pt x="617" y="83"/>
                    <a:pt x="619" y="44"/>
                    <a:pt x="596" y="20"/>
                  </a:cubicBezTo>
                  <a:cubicBezTo>
                    <a:pt x="584" y="7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478;p66">
              <a:extLst>
                <a:ext uri="{FF2B5EF4-FFF2-40B4-BE49-F238E27FC236}">
                  <a16:creationId xmlns:a16="http://schemas.microsoft.com/office/drawing/2014/main" id="{D708C43D-7E44-603C-6598-3ADB8B3F14F2}"/>
                </a:ext>
              </a:extLst>
            </p:cNvPr>
            <p:cNvSpPr/>
            <p:nvPr/>
          </p:nvSpPr>
          <p:spPr>
            <a:xfrm>
              <a:off x="567051" y="4585508"/>
              <a:ext cx="251669" cy="17881"/>
            </a:xfrm>
            <a:custGeom>
              <a:avLst/>
              <a:gdLst/>
              <a:ahLst/>
              <a:cxnLst/>
              <a:rect l="l" t="t" r="r" b="b"/>
              <a:pathLst>
                <a:path w="7136" h="507" extrusionOk="0">
                  <a:moveTo>
                    <a:pt x="0" y="0"/>
                  </a:moveTo>
                  <a:lnTo>
                    <a:pt x="0" y="498"/>
                  </a:lnTo>
                  <a:lnTo>
                    <a:pt x="7135" y="507"/>
                  </a:lnTo>
                  <a:lnTo>
                    <a:pt x="713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479;p66">
              <a:extLst>
                <a:ext uri="{FF2B5EF4-FFF2-40B4-BE49-F238E27FC236}">
                  <a16:creationId xmlns:a16="http://schemas.microsoft.com/office/drawing/2014/main" id="{E20C3555-AB64-2F4F-6527-0777E0760C32}"/>
                </a:ext>
              </a:extLst>
            </p:cNvPr>
            <p:cNvSpPr/>
            <p:nvPr/>
          </p:nvSpPr>
          <p:spPr>
            <a:xfrm>
              <a:off x="564899" y="4583392"/>
              <a:ext cx="255972" cy="22183"/>
            </a:xfrm>
            <a:custGeom>
              <a:avLst/>
              <a:gdLst/>
              <a:ahLst/>
              <a:cxnLst/>
              <a:rect l="l" t="t" r="r" b="b"/>
              <a:pathLst>
                <a:path w="7258" h="629" extrusionOk="0">
                  <a:moveTo>
                    <a:pt x="122" y="122"/>
                  </a:moveTo>
                  <a:lnTo>
                    <a:pt x="7133" y="132"/>
                  </a:lnTo>
                  <a:lnTo>
                    <a:pt x="7133" y="507"/>
                  </a:lnTo>
                  <a:lnTo>
                    <a:pt x="122" y="497"/>
                  </a:lnTo>
                  <a:lnTo>
                    <a:pt x="122" y="122"/>
                  </a:lnTo>
                  <a:close/>
                  <a:moveTo>
                    <a:pt x="61" y="0"/>
                  </a:moveTo>
                  <a:cubicBezTo>
                    <a:pt x="45" y="0"/>
                    <a:pt x="29" y="7"/>
                    <a:pt x="18" y="18"/>
                  </a:cubicBezTo>
                  <a:cubicBezTo>
                    <a:pt x="7" y="30"/>
                    <a:pt x="0" y="45"/>
                    <a:pt x="0" y="61"/>
                  </a:cubicBezTo>
                  <a:lnTo>
                    <a:pt x="0" y="558"/>
                  </a:lnTo>
                  <a:cubicBezTo>
                    <a:pt x="0" y="593"/>
                    <a:pt x="28" y="620"/>
                    <a:pt x="61" y="620"/>
                  </a:cubicBezTo>
                  <a:lnTo>
                    <a:pt x="7196" y="629"/>
                  </a:lnTo>
                  <a:cubicBezTo>
                    <a:pt x="7213" y="629"/>
                    <a:pt x="7228" y="622"/>
                    <a:pt x="7240" y="611"/>
                  </a:cubicBezTo>
                  <a:cubicBezTo>
                    <a:pt x="7251" y="599"/>
                    <a:pt x="7257" y="584"/>
                    <a:pt x="7257" y="568"/>
                  </a:cubicBezTo>
                  <a:lnTo>
                    <a:pt x="7257" y="71"/>
                  </a:lnTo>
                  <a:cubicBezTo>
                    <a:pt x="7257" y="36"/>
                    <a:pt x="7230" y="9"/>
                    <a:pt x="7196" y="9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480;p66">
              <a:extLst>
                <a:ext uri="{FF2B5EF4-FFF2-40B4-BE49-F238E27FC236}">
                  <a16:creationId xmlns:a16="http://schemas.microsoft.com/office/drawing/2014/main" id="{E2E3F8BA-8E84-B1CB-13FB-33842F3BADA5}"/>
                </a:ext>
              </a:extLst>
            </p:cNvPr>
            <p:cNvSpPr/>
            <p:nvPr/>
          </p:nvSpPr>
          <p:spPr>
            <a:xfrm>
              <a:off x="375727" y="4496106"/>
              <a:ext cx="109964" cy="62000"/>
            </a:xfrm>
            <a:custGeom>
              <a:avLst/>
              <a:gdLst/>
              <a:ahLst/>
              <a:cxnLst/>
              <a:rect l="l" t="t" r="r" b="b"/>
              <a:pathLst>
                <a:path w="3118" h="1758" extrusionOk="0">
                  <a:moveTo>
                    <a:pt x="1" y="1"/>
                  </a:moveTo>
                  <a:lnTo>
                    <a:pt x="1" y="1757"/>
                  </a:lnTo>
                  <a:lnTo>
                    <a:pt x="3118" y="1757"/>
                  </a:lnTo>
                  <a:lnTo>
                    <a:pt x="31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481;p66">
              <a:extLst>
                <a:ext uri="{FF2B5EF4-FFF2-40B4-BE49-F238E27FC236}">
                  <a16:creationId xmlns:a16="http://schemas.microsoft.com/office/drawing/2014/main" id="{FB915C28-FD4A-39A7-39C3-FFC23ADAA38B}"/>
                </a:ext>
              </a:extLst>
            </p:cNvPr>
            <p:cNvSpPr/>
            <p:nvPr/>
          </p:nvSpPr>
          <p:spPr>
            <a:xfrm>
              <a:off x="373540" y="4493955"/>
              <a:ext cx="114267" cy="66303"/>
            </a:xfrm>
            <a:custGeom>
              <a:avLst/>
              <a:gdLst/>
              <a:ahLst/>
              <a:cxnLst/>
              <a:rect l="l" t="t" r="r" b="b"/>
              <a:pathLst>
                <a:path w="3240" h="1880" extrusionOk="0">
                  <a:moveTo>
                    <a:pt x="3118" y="124"/>
                  </a:moveTo>
                  <a:lnTo>
                    <a:pt x="3118" y="1757"/>
                  </a:lnTo>
                  <a:lnTo>
                    <a:pt x="124" y="1757"/>
                  </a:lnTo>
                  <a:lnTo>
                    <a:pt x="124" y="124"/>
                  </a:lnTo>
                  <a:close/>
                  <a:moveTo>
                    <a:pt x="63" y="1"/>
                  </a:moveTo>
                  <a:cubicBezTo>
                    <a:pt x="28" y="1"/>
                    <a:pt x="1" y="28"/>
                    <a:pt x="1" y="62"/>
                  </a:cubicBezTo>
                  <a:lnTo>
                    <a:pt x="1" y="1819"/>
                  </a:lnTo>
                  <a:cubicBezTo>
                    <a:pt x="1" y="1853"/>
                    <a:pt x="28" y="1880"/>
                    <a:pt x="63" y="1880"/>
                  </a:cubicBezTo>
                  <a:lnTo>
                    <a:pt x="3179" y="1880"/>
                  </a:lnTo>
                  <a:cubicBezTo>
                    <a:pt x="3212" y="1880"/>
                    <a:pt x="3240" y="1853"/>
                    <a:pt x="3240" y="1819"/>
                  </a:cubicBezTo>
                  <a:lnTo>
                    <a:pt x="3240" y="62"/>
                  </a:lnTo>
                  <a:cubicBezTo>
                    <a:pt x="3240" y="28"/>
                    <a:pt x="3212" y="1"/>
                    <a:pt x="317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482;p66">
              <a:extLst>
                <a:ext uri="{FF2B5EF4-FFF2-40B4-BE49-F238E27FC236}">
                  <a16:creationId xmlns:a16="http://schemas.microsoft.com/office/drawing/2014/main" id="{B31838EA-40C4-1370-F0F7-07CA32EB0459}"/>
                </a:ext>
              </a:extLst>
            </p:cNvPr>
            <p:cNvSpPr/>
            <p:nvPr/>
          </p:nvSpPr>
          <p:spPr>
            <a:xfrm>
              <a:off x="374704" y="4495119"/>
              <a:ext cx="111939" cy="64011"/>
            </a:xfrm>
            <a:custGeom>
              <a:avLst/>
              <a:gdLst/>
              <a:ahLst/>
              <a:cxnLst/>
              <a:rect l="l" t="t" r="r" b="b"/>
              <a:pathLst>
                <a:path w="3174" h="1815" extrusionOk="0">
                  <a:moveTo>
                    <a:pt x="3117" y="58"/>
                  </a:moveTo>
                  <a:lnTo>
                    <a:pt x="3117" y="1757"/>
                  </a:lnTo>
                  <a:lnTo>
                    <a:pt x="58" y="1757"/>
                  </a:lnTo>
                  <a:lnTo>
                    <a:pt x="58" y="58"/>
                  </a:lnTo>
                  <a:close/>
                  <a:moveTo>
                    <a:pt x="30" y="0"/>
                  </a:moveTo>
                  <a:cubicBezTo>
                    <a:pt x="13" y="0"/>
                    <a:pt x="0" y="12"/>
                    <a:pt x="0" y="29"/>
                  </a:cubicBezTo>
                  <a:lnTo>
                    <a:pt x="0" y="1786"/>
                  </a:lnTo>
                  <a:cubicBezTo>
                    <a:pt x="0" y="1802"/>
                    <a:pt x="13" y="1814"/>
                    <a:pt x="30" y="1814"/>
                  </a:cubicBezTo>
                  <a:lnTo>
                    <a:pt x="3146" y="1814"/>
                  </a:lnTo>
                  <a:cubicBezTo>
                    <a:pt x="3162" y="1814"/>
                    <a:pt x="3174" y="1800"/>
                    <a:pt x="3174" y="1786"/>
                  </a:cubicBezTo>
                  <a:lnTo>
                    <a:pt x="3174" y="29"/>
                  </a:lnTo>
                  <a:cubicBezTo>
                    <a:pt x="3174" y="12"/>
                    <a:pt x="3162" y="0"/>
                    <a:pt x="3146" y="0"/>
                  </a:cubicBezTo>
                  <a:close/>
                </a:path>
              </a:pathLst>
            </a:custGeom>
            <a:solidFill>
              <a:srgbClr val="FF7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483;p66">
              <a:extLst>
                <a:ext uri="{FF2B5EF4-FFF2-40B4-BE49-F238E27FC236}">
                  <a16:creationId xmlns:a16="http://schemas.microsoft.com/office/drawing/2014/main" id="{56F486C1-8125-D9F5-F167-87C295EDFEE9}"/>
                </a:ext>
              </a:extLst>
            </p:cNvPr>
            <p:cNvSpPr/>
            <p:nvPr/>
          </p:nvSpPr>
          <p:spPr>
            <a:xfrm>
              <a:off x="372553" y="4492967"/>
              <a:ext cx="116277" cy="68313"/>
            </a:xfrm>
            <a:custGeom>
              <a:avLst/>
              <a:gdLst/>
              <a:ahLst/>
              <a:cxnLst/>
              <a:rect l="l" t="t" r="r" b="b"/>
              <a:pathLst>
                <a:path w="3297" h="1937" extrusionOk="0">
                  <a:moveTo>
                    <a:pt x="3118" y="180"/>
                  </a:moveTo>
                  <a:lnTo>
                    <a:pt x="3118" y="1757"/>
                  </a:lnTo>
                  <a:lnTo>
                    <a:pt x="180" y="1757"/>
                  </a:lnTo>
                  <a:lnTo>
                    <a:pt x="180" y="180"/>
                  </a:lnTo>
                  <a:close/>
                  <a:moveTo>
                    <a:pt x="91" y="1"/>
                  </a:moveTo>
                  <a:cubicBezTo>
                    <a:pt x="42" y="1"/>
                    <a:pt x="0" y="41"/>
                    <a:pt x="0" y="90"/>
                  </a:cubicBezTo>
                  <a:lnTo>
                    <a:pt x="0" y="1847"/>
                  </a:lnTo>
                  <a:cubicBezTo>
                    <a:pt x="0" y="1896"/>
                    <a:pt x="42" y="1936"/>
                    <a:pt x="91" y="1936"/>
                  </a:cubicBezTo>
                  <a:lnTo>
                    <a:pt x="3207" y="1936"/>
                  </a:lnTo>
                  <a:cubicBezTo>
                    <a:pt x="3256" y="1936"/>
                    <a:pt x="3297" y="1896"/>
                    <a:pt x="3297" y="1847"/>
                  </a:cubicBezTo>
                  <a:lnTo>
                    <a:pt x="3297" y="90"/>
                  </a:lnTo>
                  <a:cubicBezTo>
                    <a:pt x="3297" y="41"/>
                    <a:pt x="3256" y="1"/>
                    <a:pt x="3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484;p66">
              <a:extLst>
                <a:ext uri="{FF2B5EF4-FFF2-40B4-BE49-F238E27FC236}">
                  <a16:creationId xmlns:a16="http://schemas.microsoft.com/office/drawing/2014/main" id="{0F6C7094-6C07-EA9E-392D-A3E1B44AC093}"/>
                </a:ext>
              </a:extLst>
            </p:cNvPr>
            <p:cNvSpPr/>
            <p:nvPr/>
          </p:nvSpPr>
          <p:spPr>
            <a:xfrm>
              <a:off x="403059" y="4501819"/>
              <a:ext cx="32587" cy="35409"/>
            </a:xfrm>
            <a:custGeom>
              <a:avLst/>
              <a:gdLst/>
              <a:ahLst/>
              <a:cxnLst/>
              <a:rect l="l" t="t" r="r" b="b"/>
              <a:pathLst>
                <a:path w="924" h="1004" extrusionOk="0">
                  <a:moveTo>
                    <a:pt x="346" y="124"/>
                  </a:moveTo>
                  <a:cubicBezTo>
                    <a:pt x="419" y="124"/>
                    <a:pt x="491" y="163"/>
                    <a:pt x="531" y="229"/>
                  </a:cubicBezTo>
                  <a:cubicBezTo>
                    <a:pt x="626" y="392"/>
                    <a:pt x="733" y="842"/>
                    <a:pt x="668" y="880"/>
                  </a:cubicBezTo>
                  <a:cubicBezTo>
                    <a:pt x="667" y="881"/>
                    <a:pt x="664" y="881"/>
                    <a:pt x="661" y="881"/>
                  </a:cubicBezTo>
                  <a:cubicBezTo>
                    <a:pt x="638" y="881"/>
                    <a:pt x="566" y="860"/>
                    <a:pt x="426" y="737"/>
                  </a:cubicBezTo>
                  <a:cubicBezTo>
                    <a:pt x="309" y="634"/>
                    <a:pt x="199" y="506"/>
                    <a:pt x="164" y="446"/>
                  </a:cubicBezTo>
                  <a:cubicBezTo>
                    <a:pt x="135" y="397"/>
                    <a:pt x="127" y="341"/>
                    <a:pt x="141" y="284"/>
                  </a:cubicBezTo>
                  <a:cubicBezTo>
                    <a:pt x="154" y="230"/>
                    <a:pt x="190" y="183"/>
                    <a:pt x="239" y="154"/>
                  </a:cubicBezTo>
                  <a:cubicBezTo>
                    <a:pt x="272" y="134"/>
                    <a:pt x="310" y="124"/>
                    <a:pt x="346" y="124"/>
                  </a:cubicBezTo>
                  <a:close/>
                  <a:moveTo>
                    <a:pt x="347" y="1"/>
                  </a:moveTo>
                  <a:cubicBezTo>
                    <a:pt x="289" y="1"/>
                    <a:pt x="229" y="16"/>
                    <a:pt x="176" y="48"/>
                  </a:cubicBezTo>
                  <a:cubicBezTo>
                    <a:pt x="101" y="94"/>
                    <a:pt x="44" y="168"/>
                    <a:pt x="22" y="255"/>
                  </a:cubicBezTo>
                  <a:cubicBezTo>
                    <a:pt x="1" y="342"/>
                    <a:pt x="14" y="431"/>
                    <a:pt x="59" y="509"/>
                  </a:cubicBezTo>
                  <a:cubicBezTo>
                    <a:pt x="101" y="578"/>
                    <a:pt x="218" y="716"/>
                    <a:pt x="346" y="828"/>
                  </a:cubicBezTo>
                  <a:cubicBezTo>
                    <a:pt x="478" y="945"/>
                    <a:pt x="582" y="1002"/>
                    <a:pt x="661" y="1004"/>
                  </a:cubicBezTo>
                  <a:cubicBezTo>
                    <a:pt x="686" y="1004"/>
                    <a:pt x="711" y="996"/>
                    <a:pt x="732" y="984"/>
                  </a:cubicBezTo>
                  <a:cubicBezTo>
                    <a:pt x="923" y="870"/>
                    <a:pt x="702" y="276"/>
                    <a:pt x="636" y="167"/>
                  </a:cubicBezTo>
                  <a:cubicBezTo>
                    <a:pt x="574" y="60"/>
                    <a:pt x="462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485;p66">
              <a:extLst>
                <a:ext uri="{FF2B5EF4-FFF2-40B4-BE49-F238E27FC236}">
                  <a16:creationId xmlns:a16="http://schemas.microsoft.com/office/drawing/2014/main" id="{07D3962A-D836-D21A-7CCB-7E27EBDA0ED7}"/>
                </a:ext>
              </a:extLst>
            </p:cNvPr>
            <p:cNvSpPr/>
            <p:nvPr/>
          </p:nvSpPr>
          <p:spPr>
            <a:xfrm>
              <a:off x="425982" y="4501819"/>
              <a:ext cx="28955" cy="35550"/>
            </a:xfrm>
            <a:custGeom>
              <a:avLst/>
              <a:gdLst/>
              <a:ahLst/>
              <a:cxnLst/>
              <a:rect l="l" t="t" r="r" b="b"/>
              <a:pathLst>
                <a:path w="821" h="1008" extrusionOk="0">
                  <a:moveTo>
                    <a:pt x="471" y="122"/>
                  </a:moveTo>
                  <a:cubicBezTo>
                    <a:pt x="507" y="122"/>
                    <a:pt x="543" y="132"/>
                    <a:pt x="575" y="149"/>
                  </a:cubicBezTo>
                  <a:cubicBezTo>
                    <a:pt x="679" y="207"/>
                    <a:pt x="715" y="338"/>
                    <a:pt x="658" y="441"/>
                  </a:cubicBezTo>
                  <a:cubicBezTo>
                    <a:pt x="572" y="596"/>
                    <a:pt x="268" y="889"/>
                    <a:pt x="178" y="889"/>
                  </a:cubicBezTo>
                  <a:cubicBezTo>
                    <a:pt x="173" y="889"/>
                    <a:pt x="168" y="888"/>
                    <a:pt x="165" y="886"/>
                  </a:cubicBezTo>
                  <a:cubicBezTo>
                    <a:pt x="98" y="849"/>
                    <a:pt x="193" y="397"/>
                    <a:pt x="284" y="233"/>
                  </a:cubicBezTo>
                  <a:cubicBezTo>
                    <a:pt x="323" y="163"/>
                    <a:pt x="396" y="123"/>
                    <a:pt x="471" y="122"/>
                  </a:cubicBezTo>
                  <a:close/>
                  <a:moveTo>
                    <a:pt x="472" y="1"/>
                  </a:moveTo>
                  <a:cubicBezTo>
                    <a:pt x="353" y="1"/>
                    <a:pt x="238" y="63"/>
                    <a:pt x="177" y="173"/>
                  </a:cubicBezTo>
                  <a:cubicBezTo>
                    <a:pt x="137" y="244"/>
                    <a:pt x="78" y="415"/>
                    <a:pt x="45" y="582"/>
                  </a:cubicBezTo>
                  <a:cubicBezTo>
                    <a:pt x="1" y="811"/>
                    <a:pt x="19" y="946"/>
                    <a:pt x="105" y="994"/>
                  </a:cubicBezTo>
                  <a:cubicBezTo>
                    <a:pt x="121" y="1003"/>
                    <a:pt x="137" y="1008"/>
                    <a:pt x="157" y="1008"/>
                  </a:cubicBezTo>
                  <a:cubicBezTo>
                    <a:pt x="161" y="1008"/>
                    <a:pt x="165" y="1007"/>
                    <a:pt x="169" y="1007"/>
                  </a:cubicBezTo>
                  <a:cubicBezTo>
                    <a:pt x="377" y="1007"/>
                    <a:pt x="709" y="599"/>
                    <a:pt x="766" y="499"/>
                  </a:cubicBezTo>
                  <a:cubicBezTo>
                    <a:pt x="809" y="420"/>
                    <a:pt x="820" y="331"/>
                    <a:pt x="795" y="244"/>
                  </a:cubicBezTo>
                  <a:cubicBezTo>
                    <a:pt x="771" y="158"/>
                    <a:pt x="714" y="86"/>
                    <a:pt x="635" y="43"/>
                  </a:cubicBezTo>
                  <a:cubicBezTo>
                    <a:pt x="583" y="14"/>
                    <a:pt x="527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486;p66">
              <a:extLst>
                <a:ext uri="{FF2B5EF4-FFF2-40B4-BE49-F238E27FC236}">
                  <a16:creationId xmlns:a16="http://schemas.microsoft.com/office/drawing/2014/main" id="{09FAA305-B9B0-37F1-ADC9-C7781BA7E267}"/>
                </a:ext>
              </a:extLst>
            </p:cNvPr>
            <p:cNvSpPr/>
            <p:nvPr/>
          </p:nvSpPr>
          <p:spPr>
            <a:xfrm>
              <a:off x="381511" y="4477873"/>
              <a:ext cx="99384" cy="18480"/>
            </a:xfrm>
            <a:custGeom>
              <a:avLst/>
              <a:gdLst/>
              <a:ahLst/>
              <a:cxnLst/>
              <a:rect l="l" t="t" r="r" b="b"/>
              <a:pathLst>
                <a:path w="2818" h="524" extrusionOk="0">
                  <a:moveTo>
                    <a:pt x="2816" y="0"/>
                  </a:moveTo>
                  <a:lnTo>
                    <a:pt x="14" y="31"/>
                  </a:lnTo>
                  <a:lnTo>
                    <a:pt x="1" y="523"/>
                  </a:lnTo>
                  <a:lnTo>
                    <a:pt x="2818" y="517"/>
                  </a:lnTo>
                  <a:lnTo>
                    <a:pt x="28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487;p66">
              <a:extLst>
                <a:ext uri="{FF2B5EF4-FFF2-40B4-BE49-F238E27FC236}">
                  <a16:creationId xmlns:a16="http://schemas.microsoft.com/office/drawing/2014/main" id="{16510E5F-497C-5D9B-D696-D7AAF4EB6227}"/>
                </a:ext>
              </a:extLst>
            </p:cNvPr>
            <p:cNvSpPr/>
            <p:nvPr/>
          </p:nvSpPr>
          <p:spPr>
            <a:xfrm>
              <a:off x="379359" y="4475722"/>
              <a:ext cx="103651" cy="22783"/>
            </a:xfrm>
            <a:custGeom>
              <a:avLst/>
              <a:gdLst/>
              <a:ahLst/>
              <a:cxnLst/>
              <a:rect l="l" t="t" r="r" b="b"/>
              <a:pathLst>
                <a:path w="2939" h="646" extrusionOk="0">
                  <a:moveTo>
                    <a:pt x="2817" y="124"/>
                  </a:moveTo>
                  <a:lnTo>
                    <a:pt x="2818" y="517"/>
                  </a:lnTo>
                  <a:lnTo>
                    <a:pt x="126" y="522"/>
                  </a:lnTo>
                  <a:lnTo>
                    <a:pt x="137" y="152"/>
                  </a:lnTo>
                  <a:lnTo>
                    <a:pt x="2817" y="124"/>
                  </a:lnTo>
                  <a:close/>
                  <a:moveTo>
                    <a:pt x="2877" y="0"/>
                  </a:moveTo>
                  <a:lnTo>
                    <a:pt x="75" y="29"/>
                  </a:lnTo>
                  <a:cubicBezTo>
                    <a:pt x="41" y="29"/>
                    <a:pt x="15" y="56"/>
                    <a:pt x="14" y="88"/>
                  </a:cubicBezTo>
                  <a:lnTo>
                    <a:pt x="1" y="582"/>
                  </a:lnTo>
                  <a:cubicBezTo>
                    <a:pt x="1" y="598"/>
                    <a:pt x="7" y="615"/>
                    <a:pt x="18" y="626"/>
                  </a:cubicBezTo>
                  <a:cubicBezTo>
                    <a:pt x="28" y="638"/>
                    <a:pt x="43" y="645"/>
                    <a:pt x="58" y="645"/>
                  </a:cubicBezTo>
                  <a:cubicBezTo>
                    <a:pt x="59" y="645"/>
                    <a:pt x="60" y="645"/>
                    <a:pt x="61" y="645"/>
                  </a:cubicBezTo>
                  <a:lnTo>
                    <a:pt x="2878" y="638"/>
                  </a:lnTo>
                  <a:cubicBezTo>
                    <a:pt x="2894" y="638"/>
                    <a:pt x="2910" y="632"/>
                    <a:pt x="2921" y="621"/>
                  </a:cubicBezTo>
                  <a:cubicBezTo>
                    <a:pt x="2932" y="610"/>
                    <a:pt x="2939" y="594"/>
                    <a:pt x="2939" y="578"/>
                  </a:cubicBezTo>
                  <a:lnTo>
                    <a:pt x="2938" y="61"/>
                  </a:lnTo>
                  <a:cubicBezTo>
                    <a:pt x="2938" y="45"/>
                    <a:pt x="2932" y="29"/>
                    <a:pt x="2920" y="18"/>
                  </a:cubicBezTo>
                  <a:cubicBezTo>
                    <a:pt x="2908" y="7"/>
                    <a:pt x="2893" y="0"/>
                    <a:pt x="2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488;p66">
              <a:extLst>
                <a:ext uri="{FF2B5EF4-FFF2-40B4-BE49-F238E27FC236}">
                  <a16:creationId xmlns:a16="http://schemas.microsoft.com/office/drawing/2014/main" id="{B6EB30C2-7CEF-0EA5-5EB1-9B702D680CCB}"/>
                </a:ext>
              </a:extLst>
            </p:cNvPr>
            <p:cNvSpPr/>
            <p:nvPr/>
          </p:nvSpPr>
          <p:spPr>
            <a:xfrm>
              <a:off x="380488" y="4476956"/>
              <a:ext cx="101394" cy="20420"/>
            </a:xfrm>
            <a:custGeom>
              <a:avLst/>
              <a:gdLst/>
              <a:ahLst/>
              <a:cxnLst/>
              <a:rect l="l" t="t" r="r" b="b"/>
              <a:pathLst>
                <a:path w="2875" h="579" extrusionOk="0">
                  <a:moveTo>
                    <a:pt x="2818" y="56"/>
                  </a:moveTo>
                  <a:lnTo>
                    <a:pt x="2819" y="515"/>
                  </a:lnTo>
                  <a:lnTo>
                    <a:pt x="59" y="521"/>
                  </a:lnTo>
                  <a:lnTo>
                    <a:pt x="72" y="84"/>
                  </a:lnTo>
                  <a:lnTo>
                    <a:pt x="2818" y="56"/>
                  </a:lnTo>
                  <a:close/>
                  <a:moveTo>
                    <a:pt x="2847" y="0"/>
                  </a:moveTo>
                  <a:cubicBezTo>
                    <a:pt x="2846" y="0"/>
                    <a:pt x="2846" y="0"/>
                    <a:pt x="2845" y="0"/>
                  </a:cubicBezTo>
                  <a:lnTo>
                    <a:pt x="43" y="30"/>
                  </a:lnTo>
                  <a:cubicBezTo>
                    <a:pt x="28" y="30"/>
                    <a:pt x="15" y="42"/>
                    <a:pt x="15" y="57"/>
                  </a:cubicBezTo>
                  <a:lnTo>
                    <a:pt x="0" y="549"/>
                  </a:lnTo>
                  <a:cubicBezTo>
                    <a:pt x="0" y="557"/>
                    <a:pt x="4" y="564"/>
                    <a:pt x="9" y="570"/>
                  </a:cubicBezTo>
                  <a:cubicBezTo>
                    <a:pt x="15" y="575"/>
                    <a:pt x="21" y="578"/>
                    <a:pt x="30" y="578"/>
                  </a:cubicBezTo>
                  <a:lnTo>
                    <a:pt x="2846" y="574"/>
                  </a:lnTo>
                  <a:cubicBezTo>
                    <a:pt x="2855" y="574"/>
                    <a:pt x="2861" y="571"/>
                    <a:pt x="2866" y="565"/>
                  </a:cubicBezTo>
                  <a:cubicBezTo>
                    <a:pt x="2872" y="560"/>
                    <a:pt x="2874" y="553"/>
                    <a:pt x="2874" y="546"/>
                  </a:cubicBezTo>
                  <a:lnTo>
                    <a:pt x="2873" y="30"/>
                  </a:lnTo>
                  <a:cubicBezTo>
                    <a:pt x="2873" y="21"/>
                    <a:pt x="2871" y="14"/>
                    <a:pt x="2865" y="9"/>
                  </a:cubicBezTo>
                  <a:cubicBezTo>
                    <a:pt x="2861" y="4"/>
                    <a:pt x="2854" y="0"/>
                    <a:pt x="2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489;p66">
              <a:extLst>
                <a:ext uri="{FF2B5EF4-FFF2-40B4-BE49-F238E27FC236}">
                  <a16:creationId xmlns:a16="http://schemas.microsoft.com/office/drawing/2014/main" id="{1E3E2A6E-30EA-8739-7734-B9F7B7103528}"/>
                </a:ext>
              </a:extLst>
            </p:cNvPr>
            <p:cNvSpPr/>
            <p:nvPr/>
          </p:nvSpPr>
          <p:spPr>
            <a:xfrm>
              <a:off x="367721" y="4532784"/>
              <a:ext cx="123295" cy="53430"/>
            </a:xfrm>
            <a:custGeom>
              <a:avLst/>
              <a:gdLst/>
              <a:ahLst/>
              <a:cxnLst/>
              <a:rect l="l" t="t" r="r" b="b"/>
              <a:pathLst>
                <a:path w="3496" h="1515" extrusionOk="0">
                  <a:moveTo>
                    <a:pt x="1205" y="1"/>
                  </a:moveTo>
                  <a:cubicBezTo>
                    <a:pt x="540" y="1"/>
                    <a:pt x="1" y="540"/>
                    <a:pt x="1" y="1205"/>
                  </a:cubicBezTo>
                  <a:cubicBezTo>
                    <a:pt x="2" y="1376"/>
                    <a:pt x="140" y="1515"/>
                    <a:pt x="311" y="1515"/>
                  </a:cubicBezTo>
                  <a:lnTo>
                    <a:pt x="3186" y="1515"/>
                  </a:lnTo>
                  <a:cubicBezTo>
                    <a:pt x="3358" y="1515"/>
                    <a:pt x="3496" y="1377"/>
                    <a:pt x="3496" y="1205"/>
                  </a:cubicBezTo>
                  <a:cubicBezTo>
                    <a:pt x="3496" y="540"/>
                    <a:pt x="2957" y="1"/>
                    <a:pt x="2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490;p66">
              <a:extLst>
                <a:ext uri="{FF2B5EF4-FFF2-40B4-BE49-F238E27FC236}">
                  <a16:creationId xmlns:a16="http://schemas.microsoft.com/office/drawing/2014/main" id="{B69AB328-6473-83DA-B8CF-C28DC9273C4B}"/>
                </a:ext>
              </a:extLst>
            </p:cNvPr>
            <p:cNvSpPr/>
            <p:nvPr/>
          </p:nvSpPr>
          <p:spPr>
            <a:xfrm>
              <a:off x="365605" y="4530562"/>
              <a:ext cx="127633" cy="57768"/>
            </a:xfrm>
            <a:custGeom>
              <a:avLst/>
              <a:gdLst/>
              <a:ahLst/>
              <a:cxnLst/>
              <a:rect l="l" t="t" r="r" b="b"/>
              <a:pathLst>
                <a:path w="3619" h="1638" extrusionOk="0">
                  <a:moveTo>
                    <a:pt x="2352" y="125"/>
                  </a:moveTo>
                  <a:cubicBezTo>
                    <a:pt x="2981" y="125"/>
                    <a:pt x="3495" y="638"/>
                    <a:pt x="3495" y="1268"/>
                  </a:cubicBezTo>
                  <a:cubicBezTo>
                    <a:pt x="3495" y="1406"/>
                    <a:pt x="3383" y="1517"/>
                    <a:pt x="3246" y="1517"/>
                  </a:cubicBezTo>
                  <a:lnTo>
                    <a:pt x="370" y="1517"/>
                  </a:lnTo>
                  <a:cubicBezTo>
                    <a:pt x="233" y="1517"/>
                    <a:pt x="121" y="1405"/>
                    <a:pt x="121" y="1268"/>
                  </a:cubicBezTo>
                  <a:cubicBezTo>
                    <a:pt x="121" y="638"/>
                    <a:pt x="635" y="125"/>
                    <a:pt x="1266" y="125"/>
                  </a:cubicBezTo>
                  <a:close/>
                  <a:moveTo>
                    <a:pt x="1267" y="1"/>
                  </a:moveTo>
                  <a:cubicBezTo>
                    <a:pt x="568" y="1"/>
                    <a:pt x="1" y="569"/>
                    <a:pt x="1" y="1267"/>
                  </a:cubicBezTo>
                  <a:cubicBezTo>
                    <a:pt x="1" y="1471"/>
                    <a:pt x="164" y="1638"/>
                    <a:pt x="368" y="1638"/>
                  </a:cubicBezTo>
                  <a:cubicBezTo>
                    <a:pt x="370" y="1638"/>
                    <a:pt x="371" y="1638"/>
                    <a:pt x="372" y="1638"/>
                  </a:cubicBezTo>
                  <a:lnTo>
                    <a:pt x="3247" y="1638"/>
                  </a:lnTo>
                  <a:cubicBezTo>
                    <a:pt x="3452" y="1638"/>
                    <a:pt x="3619" y="1472"/>
                    <a:pt x="3619" y="1267"/>
                  </a:cubicBezTo>
                  <a:cubicBezTo>
                    <a:pt x="3619" y="569"/>
                    <a:pt x="3050" y="1"/>
                    <a:pt x="2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3491;p66">
              <a:extLst>
                <a:ext uri="{FF2B5EF4-FFF2-40B4-BE49-F238E27FC236}">
                  <a16:creationId xmlns:a16="http://schemas.microsoft.com/office/drawing/2014/main" id="{07A42B28-DC9F-7D4E-3D7F-DFB0F3081AF0}"/>
                </a:ext>
              </a:extLst>
            </p:cNvPr>
            <p:cNvSpPr/>
            <p:nvPr/>
          </p:nvSpPr>
          <p:spPr>
            <a:xfrm>
              <a:off x="366064" y="4578807"/>
              <a:ext cx="126505" cy="23277"/>
            </a:xfrm>
            <a:custGeom>
              <a:avLst/>
              <a:gdLst/>
              <a:ahLst/>
              <a:cxnLst/>
              <a:rect l="l" t="t" r="r" b="b"/>
              <a:pathLst>
                <a:path w="3587" h="660" extrusionOk="0">
                  <a:moveTo>
                    <a:pt x="1" y="0"/>
                  </a:moveTo>
                  <a:lnTo>
                    <a:pt x="6" y="660"/>
                  </a:lnTo>
                  <a:lnTo>
                    <a:pt x="3586" y="660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3492;p66">
              <a:extLst>
                <a:ext uri="{FF2B5EF4-FFF2-40B4-BE49-F238E27FC236}">
                  <a16:creationId xmlns:a16="http://schemas.microsoft.com/office/drawing/2014/main" id="{34307E24-004D-138B-4975-AFB536E2B440}"/>
                </a:ext>
              </a:extLst>
            </p:cNvPr>
            <p:cNvSpPr/>
            <p:nvPr/>
          </p:nvSpPr>
          <p:spPr>
            <a:xfrm>
              <a:off x="353050" y="3937476"/>
              <a:ext cx="347526" cy="542485"/>
            </a:xfrm>
            <a:custGeom>
              <a:avLst/>
              <a:gdLst/>
              <a:ahLst/>
              <a:cxnLst/>
              <a:rect l="l" t="t" r="r" b="b"/>
              <a:pathLst>
                <a:path w="9854" h="15382" extrusionOk="0">
                  <a:moveTo>
                    <a:pt x="1541" y="1"/>
                  </a:moveTo>
                  <a:lnTo>
                    <a:pt x="0" y="15369"/>
                  </a:lnTo>
                  <a:lnTo>
                    <a:pt x="4266" y="15335"/>
                  </a:lnTo>
                  <a:lnTo>
                    <a:pt x="5163" y="6596"/>
                  </a:lnTo>
                  <a:lnTo>
                    <a:pt x="5766" y="15382"/>
                  </a:lnTo>
                  <a:lnTo>
                    <a:pt x="9854" y="15303"/>
                  </a:lnTo>
                  <a:lnTo>
                    <a:pt x="8957" y="107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3493;p66">
              <a:extLst>
                <a:ext uri="{FF2B5EF4-FFF2-40B4-BE49-F238E27FC236}">
                  <a16:creationId xmlns:a16="http://schemas.microsoft.com/office/drawing/2014/main" id="{90518AD7-5E56-3792-A3A8-9D817A7A6815}"/>
                </a:ext>
              </a:extLst>
            </p:cNvPr>
            <p:cNvSpPr/>
            <p:nvPr/>
          </p:nvSpPr>
          <p:spPr>
            <a:xfrm>
              <a:off x="532383" y="4067894"/>
              <a:ext cx="14530" cy="130596"/>
            </a:xfrm>
            <a:custGeom>
              <a:avLst/>
              <a:gdLst/>
              <a:ahLst/>
              <a:cxnLst/>
              <a:rect l="l" t="t" r="r" b="b"/>
              <a:pathLst>
                <a:path w="412" h="3703" extrusionOk="0">
                  <a:moveTo>
                    <a:pt x="412" y="0"/>
                  </a:moveTo>
                  <a:lnTo>
                    <a:pt x="1" y="3702"/>
                  </a:lnTo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3494;p66">
              <a:extLst>
                <a:ext uri="{FF2B5EF4-FFF2-40B4-BE49-F238E27FC236}">
                  <a16:creationId xmlns:a16="http://schemas.microsoft.com/office/drawing/2014/main" id="{164E8A5D-0543-CB64-E899-7CB7230AB383}"/>
                </a:ext>
              </a:extLst>
            </p:cNvPr>
            <p:cNvSpPr/>
            <p:nvPr/>
          </p:nvSpPr>
          <p:spPr>
            <a:xfrm>
              <a:off x="530091" y="4065707"/>
              <a:ext cx="19044" cy="134898"/>
            </a:xfrm>
            <a:custGeom>
              <a:avLst/>
              <a:gdLst/>
              <a:ahLst/>
              <a:cxnLst/>
              <a:rect l="l" t="t" r="r" b="b"/>
              <a:pathLst>
                <a:path w="540" h="3825" extrusionOk="0">
                  <a:moveTo>
                    <a:pt x="474" y="1"/>
                  </a:moveTo>
                  <a:cubicBezTo>
                    <a:pt x="445" y="1"/>
                    <a:pt x="417" y="24"/>
                    <a:pt x="413" y="56"/>
                  </a:cubicBezTo>
                  <a:lnTo>
                    <a:pt x="5" y="3757"/>
                  </a:lnTo>
                  <a:cubicBezTo>
                    <a:pt x="0" y="3791"/>
                    <a:pt x="25" y="3822"/>
                    <a:pt x="59" y="3825"/>
                  </a:cubicBezTo>
                  <a:lnTo>
                    <a:pt x="66" y="3825"/>
                  </a:lnTo>
                  <a:cubicBezTo>
                    <a:pt x="97" y="3825"/>
                    <a:pt x="123" y="3802"/>
                    <a:pt x="127" y="3771"/>
                  </a:cubicBezTo>
                  <a:lnTo>
                    <a:pt x="536" y="69"/>
                  </a:lnTo>
                  <a:cubicBezTo>
                    <a:pt x="540" y="35"/>
                    <a:pt x="516" y="5"/>
                    <a:pt x="482" y="1"/>
                  </a:cubicBezTo>
                  <a:cubicBezTo>
                    <a:pt x="479" y="1"/>
                    <a:pt x="477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7292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18;p43">
            <a:extLst>
              <a:ext uri="{FF2B5EF4-FFF2-40B4-BE49-F238E27FC236}">
                <a16:creationId xmlns:a16="http://schemas.microsoft.com/office/drawing/2014/main" id="{9040C311-9215-BA83-F719-08F1EE17D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9277" y="3361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Söhne"/>
              </a:rPr>
              <a:t> Dashboard design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CEAE3-BC63-2A70-C854-0023F20B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77" y="990516"/>
            <a:ext cx="6401799" cy="36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67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5;p35">
            <a:extLst>
              <a:ext uri="{FF2B5EF4-FFF2-40B4-BE49-F238E27FC236}">
                <a16:creationId xmlns:a16="http://schemas.microsoft.com/office/drawing/2014/main" id="{930862C2-2B56-B811-4BA0-9B34A0DA2B68}"/>
              </a:ext>
            </a:extLst>
          </p:cNvPr>
          <p:cNvSpPr/>
          <p:nvPr/>
        </p:nvSpPr>
        <p:spPr>
          <a:xfrm>
            <a:off x="1031602" y="841332"/>
            <a:ext cx="2058900" cy="91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046;p35">
            <a:extLst>
              <a:ext uri="{FF2B5EF4-FFF2-40B4-BE49-F238E27FC236}">
                <a16:creationId xmlns:a16="http://schemas.microsoft.com/office/drawing/2014/main" id="{4B5C5485-2FAE-0B80-8C98-D0BE2645F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1123" y="2671844"/>
            <a:ext cx="4292623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Install dashboard using power BI</a:t>
            </a:r>
          </a:p>
        </p:txBody>
      </p:sp>
      <p:sp>
        <p:nvSpPr>
          <p:cNvPr id="10" name="Google Shape;1047;p35">
            <a:extLst>
              <a:ext uri="{FF2B5EF4-FFF2-40B4-BE49-F238E27FC236}">
                <a16:creationId xmlns:a16="http://schemas.microsoft.com/office/drawing/2014/main" id="{746AB8EF-E5E5-5735-DBED-99CE02CB4D6A}"/>
              </a:ext>
            </a:extLst>
          </p:cNvPr>
          <p:cNvSpPr txBox="1">
            <a:spLocks/>
          </p:cNvSpPr>
          <p:nvPr/>
        </p:nvSpPr>
        <p:spPr>
          <a:xfrm>
            <a:off x="1472642" y="109320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latin typeface="Martel Sans Black" panose="020B0604020202020204" charset="0"/>
                <a:cs typeface="Martel Sans Black" panose="020B0604020202020204" charset="0"/>
              </a:rPr>
              <a:t>06</a:t>
            </a:r>
          </a:p>
        </p:txBody>
      </p:sp>
      <p:grpSp>
        <p:nvGrpSpPr>
          <p:cNvPr id="1792" name="Google Shape;3238;p66">
            <a:extLst>
              <a:ext uri="{FF2B5EF4-FFF2-40B4-BE49-F238E27FC236}">
                <a16:creationId xmlns:a16="http://schemas.microsoft.com/office/drawing/2014/main" id="{7BA040C5-60AE-46B9-A205-54588AA7C9C3}"/>
              </a:ext>
            </a:extLst>
          </p:cNvPr>
          <p:cNvGrpSpPr/>
          <p:nvPr/>
        </p:nvGrpSpPr>
        <p:grpSpPr>
          <a:xfrm>
            <a:off x="4676816" y="939586"/>
            <a:ext cx="4013177" cy="2139043"/>
            <a:chOff x="353050" y="3146225"/>
            <a:chExt cx="3030077" cy="1459351"/>
          </a:xfrm>
        </p:grpSpPr>
        <p:sp>
          <p:nvSpPr>
            <p:cNvPr id="1793" name="Google Shape;3239;p66">
              <a:extLst>
                <a:ext uri="{FF2B5EF4-FFF2-40B4-BE49-F238E27FC236}">
                  <a16:creationId xmlns:a16="http://schemas.microsoft.com/office/drawing/2014/main" id="{8AD04F97-90C3-57C4-A9B9-BEB11B04ECEB}"/>
                </a:ext>
              </a:extLst>
            </p:cNvPr>
            <p:cNvSpPr/>
            <p:nvPr/>
          </p:nvSpPr>
          <p:spPr>
            <a:xfrm>
              <a:off x="2228517" y="3601769"/>
              <a:ext cx="955679" cy="436823"/>
            </a:xfrm>
            <a:custGeom>
              <a:avLst/>
              <a:gdLst/>
              <a:ahLst/>
              <a:cxnLst/>
              <a:rect l="l" t="t" r="r" b="b"/>
              <a:pathLst>
                <a:path w="27098" h="12386" extrusionOk="0">
                  <a:moveTo>
                    <a:pt x="27013" y="0"/>
                  </a:moveTo>
                  <a:cubicBezTo>
                    <a:pt x="26988" y="0"/>
                    <a:pt x="26964" y="13"/>
                    <a:pt x="26949" y="36"/>
                  </a:cubicBezTo>
                  <a:cubicBezTo>
                    <a:pt x="26874" y="158"/>
                    <a:pt x="26801" y="278"/>
                    <a:pt x="26724" y="396"/>
                  </a:cubicBezTo>
                  <a:cubicBezTo>
                    <a:pt x="26701" y="431"/>
                    <a:pt x="26711" y="478"/>
                    <a:pt x="26746" y="499"/>
                  </a:cubicBezTo>
                  <a:cubicBezTo>
                    <a:pt x="26759" y="507"/>
                    <a:pt x="26773" y="512"/>
                    <a:pt x="26786" y="512"/>
                  </a:cubicBezTo>
                  <a:cubicBezTo>
                    <a:pt x="26811" y="512"/>
                    <a:pt x="26834" y="501"/>
                    <a:pt x="26848" y="476"/>
                  </a:cubicBezTo>
                  <a:cubicBezTo>
                    <a:pt x="26924" y="356"/>
                    <a:pt x="27000" y="236"/>
                    <a:pt x="27075" y="114"/>
                  </a:cubicBezTo>
                  <a:cubicBezTo>
                    <a:pt x="27097" y="79"/>
                    <a:pt x="27086" y="33"/>
                    <a:pt x="27052" y="12"/>
                  </a:cubicBezTo>
                  <a:cubicBezTo>
                    <a:pt x="27040" y="4"/>
                    <a:pt x="27026" y="0"/>
                    <a:pt x="27013" y="0"/>
                  </a:cubicBezTo>
                  <a:close/>
                  <a:moveTo>
                    <a:pt x="18497" y="230"/>
                  </a:moveTo>
                  <a:cubicBezTo>
                    <a:pt x="18496" y="230"/>
                    <a:pt x="18495" y="230"/>
                    <a:pt x="18495" y="230"/>
                  </a:cubicBezTo>
                  <a:cubicBezTo>
                    <a:pt x="18145" y="254"/>
                    <a:pt x="17790" y="351"/>
                    <a:pt x="17468" y="513"/>
                  </a:cubicBezTo>
                  <a:cubicBezTo>
                    <a:pt x="17430" y="532"/>
                    <a:pt x="17417" y="577"/>
                    <a:pt x="17434" y="614"/>
                  </a:cubicBezTo>
                  <a:cubicBezTo>
                    <a:pt x="17448" y="639"/>
                    <a:pt x="17473" y="654"/>
                    <a:pt x="17500" y="654"/>
                  </a:cubicBezTo>
                  <a:cubicBezTo>
                    <a:pt x="17513" y="654"/>
                    <a:pt x="17524" y="652"/>
                    <a:pt x="17535" y="644"/>
                  </a:cubicBezTo>
                  <a:cubicBezTo>
                    <a:pt x="17839" y="492"/>
                    <a:pt x="18174" y="400"/>
                    <a:pt x="18504" y="378"/>
                  </a:cubicBezTo>
                  <a:cubicBezTo>
                    <a:pt x="18546" y="376"/>
                    <a:pt x="18576" y="340"/>
                    <a:pt x="18574" y="300"/>
                  </a:cubicBezTo>
                  <a:cubicBezTo>
                    <a:pt x="18571" y="259"/>
                    <a:pt x="18538" y="230"/>
                    <a:pt x="18497" y="230"/>
                  </a:cubicBezTo>
                  <a:close/>
                  <a:moveTo>
                    <a:pt x="19518" y="396"/>
                  </a:moveTo>
                  <a:cubicBezTo>
                    <a:pt x="19489" y="396"/>
                    <a:pt x="19462" y="413"/>
                    <a:pt x="19450" y="441"/>
                  </a:cubicBezTo>
                  <a:cubicBezTo>
                    <a:pt x="19434" y="479"/>
                    <a:pt x="19451" y="522"/>
                    <a:pt x="19489" y="539"/>
                  </a:cubicBezTo>
                  <a:cubicBezTo>
                    <a:pt x="19564" y="570"/>
                    <a:pt x="19637" y="608"/>
                    <a:pt x="19709" y="649"/>
                  </a:cubicBezTo>
                  <a:cubicBezTo>
                    <a:pt x="19922" y="774"/>
                    <a:pt x="20117" y="938"/>
                    <a:pt x="20288" y="1139"/>
                  </a:cubicBezTo>
                  <a:cubicBezTo>
                    <a:pt x="20303" y="1157"/>
                    <a:pt x="20325" y="1165"/>
                    <a:pt x="20346" y="1165"/>
                  </a:cubicBezTo>
                  <a:cubicBezTo>
                    <a:pt x="20362" y="1165"/>
                    <a:pt x="20379" y="1158"/>
                    <a:pt x="20393" y="1146"/>
                  </a:cubicBezTo>
                  <a:cubicBezTo>
                    <a:pt x="20424" y="1120"/>
                    <a:pt x="20428" y="1072"/>
                    <a:pt x="20401" y="1041"/>
                  </a:cubicBezTo>
                  <a:cubicBezTo>
                    <a:pt x="20220" y="828"/>
                    <a:pt x="20011" y="653"/>
                    <a:pt x="19785" y="519"/>
                  </a:cubicBezTo>
                  <a:cubicBezTo>
                    <a:pt x="19709" y="476"/>
                    <a:pt x="19629" y="436"/>
                    <a:pt x="19548" y="402"/>
                  </a:cubicBezTo>
                  <a:cubicBezTo>
                    <a:pt x="19538" y="398"/>
                    <a:pt x="19528" y="396"/>
                    <a:pt x="19518" y="396"/>
                  </a:cubicBezTo>
                  <a:close/>
                  <a:moveTo>
                    <a:pt x="26198" y="1224"/>
                  </a:moveTo>
                  <a:cubicBezTo>
                    <a:pt x="26175" y="1224"/>
                    <a:pt x="26153" y="1234"/>
                    <a:pt x="26139" y="1255"/>
                  </a:cubicBezTo>
                  <a:cubicBezTo>
                    <a:pt x="25936" y="1533"/>
                    <a:pt x="25722" y="1810"/>
                    <a:pt x="25505" y="2078"/>
                  </a:cubicBezTo>
                  <a:cubicBezTo>
                    <a:pt x="25479" y="2109"/>
                    <a:pt x="25483" y="2156"/>
                    <a:pt x="25516" y="2182"/>
                  </a:cubicBezTo>
                  <a:cubicBezTo>
                    <a:pt x="25531" y="2193"/>
                    <a:pt x="25547" y="2198"/>
                    <a:pt x="25564" y="2198"/>
                  </a:cubicBezTo>
                  <a:cubicBezTo>
                    <a:pt x="25584" y="2198"/>
                    <a:pt x="25606" y="2191"/>
                    <a:pt x="25622" y="2173"/>
                  </a:cubicBezTo>
                  <a:cubicBezTo>
                    <a:pt x="25841" y="1903"/>
                    <a:pt x="26056" y="1625"/>
                    <a:pt x="26259" y="1343"/>
                  </a:cubicBezTo>
                  <a:cubicBezTo>
                    <a:pt x="26284" y="1309"/>
                    <a:pt x="26277" y="1263"/>
                    <a:pt x="26243" y="1239"/>
                  </a:cubicBezTo>
                  <a:cubicBezTo>
                    <a:pt x="26229" y="1229"/>
                    <a:pt x="26214" y="1224"/>
                    <a:pt x="26198" y="1224"/>
                  </a:cubicBezTo>
                  <a:close/>
                  <a:moveTo>
                    <a:pt x="16687" y="1147"/>
                  </a:moveTo>
                  <a:cubicBezTo>
                    <a:pt x="16666" y="1147"/>
                    <a:pt x="16644" y="1156"/>
                    <a:pt x="16630" y="1173"/>
                  </a:cubicBezTo>
                  <a:cubicBezTo>
                    <a:pt x="16564" y="1253"/>
                    <a:pt x="16504" y="1337"/>
                    <a:pt x="16449" y="1423"/>
                  </a:cubicBezTo>
                  <a:cubicBezTo>
                    <a:pt x="16314" y="1635"/>
                    <a:pt x="16211" y="1870"/>
                    <a:pt x="16142" y="2120"/>
                  </a:cubicBezTo>
                  <a:cubicBezTo>
                    <a:pt x="16131" y="2159"/>
                    <a:pt x="16155" y="2201"/>
                    <a:pt x="16194" y="2211"/>
                  </a:cubicBezTo>
                  <a:cubicBezTo>
                    <a:pt x="16200" y="2213"/>
                    <a:pt x="16207" y="2214"/>
                    <a:pt x="16214" y="2214"/>
                  </a:cubicBezTo>
                  <a:cubicBezTo>
                    <a:pt x="16247" y="2214"/>
                    <a:pt x="16276" y="2192"/>
                    <a:pt x="16285" y="2159"/>
                  </a:cubicBezTo>
                  <a:cubicBezTo>
                    <a:pt x="16351" y="1925"/>
                    <a:pt x="16448" y="1703"/>
                    <a:pt x="16574" y="1502"/>
                  </a:cubicBezTo>
                  <a:cubicBezTo>
                    <a:pt x="16624" y="1421"/>
                    <a:pt x="16682" y="1343"/>
                    <a:pt x="16744" y="1268"/>
                  </a:cubicBezTo>
                  <a:cubicBezTo>
                    <a:pt x="16771" y="1237"/>
                    <a:pt x="16765" y="1190"/>
                    <a:pt x="16734" y="1164"/>
                  </a:cubicBezTo>
                  <a:cubicBezTo>
                    <a:pt x="16721" y="1152"/>
                    <a:pt x="16704" y="1147"/>
                    <a:pt x="16687" y="1147"/>
                  </a:cubicBezTo>
                  <a:close/>
                  <a:moveTo>
                    <a:pt x="20875" y="1908"/>
                  </a:moveTo>
                  <a:cubicBezTo>
                    <a:pt x="20866" y="1908"/>
                    <a:pt x="20856" y="1910"/>
                    <a:pt x="20847" y="1914"/>
                  </a:cubicBezTo>
                  <a:cubicBezTo>
                    <a:pt x="20809" y="1929"/>
                    <a:pt x="20791" y="1972"/>
                    <a:pt x="20806" y="2010"/>
                  </a:cubicBezTo>
                  <a:cubicBezTo>
                    <a:pt x="20901" y="2247"/>
                    <a:pt x="20976" y="2505"/>
                    <a:pt x="21029" y="2771"/>
                  </a:cubicBezTo>
                  <a:cubicBezTo>
                    <a:pt x="21043" y="2847"/>
                    <a:pt x="21058" y="2923"/>
                    <a:pt x="21068" y="2999"/>
                  </a:cubicBezTo>
                  <a:cubicBezTo>
                    <a:pt x="21074" y="3037"/>
                    <a:pt x="21104" y="3062"/>
                    <a:pt x="21141" y="3062"/>
                  </a:cubicBezTo>
                  <a:cubicBezTo>
                    <a:pt x="21146" y="3062"/>
                    <a:pt x="21150" y="3061"/>
                    <a:pt x="21152" y="3060"/>
                  </a:cubicBezTo>
                  <a:cubicBezTo>
                    <a:pt x="21193" y="3055"/>
                    <a:pt x="21222" y="3017"/>
                    <a:pt x="21215" y="2976"/>
                  </a:cubicBezTo>
                  <a:cubicBezTo>
                    <a:pt x="21203" y="2898"/>
                    <a:pt x="21189" y="2821"/>
                    <a:pt x="21174" y="2742"/>
                  </a:cubicBezTo>
                  <a:cubicBezTo>
                    <a:pt x="21119" y="2467"/>
                    <a:pt x="21042" y="2202"/>
                    <a:pt x="20943" y="1954"/>
                  </a:cubicBezTo>
                  <a:cubicBezTo>
                    <a:pt x="20932" y="1925"/>
                    <a:pt x="20904" y="1908"/>
                    <a:pt x="20875" y="1908"/>
                  </a:cubicBezTo>
                  <a:close/>
                  <a:moveTo>
                    <a:pt x="24881" y="2839"/>
                  </a:moveTo>
                  <a:cubicBezTo>
                    <a:pt x="24861" y="2839"/>
                    <a:pt x="24841" y="2848"/>
                    <a:pt x="24826" y="2864"/>
                  </a:cubicBezTo>
                  <a:cubicBezTo>
                    <a:pt x="24592" y="3120"/>
                    <a:pt x="24350" y="3370"/>
                    <a:pt x="24103" y="3608"/>
                  </a:cubicBezTo>
                  <a:cubicBezTo>
                    <a:pt x="24075" y="3636"/>
                    <a:pt x="24074" y="3682"/>
                    <a:pt x="24102" y="3712"/>
                  </a:cubicBezTo>
                  <a:cubicBezTo>
                    <a:pt x="24116" y="3728"/>
                    <a:pt x="24136" y="3735"/>
                    <a:pt x="24155" y="3735"/>
                  </a:cubicBezTo>
                  <a:cubicBezTo>
                    <a:pt x="24174" y="3735"/>
                    <a:pt x="24193" y="3729"/>
                    <a:pt x="24206" y="3714"/>
                  </a:cubicBezTo>
                  <a:cubicBezTo>
                    <a:pt x="24454" y="3474"/>
                    <a:pt x="24700" y="3222"/>
                    <a:pt x="24937" y="2964"/>
                  </a:cubicBezTo>
                  <a:cubicBezTo>
                    <a:pt x="24965" y="2934"/>
                    <a:pt x="24962" y="2886"/>
                    <a:pt x="24932" y="2859"/>
                  </a:cubicBezTo>
                  <a:cubicBezTo>
                    <a:pt x="24917" y="2846"/>
                    <a:pt x="24899" y="2839"/>
                    <a:pt x="24881" y="2839"/>
                  </a:cubicBezTo>
                  <a:close/>
                  <a:moveTo>
                    <a:pt x="16124" y="3098"/>
                  </a:moveTo>
                  <a:cubicBezTo>
                    <a:pt x="16121" y="3098"/>
                    <a:pt x="16119" y="3098"/>
                    <a:pt x="16117" y="3098"/>
                  </a:cubicBezTo>
                  <a:cubicBezTo>
                    <a:pt x="16075" y="3101"/>
                    <a:pt x="16044" y="3137"/>
                    <a:pt x="16048" y="3179"/>
                  </a:cubicBezTo>
                  <a:cubicBezTo>
                    <a:pt x="16076" y="3533"/>
                    <a:pt x="16163" y="3880"/>
                    <a:pt x="16307" y="4208"/>
                  </a:cubicBezTo>
                  <a:cubicBezTo>
                    <a:pt x="16319" y="4236"/>
                    <a:pt x="16346" y="4253"/>
                    <a:pt x="16374" y="4253"/>
                  </a:cubicBezTo>
                  <a:cubicBezTo>
                    <a:pt x="16384" y="4253"/>
                    <a:pt x="16394" y="4250"/>
                    <a:pt x="16405" y="4247"/>
                  </a:cubicBezTo>
                  <a:cubicBezTo>
                    <a:pt x="16443" y="4231"/>
                    <a:pt x="16460" y="4187"/>
                    <a:pt x="16444" y="4149"/>
                  </a:cubicBezTo>
                  <a:cubicBezTo>
                    <a:pt x="16308" y="3835"/>
                    <a:pt x="16225" y="3504"/>
                    <a:pt x="16196" y="3166"/>
                  </a:cubicBezTo>
                  <a:cubicBezTo>
                    <a:pt x="16194" y="3128"/>
                    <a:pt x="16160" y="3098"/>
                    <a:pt x="16124" y="3098"/>
                  </a:cubicBezTo>
                  <a:close/>
                  <a:moveTo>
                    <a:pt x="23384" y="4285"/>
                  </a:moveTo>
                  <a:cubicBezTo>
                    <a:pt x="23367" y="4285"/>
                    <a:pt x="23350" y="4291"/>
                    <a:pt x="23336" y="4303"/>
                  </a:cubicBezTo>
                  <a:cubicBezTo>
                    <a:pt x="23065" y="4533"/>
                    <a:pt x="22792" y="4749"/>
                    <a:pt x="22522" y="4946"/>
                  </a:cubicBezTo>
                  <a:cubicBezTo>
                    <a:pt x="22489" y="4970"/>
                    <a:pt x="22481" y="5018"/>
                    <a:pt x="22505" y="5050"/>
                  </a:cubicBezTo>
                  <a:cubicBezTo>
                    <a:pt x="22519" y="5071"/>
                    <a:pt x="22542" y="5082"/>
                    <a:pt x="22565" y="5082"/>
                  </a:cubicBezTo>
                  <a:cubicBezTo>
                    <a:pt x="22580" y="5082"/>
                    <a:pt x="22595" y="5078"/>
                    <a:pt x="22611" y="5066"/>
                  </a:cubicBezTo>
                  <a:cubicBezTo>
                    <a:pt x="22882" y="4866"/>
                    <a:pt x="23160" y="4648"/>
                    <a:pt x="23432" y="4416"/>
                  </a:cubicBezTo>
                  <a:cubicBezTo>
                    <a:pt x="23464" y="4391"/>
                    <a:pt x="23467" y="4343"/>
                    <a:pt x="23440" y="4311"/>
                  </a:cubicBezTo>
                  <a:cubicBezTo>
                    <a:pt x="23426" y="4294"/>
                    <a:pt x="23405" y="4285"/>
                    <a:pt x="23384" y="4285"/>
                  </a:cubicBezTo>
                  <a:close/>
                  <a:moveTo>
                    <a:pt x="21193" y="3952"/>
                  </a:moveTo>
                  <a:cubicBezTo>
                    <a:pt x="21156" y="3952"/>
                    <a:pt x="21124" y="3985"/>
                    <a:pt x="21123" y="4023"/>
                  </a:cubicBezTo>
                  <a:cubicBezTo>
                    <a:pt x="21108" y="4359"/>
                    <a:pt x="21062" y="4701"/>
                    <a:pt x="20984" y="5041"/>
                  </a:cubicBezTo>
                  <a:cubicBezTo>
                    <a:pt x="20975" y="5082"/>
                    <a:pt x="20999" y="5121"/>
                    <a:pt x="21040" y="5131"/>
                  </a:cubicBezTo>
                  <a:cubicBezTo>
                    <a:pt x="21046" y="5132"/>
                    <a:pt x="21051" y="5132"/>
                    <a:pt x="21056" y="5132"/>
                  </a:cubicBezTo>
                  <a:cubicBezTo>
                    <a:pt x="21090" y="5132"/>
                    <a:pt x="21122" y="5109"/>
                    <a:pt x="21129" y="5075"/>
                  </a:cubicBezTo>
                  <a:cubicBezTo>
                    <a:pt x="21209" y="4725"/>
                    <a:pt x="21255" y="4375"/>
                    <a:pt x="21271" y="4030"/>
                  </a:cubicBezTo>
                  <a:cubicBezTo>
                    <a:pt x="21274" y="3990"/>
                    <a:pt x="21241" y="3954"/>
                    <a:pt x="21200" y="3953"/>
                  </a:cubicBezTo>
                  <a:cubicBezTo>
                    <a:pt x="21198" y="3952"/>
                    <a:pt x="21195" y="3952"/>
                    <a:pt x="21193" y="3952"/>
                  </a:cubicBezTo>
                  <a:close/>
                  <a:moveTo>
                    <a:pt x="16940" y="4975"/>
                  </a:moveTo>
                  <a:cubicBezTo>
                    <a:pt x="16922" y="4975"/>
                    <a:pt x="16904" y="4982"/>
                    <a:pt x="16890" y="4995"/>
                  </a:cubicBezTo>
                  <a:cubicBezTo>
                    <a:pt x="16861" y="5022"/>
                    <a:pt x="16858" y="5070"/>
                    <a:pt x="16886" y="5099"/>
                  </a:cubicBezTo>
                  <a:cubicBezTo>
                    <a:pt x="17122" y="5355"/>
                    <a:pt x="17401" y="5576"/>
                    <a:pt x="17716" y="5758"/>
                  </a:cubicBezTo>
                  <a:cubicBezTo>
                    <a:pt x="17727" y="5766"/>
                    <a:pt x="17741" y="5768"/>
                    <a:pt x="17753" y="5768"/>
                  </a:cubicBezTo>
                  <a:cubicBezTo>
                    <a:pt x="17777" y="5768"/>
                    <a:pt x="17803" y="5755"/>
                    <a:pt x="17820" y="5733"/>
                  </a:cubicBezTo>
                  <a:cubicBezTo>
                    <a:pt x="17840" y="5697"/>
                    <a:pt x="17827" y="5651"/>
                    <a:pt x="17793" y="5631"/>
                  </a:cubicBezTo>
                  <a:cubicBezTo>
                    <a:pt x="17490" y="5456"/>
                    <a:pt x="17222" y="5244"/>
                    <a:pt x="16996" y="4999"/>
                  </a:cubicBezTo>
                  <a:cubicBezTo>
                    <a:pt x="16981" y="4983"/>
                    <a:pt x="16961" y="4975"/>
                    <a:pt x="16940" y="4975"/>
                  </a:cubicBezTo>
                  <a:close/>
                  <a:moveTo>
                    <a:pt x="18716" y="6012"/>
                  </a:moveTo>
                  <a:cubicBezTo>
                    <a:pt x="18682" y="6012"/>
                    <a:pt x="18653" y="6034"/>
                    <a:pt x="18644" y="6068"/>
                  </a:cubicBezTo>
                  <a:cubicBezTo>
                    <a:pt x="18632" y="6107"/>
                    <a:pt x="18657" y="6148"/>
                    <a:pt x="18696" y="6159"/>
                  </a:cubicBezTo>
                  <a:cubicBezTo>
                    <a:pt x="19037" y="6248"/>
                    <a:pt x="19390" y="6296"/>
                    <a:pt x="19745" y="6300"/>
                  </a:cubicBezTo>
                  <a:cubicBezTo>
                    <a:pt x="19786" y="6300"/>
                    <a:pt x="19818" y="6268"/>
                    <a:pt x="19820" y="6225"/>
                  </a:cubicBezTo>
                  <a:cubicBezTo>
                    <a:pt x="19821" y="6185"/>
                    <a:pt x="19787" y="6150"/>
                    <a:pt x="19747" y="6150"/>
                  </a:cubicBezTo>
                  <a:cubicBezTo>
                    <a:pt x="19404" y="6148"/>
                    <a:pt x="19064" y="6102"/>
                    <a:pt x="18734" y="6014"/>
                  </a:cubicBezTo>
                  <a:cubicBezTo>
                    <a:pt x="18728" y="6013"/>
                    <a:pt x="18722" y="6012"/>
                    <a:pt x="18716" y="6012"/>
                  </a:cubicBezTo>
                  <a:close/>
                  <a:moveTo>
                    <a:pt x="21697" y="5509"/>
                  </a:moveTo>
                  <a:cubicBezTo>
                    <a:pt x="21684" y="5509"/>
                    <a:pt x="21671" y="5512"/>
                    <a:pt x="21660" y="5519"/>
                  </a:cubicBezTo>
                  <a:cubicBezTo>
                    <a:pt x="21328" y="5714"/>
                    <a:pt x="21018" y="5870"/>
                    <a:pt x="20741" y="5977"/>
                  </a:cubicBezTo>
                  <a:cubicBezTo>
                    <a:pt x="20714" y="5979"/>
                    <a:pt x="20688" y="5996"/>
                    <a:pt x="20677" y="6023"/>
                  </a:cubicBezTo>
                  <a:cubicBezTo>
                    <a:pt x="20552" y="6334"/>
                    <a:pt x="20400" y="6647"/>
                    <a:pt x="20226" y="6951"/>
                  </a:cubicBezTo>
                  <a:cubicBezTo>
                    <a:pt x="20205" y="6986"/>
                    <a:pt x="20217" y="7033"/>
                    <a:pt x="20253" y="7053"/>
                  </a:cubicBezTo>
                  <a:cubicBezTo>
                    <a:pt x="20264" y="7060"/>
                    <a:pt x="20277" y="7062"/>
                    <a:pt x="20290" y="7062"/>
                  </a:cubicBezTo>
                  <a:cubicBezTo>
                    <a:pt x="20315" y="7062"/>
                    <a:pt x="20340" y="7049"/>
                    <a:pt x="20356" y="7024"/>
                  </a:cubicBezTo>
                  <a:cubicBezTo>
                    <a:pt x="20527" y="6725"/>
                    <a:pt x="20677" y="6419"/>
                    <a:pt x="20802" y="6113"/>
                  </a:cubicBezTo>
                  <a:cubicBezTo>
                    <a:pt x="21085" y="6002"/>
                    <a:pt x="21399" y="5847"/>
                    <a:pt x="21736" y="5647"/>
                  </a:cubicBezTo>
                  <a:cubicBezTo>
                    <a:pt x="21770" y="5626"/>
                    <a:pt x="21781" y="5581"/>
                    <a:pt x="21761" y="5545"/>
                  </a:cubicBezTo>
                  <a:cubicBezTo>
                    <a:pt x="21748" y="5522"/>
                    <a:pt x="21723" y="5509"/>
                    <a:pt x="21697" y="5509"/>
                  </a:cubicBezTo>
                  <a:close/>
                  <a:moveTo>
                    <a:pt x="19719" y="7785"/>
                  </a:moveTo>
                  <a:cubicBezTo>
                    <a:pt x="19696" y="7785"/>
                    <a:pt x="19673" y="7796"/>
                    <a:pt x="19658" y="7815"/>
                  </a:cubicBezTo>
                  <a:cubicBezTo>
                    <a:pt x="19455" y="8087"/>
                    <a:pt x="19232" y="8353"/>
                    <a:pt x="18994" y="8608"/>
                  </a:cubicBezTo>
                  <a:cubicBezTo>
                    <a:pt x="18966" y="8637"/>
                    <a:pt x="18967" y="8684"/>
                    <a:pt x="18998" y="8712"/>
                  </a:cubicBezTo>
                  <a:cubicBezTo>
                    <a:pt x="19011" y="8725"/>
                    <a:pt x="19030" y="8732"/>
                    <a:pt x="19048" y="8732"/>
                  </a:cubicBezTo>
                  <a:cubicBezTo>
                    <a:pt x="19067" y="8732"/>
                    <a:pt x="19087" y="8724"/>
                    <a:pt x="19102" y="8709"/>
                  </a:cubicBezTo>
                  <a:cubicBezTo>
                    <a:pt x="19345" y="8452"/>
                    <a:pt x="19571" y="8181"/>
                    <a:pt x="19777" y="7904"/>
                  </a:cubicBezTo>
                  <a:cubicBezTo>
                    <a:pt x="19802" y="7871"/>
                    <a:pt x="19796" y="7825"/>
                    <a:pt x="19763" y="7800"/>
                  </a:cubicBezTo>
                  <a:cubicBezTo>
                    <a:pt x="19750" y="7790"/>
                    <a:pt x="19734" y="7785"/>
                    <a:pt x="19719" y="7785"/>
                  </a:cubicBezTo>
                  <a:close/>
                  <a:moveTo>
                    <a:pt x="84" y="8483"/>
                  </a:moveTo>
                  <a:cubicBezTo>
                    <a:pt x="63" y="8483"/>
                    <a:pt x="43" y="8491"/>
                    <a:pt x="28" y="8508"/>
                  </a:cubicBezTo>
                  <a:cubicBezTo>
                    <a:pt x="1" y="8539"/>
                    <a:pt x="5" y="8586"/>
                    <a:pt x="36" y="8613"/>
                  </a:cubicBezTo>
                  <a:cubicBezTo>
                    <a:pt x="301" y="8839"/>
                    <a:pt x="575" y="9060"/>
                    <a:pt x="854" y="9267"/>
                  </a:cubicBezTo>
                  <a:cubicBezTo>
                    <a:pt x="868" y="9277"/>
                    <a:pt x="884" y="9283"/>
                    <a:pt x="898" y="9283"/>
                  </a:cubicBezTo>
                  <a:cubicBezTo>
                    <a:pt x="922" y="9283"/>
                    <a:pt x="944" y="9273"/>
                    <a:pt x="957" y="9252"/>
                  </a:cubicBezTo>
                  <a:cubicBezTo>
                    <a:pt x="982" y="9219"/>
                    <a:pt x="974" y="9173"/>
                    <a:pt x="942" y="9148"/>
                  </a:cubicBezTo>
                  <a:cubicBezTo>
                    <a:pt x="667" y="8942"/>
                    <a:pt x="395" y="8724"/>
                    <a:pt x="132" y="8500"/>
                  </a:cubicBezTo>
                  <a:cubicBezTo>
                    <a:pt x="118" y="8488"/>
                    <a:pt x="101" y="8483"/>
                    <a:pt x="84" y="8483"/>
                  </a:cubicBezTo>
                  <a:close/>
                  <a:moveTo>
                    <a:pt x="18295" y="9305"/>
                  </a:moveTo>
                  <a:cubicBezTo>
                    <a:pt x="18278" y="9305"/>
                    <a:pt x="18261" y="9311"/>
                    <a:pt x="18248" y="9323"/>
                  </a:cubicBezTo>
                  <a:cubicBezTo>
                    <a:pt x="17987" y="9549"/>
                    <a:pt x="17712" y="9763"/>
                    <a:pt x="17432" y="9959"/>
                  </a:cubicBezTo>
                  <a:cubicBezTo>
                    <a:pt x="17397" y="9982"/>
                    <a:pt x="17389" y="10028"/>
                    <a:pt x="17412" y="10062"/>
                  </a:cubicBezTo>
                  <a:cubicBezTo>
                    <a:pt x="17427" y="10083"/>
                    <a:pt x="17450" y="10093"/>
                    <a:pt x="17473" y="10093"/>
                  </a:cubicBezTo>
                  <a:cubicBezTo>
                    <a:pt x="17488" y="10093"/>
                    <a:pt x="17503" y="10089"/>
                    <a:pt x="17515" y="10081"/>
                  </a:cubicBezTo>
                  <a:cubicBezTo>
                    <a:pt x="17801" y="9882"/>
                    <a:pt x="18079" y="9665"/>
                    <a:pt x="18345" y="9436"/>
                  </a:cubicBezTo>
                  <a:cubicBezTo>
                    <a:pt x="18375" y="9410"/>
                    <a:pt x="18379" y="9363"/>
                    <a:pt x="18352" y="9332"/>
                  </a:cubicBezTo>
                  <a:cubicBezTo>
                    <a:pt x="18337" y="9314"/>
                    <a:pt x="18316" y="9305"/>
                    <a:pt x="18295" y="9305"/>
                  </a:cubicBezTo>
                  <a:close/>
                  <a:moveTo>
                    <a:pt x="1752" y="9732"/>
                  </a:moveTo>
                  <a:cubicBezTo>
                    <a:pt x="1728" y="9732"/>
                    <a:pt x="1703" y="9743"/>
                    <a:pt x="1690" y="9765"/>
                  </a:cubicBezTo>
                  <a:cubicBezTo>
                    <a:pt x="1668" y="9800"/>
                    <a:pt x="1678" y="9845"/>
                    <a:pt x="1711" y="9868"/>
                  </a:cubicBezTo>
                  <a:cubicBezTo>
                    <a:pt x="2004" y="10059"/>
                    <a:pt x="2305" y="10241"/>
                    <a:pt x="2607" y="10412"/>
                  </a:cubicBezTo>
                  <a:cubicBezTo>
                    <a:pt x="2619" y="10418"/>
                    <a:pt x="2631" y="10421"/>
                    <a:pt x="2643" y="10421"/>
                  </a:cubicBezTo>
                  <a:cubicBezTo>
                    <a:pt x="2669" y="10421"/>
                    <a:pt x="2695" y="10408"/>
                    <a:pt x="2707" y="10383"/>
                  </a:cubicBezTo>
                  <a:cubicBezTo>
                    <a:pt x="2727" y="10347"/>
                    <a:pt x="2713" y="10301"/>
                    <a:pt x="2679" y="10281"/>
                  </a:cubicBezTo>
                  <a:cubicBezTo>
                    <a:pt x="2381" y="10114"/>
                    <a:pt x="2082" y="9932"/>
                    <a:pt x="1793" y="9743"/>
                  </a:cubicBezTo>
                  <a:cubicBezTo>
                    <a:pt x="1780" y="9736"/>
                    <a:pt x="1766" y="9732"/>
                    <a:pt x="1752" y="9732"/>
                  </a:cubicBezTo>
                  <a:close/>
                  <a:moveTo>
                    <a:pt x="16592" y="10500"/>
                  </a:moveTo>
                  <a:cubicBezTo>
                    <a:pt x="16579" y="10500"/>
                    <a:pt x="16566" y="10503"/>
                    <a:pt x="16555" y="10510"/>
                  </a:cubicBezTo>
                  <a:cubicBezTo>
                    <a:pt x="16258" y="10679"/>
                    <a:pt x="15948" y="10838"/>
                    <a:pt x="15635" y="10985"/>
                  </a:cubicBezTo>
                  <a:cubicBezTo>
                    <a:pt x="15597" y="11002"/>
                    <a:pt x="15581" y="11048"/>
                    <a:pt x="15598" y="11084"/>
                  </a:cubicBezTo>
                  <a:cubicBezTo>
                    <a:pt x="15612" y="11111"/>
                    <a:pt x="15638" y="11127"/>
                    <a:pt x="15667" y="11127"/>
                  </a:cubicBezTo>
                  <a:cubicBezTo>
                    <a:pt x="15678" y="11127"/>
                    <a:pt x="15688" y="11125"/>
                    <a:pt x="15699" y="11119"/>
                  </a:cubicBezTo>
                  <a:cubicBezTo>
                    <a:pt x="16016" y="10973"/>
                    <a:pt x="16329" y="10810"/>
                    <a:pt x="16630" y="10638"/>
                  </a:cubicBezTo>
                  <a:cubicBezTo>
                    <a:pt x="16665" y="10618"/>
                    <a:pt x="16677" y="10572"/>
                    <a:pt x="16657" y="10537"/>
                  </a:cubicBezTo>
                  <a:cubicBezTo>
                    <a:pt x="16643" y="10513"/>
                    <a:pt x="16618" y="10500"/>
                    <a:pt x="16592" y="10500"/>
                  </a:cubicBezTo>
                  <a:close/>
                  <a:moveTo>
                    <a:pt x="3567" y="10755"/>
                  </a:moveTo>
                  <a:cubicBezTo>
                    <a:pt x="3539" y="10755"/>
                    <a:pt x="3512" y="10771"/>
                    <a:pt x="3499" y="10797"/>
                  </a:cubicBezTo>
                  <a:cubicBezTo>
                    <a:pt x="3482" y="10834"/>
                    <a:pt x="3497" y="10878"/>
                    <a:pt x="3534" y="10897"/>
                  </a:cubicBezTo>
                  <a:cubicBezTo>
                    <a:pt x="3849" y="11048"/>
                    <a:pt x="4172" y="11189"/>
                    <a:pt x="4494" y="11317"/>
                  </a:cubicBezTo>
                  <a:cubicBezTo>
                    <a:pt x="4501" y="11322"/>
                    <a:pt x="4511" y="11323"/>
                    <a:pt x="4521" y="11323"/>
                  </a:cubicBezTo>
                  <a:cubicBezTo>
                    <a:pt x="4550" y="11323"/>
                    <a:pt x="4577" y="11305"/>
                    <a:pt x="4588" y="11275"/>
                  </a:cubicBezTo>
                  <a:cubicBezTo>
                    <a:pt x="4605" y="11238"/>
                    <a:pt x="4586" y="11193"/>
                    <a:pt x="4548" y="11179"/>
                  </a:cubicBezTo>
                  <a:cubicBezTo>
                    <a:pt x="4230" y="11053"/>
                    <a:pt x="3909" y="10912"/>
                    <a:pt x="3598" y="10762"/>
                  </a:cubicBezTo>
                  <a:cubicBezTo>
                    <a:pt x="3588" y="10757"/>
                    <a:pt x="3577" y="10755"/>
                    <a:pt x="3567" y="10755"/>
                  </a:cubicBezTo>
                  <a:close/>
                  <a:moveTo>
                    <a:pt x="14705" y="11380"/>
                  </a:moveTo>
                  <a:cubicBezTo>
                    <a:pt x="14697" y="11380"/>
                    <a:pt x="14688" y="11381"/>
                    <a:pt x="14680" y="11384"/>
                  </a:cubicBezTo>
                  <a:cubicBezTo>
                    <a:pt x="14358" y="11504"/>
                    <a:pt x="14027" y="11613"/>
                    <a:pt x="13695" y="11707"/>
                  </a:cubicBezTo>
                  <a:cubicBezTo>
                    <a:pt x="13655" y="11719"/>
                    <a:pt x="13633" y="11761"/>
                    <a:pt x="13644" y="11800"/>
                  </a:cubicBezTo>
                  <a:cubicBezTo>
                    <a:pt x="13653" y="11832"/>
                    <a:pt x="13683" y="11854"/>
                    <a:pt x="13716" y="11854"/>
                  </a:cubicBezTo>
                  <a:cubicBezTo>
                    <a:pt x="13722" y="11854"/>
                    <a:pt x="13729" y="11854"/>
                    <a:pt x="13737" y="11850"/>
                  </a:cubicBezTo>
                  <a:cubicBezTo>
                    <a:pt x="14073" y="11753"/>
                    <a:pt x="14408" y="11643"/>
                    <a:pt x="14733" y="11523"/>
                  </a:cubicBezTo>
                  <a:cubicBezTo>
                    <a:pt x="14771" y="11509"/>
                    <a:pt x="14791" y="11465"/>
                    <a:pt x="14777" y="11427"/>
                  </a:cubicBezTo>
                  <a:cubicBezTo>
                    <a:pt x="14764" y="11398"/>
                    <a:pt x="14736" y="11380"/>
                    <a:pt x="14705" y="11380"/>
                  </a:cubicBezTo>
                  <a:close/>
                  <a:moveTo>
                    <a:pt x="5500" y="11528"/>
                  </a:moveTo>
                  <a:cubicBezTo>
                    <a:pt x="5469" y="11528"/>
                    <a:pt x="5441" y="11548"/>
                    <a:pt x="5431" y="11580"/>
                  </a:cubicBezTo>
                  <a:cubicBezTo>
                    <a:pt x="5417" y="11619"/>
                    <a:pt x="5439" y="11662"/>
                    <a:pt x="5478" y="11674"/>
                  </a:cubicBezTo>
                  <a:cubicBezTo>
                    <a:pt x="5811" y="11782"/>
                    <a:pt x="6150" y="11879"/>
                    <a:pt x="6485" y="11962"/>
                  </a:cubicBezTo>
                  <a:cubicBezTo>
                    <a:pt x="6490" y="11963"/>
                    <a:pt x="6498" y="11964"/>
                    <a:pt x="6503" y="11964"/>
                  </a:cubicBezTo>
                  <a:cubicBezTo>
                    <a:pt x="6537" y="11964"/>
                    <a:pt x="6566" y="11941"/>
                    <a:pt x="6576" y="11907"/>
                  </a:cubicBezTo>
                  <a:cubicBezTo>
                    <a:pt x="6586" y="11868"/>
                    <a:pt x="6561" y="11827"/>
                    <a:pt x="6522" y="11817"/>
                  </a:cubicBezTo>
                  <a:cubicBezTo>
                    <a:pt x="6189" y="11735"/>
                    <a:pt x="5854" y="11640"/>
                    <a:pt x="5525" y="11532"/>
                  </a:cubicBezTo>
                  <a:cubicBezTo>
                    <a:pt x="5517" y="11530"/>
                    <a:pt x="5508" y="11528"/>
                    <a:pt x="5500" y="11528"/>
                  </a:cubicBezTo>
                  <a:close/>
                  <a:moveTo>
                    <a:pt x="12704" y="11954"/>
                  </a:moveTo>
                  <a:cubicBezTo>
                    <a:pt x="12699" y="11954"/>
                    <a:pt x="12694" y="11954"/>
                    <a:pt x="12689" y="11955"/>
                  </a:cubicBezTo>
                  <a:cubicBezTo>
                    <a:pt x="12352" y="12024"/>
                    <a:pt x="12008" y="12081"/>
                    <a:pt x="11666" y="12125"/>
                  </a:cubicBezTo>
                  <a:cubicBezTo>
                    <a:pt x="11625" y="12130"/>
                    <a:pt x="11596" y="12167"/>
                    <a:pt x="11602" y="12207"/>
                  </a:cubicBezTo>
                  <a:cubicBezTo>
                    <a:pt x="11606" y="12245"/>
                    <a:pt x="11639" y="12273"/>
                    <a:pt x="11675" y="12273"/>
                  </a:cubicBezTo>
                  <a:lnTo>
                    <a:pt x="11684" y="12273"/>
                  </a:lnTo>
                  <a:cubicBezTo>
                    <a:pt x="12031" y="12229"/>
                    <a:pt x="12379" y="12170"/>
                    <a:pt x="12718" y="12102"/>
                  </a:cubicBezTo>
                  <a:cubicBezTo>
                    <a:pt x="12759" y="12093"/>
                    <a:pt x="12785" y="12054"/>
                    <a:pt x="12777" y="12013"/>
                  </a:cubicBezTo>
                  <a:cubicBezTo>
                    <a:pt x="12770" y="11978"/>
                    <a:pt x="12738" y="11954"/>
                    <a:pt x="12704" y="11954"/>
                  </a:cubicBezTo>
                  <a:close/>
                  <a:moveTo>
                    <a:pt x="7524" y="12031"/>
                  </a:moveTo>
                  <a:cubicBezTo>
                    <a:pt x="7488" y="12031"/>
                    <a:pt x="7456" y="12057"/>
                    <a:pt x="7450" y="12093"/>
                  </a:cubicBezTo>
                  <a:cubicBezTo>
                    <a:pt x="7443" y="12132"/>
                    <a:pt x="7471" y="12173"/>
                    <a:pt x="7511" y="12179"/>
                  </a:cubicBezTo>
                  <a:cubicBezTo>
                    <a:pt x="7802" y="12229"/>
                    <a:pt x="8097" y="12270"/>
                    <a:pt x="8387" y="12303"/>
                  </a:cubicBezTo>
                  <a:cubicBezTo>
                    <a:pt x="8440" y="12307"/>
                    <a:pt x="8494" y="12314"/>
                    <a:pt x="8549" y="12319"/>
                  </a:cubicBezTo>
                  <a:lnTo>
                    <a:pt x="8555" y="12319"/>
                  </a:lnTo>
                  <a:cubicBezTo>
                    <a:pt x="8593" y="12319"/>
                    <a:pt x="8625" y="12290"/>
                    <a:pt x="8629" y="12252"/>
                  </a:cubicBezTo>
                  <a:cubicBezTo>
                    <a:pt x="8632" y="12212"/>
                    <a:pt x="8603" y="12175"/>
                    <a:pt x="8562" y="12170"/>
                  </a:cubicBezTo>
                  <a:cubicBezTo>
                    <a:pt x="8510" y="12165"/>
                    <a:pt x="8455" y="12160"/>
                    <a:pt x="8402" y="12154"/>
                  </a:cubicBezTo>
                  <a:cubicBezTo>
                    <a:pt x="8114" y="12124"/>
                    <a:pt x="7822" y="12082"/>
                    <a:pt x="7536" y="12032"/>
                  </a:cubicBezTo>
                  <a:cubicBezTo>
                    <a:pt x="7532" y="12032"/>
                    <a:pt x="7528" y="12031"/>
                    <a:pt x="7524" y="12031"/>
                  </a:cubicBezTo>
                  <a:close/>
                  <a:moveTo>
                    <a:pt x="10639" y="12217"/>
                  </a:moveTo>
                  <a:cubicBezTo>
                    <a:pt x="10637" y="12217"/>
                    <a:pt x="10635" y="12217"/>
                    <a:pt x="10633" y="12217"/>
                  </a:cubicBezTo>
                  <a:cubicBezTo>
                    <a:pt x="10391" y="12229"/>
                    <a:pt x="10146" y="12236"/>
                    <a:pt x="9902" y="12236"/>
                  </a:cubicBezTo>
                  <a:cubicBezTo>
                    <a:pt x="9800" y="12236"/>
                    <a:pt x="9698" y="12235"/>
                    <a:pt x="9596" y="12232"/>
                  </a:cubicBezTo>
                  <a:cubicBezTo>
                    <a:pt x="9561" y="12235"/>
                    <a:pt x="9522" y="12265"/>
                    <a:pt x="9520" y="12305"/>
                  </a:cubicBezTo>
                  <a:cubicBezTo>
                    <a:pt x="9520" y="12347"/>
                    <a:pt x="9553" y="12380"/>
                    <a:pt x="9593" y="12381"/>
                  </a:cubicBezTo>
                  <a:cubicBezTo>
                    <a:pt x="9700" y="12385"/>
                    <a:pt x="9804" y="12386"/>
                    <a:pt x="9911" y="12386"/>
                  </a:cubicBezTo>
                  <a:cubicBezTo>
                    <a:pt x="10152" y="12386"/>
                    <a:pt x="10400" y="12379"/>
                    <a:pt x="10641" y="12366"/>
                  </a:cubicBezTo>
                  <a:cubicBezTo>
                    <a:pt x="10682" y="12364"/>
                    <a:pt x="10715" y="12328"/>
                    <a:pt x="10712" y="12288"/>
                  </a:cubicBezTo>
                  <a:cubicBezTo>
                    <a:pt x="10710" y="12248"/>
                    <a:pt x="10680" y="12217"/>
                    <a:pt x="10639" y="122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3240;p66">
              <a:extLst>
                <a:ext uri="{FF2B5EF4-FFF2-40B4-BE49-F238E27FC236}">
                  <a16:creationId xmlns:a16="http://schemas.microsoft.com/office/drawing/2014/main" id="{3779EC9C-24D3-8611-9A25-6B455926C845}"/>
                </a:ext>
              </a:extLst>
            </p:cNvPr>
            <p:cNvSpPr/>
            <p:nvPr/>
          </p:nvSpPr>
          <p:spPr>
            <a:xfrm>
              <a:off x="3192577" y="3369395"/>
              <a:ext cx="187729" cy="362515"/>
            </a:xfrm>
            <a:custGeom>
              <a:avLst/>
              <a:gdLst/>
              <a:ahLst/>
              <a:cxnLst/>
              <a:rect l="l" t="t" r="r" b="b"/>
              <a:pathLst>
                <a:path w="5323" h="10279" extrusionOk="0">
                  <a:moveTo>
                    <a:pt x="5323" y="0"/>
                  </a:moveTo>
                  <a:lnTo>
                    <a:pt x="0" y="6556"/>
                  </a:lnTo>
                  <a:lnTo>
                    <a:pt x="2290" y="1027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3241;p66">
              <a:extLst>
                <a:ext uri="{FF2B5EF4-FFF2-40B4-BE49-F238E27FC236}">
                  <a16:creationId xmlns:a16="http://schemas.microsoft.com/office/drawing/2014/main" id="{9D52B78B-9B5B-B215-F14A-750F0BEC976E}"/>
                </a:ext>
              </a:extLst>
            </p:cNvPr>
            <p:cNvSpPr/>
            <p:nvPr/>
          </p:nvSpPr>
          <p:spPr>
            <a:xfrm>
              <a:off x="3189720" y="3366785"/>
              <a:ext cx="193407" cy="367734"/>
            </a:xfrm>
            <a:custGeom>
              <a:avLst/>
              <a:gdLst/>
              <a:ahLst/>
              <a:cxnLst/>
              <a:rect l="l" t="t" r="r" b="b"/>
              <a:pathLst>
                <a:path w="5484" h="10427" extrusionOk="0">
                  <a:moveTo>
                    <a:pt x="5225" y="411"/>
                  </a:moveTo>
                  <a:lnTo>
                    <a:pt x="2346" y="10173"/>
                  </a:lnTo>
                  <a:lnTo>
                    <a:pt x="173" y="6637"/>
                  </a:lnTo>
                  <a:lnTo>
                    <a:pt x="5225" y="411"/>
                  </a:lnTo>
                  <a:close/>
                  <a:moveTo>
                    <a:pt x="5403" y="1"/>
                  </a:moveTo>
                  <a:cubicBezTo>
                    <a:pt x="5381" y="1"/>
                    <a:pt x="5359" y="11"/>
                    <a:pt x="5345" y="28"/>
                  </a:cubicBezTo>
                  <a:lnTo>
                    <a:pt x="23" y="6583"/>
                  </a:lnTo>
                  <a:cubicBezTo>
                    <a:pt x="3" y="6608"/>
                    <a:pt x="1" y="6642"/>
                    <a:pt x="17" y="6669"/>
                  </a:cubicBezTo>
                  <a:lnTo>
                    <a:pt x="2307" y="10392"/>
                  </a:lnTo>
                  <a:cubicBezTo>
                    <a:pt x="2320" y="10413"/>
                    <a:pt x="2345" y="10427"/>
                    <a:pt x="2371" y="10427"/>
                  </a:cubicBezTo>
                  <a:lnTo>
                    <a:pt x="2380" y="10427"/>
                  </a:lnTo>
                  <a:cubicBezTo>
                    <a:pt x="2408" y="10423"/>
                    <a:pt x="2433" y="10403"/>
                    <a:pt x="2441" y="10374"/>
                  </a:cubicBezTo>
                  <a:lnTo>
                    <a:pt x="5474" y="96"/>
                  </a:lnTo>
                  <a:cubicBezTo>
                    <a:pt x="5483" y="62"/>
                    <a:pt x="5468" y="25"/>
                    <a:pt x="5437" y="9"/>
                  </a:cubicBezTo>
                  <a:cubicBezTo>
                    <a:pt x="5427" y="3"/>
                    <a:pt x="5415" y="1"/>
                    <a:pt x="5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3242;p66">
              <a:extLst>
                <a:ext uri="{FF2B5EF4-FFF2-40B4-BE49-F238E27FC236}">
                  <a16:creationId xmlns:a16="http://schemas.microsoft.com/office/drawing/2014/main" id="{97C3BA12-E4E0-C73D-8BF5-BAB825965571}"/>
                </a:ext>
              </a:extLst>
            </p:cNvPr>
            <p:cNvSpPr/>
            <p:nvPr/>
          </p:nvSpPr>
          <p:spPr>
            <a:xfrm>
              <a:off x="3046219" y="3369395"/>
              <a:ext cx="334089" cy="231249"/>
            </a:xfrm>
            <a:custGeom>
              <a:avLst/>
              <a:gdLst/>
              <a:ahLst/>
              <a:cxnLst/>
              <a:rect l="l" t="t" r="r" b="b"/>
              <a:pathLst>
                <a:path w="9473" h="6557" extrusionOk="0">
                  <a:moveTo>
                    <a:pt x="9473" y="0"/>
                  </a:moveTo>
                  <a:lnTo>
                    <a:pt x="1" y="5640"/>
                  </a:lnTo>
                  <a:lnTo>
                    <a:pt x="4150" y="6556"/>
                  </a:lnTo>
                  <a:lnTo>
                    <a:pt x="9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3243;p66">
              <a:extLst>
                <a:ext uri="{FF2B5EF4-FFF2-40B4-BE49-F238E27FC236}">
                  <a16:creationId xmlns:a16="http://schemas.microsoft.com/office/drawing/2014/main" id="{1C79E624-AF10-96BE-48A4-F8EDDF4A2179}"/>
                </a:ext>
              </a:extLst>
            </p:cNvPr>
            <p:cNvSpPr/>
            <p:nvPr/>
          </p:nvSpPr>
          <p:spPr>
            <a:xfrm>
              <a:off x="3043433" y="3366750"/>
              <a:ext cx="339626" cy="236469"/>
            </a:xfrm>
            <a:custGeom>
              <a:avLst/>
              <a:gdLst/>
              <a:ahLst/>
              <a:cxnLst/>
              <a:rect l="l" t="t" r="r" b="b"/>
              <a:pathLst>
                <a:path w="9630" h="6705" extrusionOk="0">
                  <a:moveTo>
                    <a:pt x="9228" y="355"/>
                  </a:moveTo>
                  <a:lnTo>
                    <a:pt x="4200" y="6550"/>
                  </a:lnTo>
                  <a:lnTo>
                    <a:pt x="279" y="5683"/>
                  </a:lnTo>
                  <a:lnTo>
                    <a:pt x="9228" y="355"/>
                  </a:lnTo>
                  <a:close/>
                  <a:moveTo>
                    <a:pt x="9551" y="1"/>
                  </a:moveTo>
                  <a:cubicBezTo>
                    <a:pt x="9537" y="1"/>
                    <a:pt x="9524" y="4"/>
                    <a:pt x="9512" y="12"/>
                  </a:cubicBezTo>
                  <a:lnTo>
                    <a:pt x="41" y="5651"/>
                  </a:lnTo>
                  <a:cubicBezTo>
                    <a:pt x="16" y="5667"/>
                    <a:pt x="0" y="5697"/>
                    <a:pt x="6" y="5727"/>
                  </a:cubicBezTo>
                  <a:cubicBezTo>
                    <a:pt x="10" y="5757"/>
                    <a:pt x="33" y="5781"/>
                    <a:pt x="62" y="5789"/>
                  </a:cubicBezTo>
                  <a:lnTo>
                    <a:pt x="4213" y="6704"/>
                  </a:lnTo>
                  <a:cubicBezTo>
                    <a:pt x="4218" y="6705"/>
                    <a:pt x="4224" y="6705"/>
                    <a:pt x="4229" y="6705"/>
                  </a:cubicBezTo>
                  <a:cubicBezTo>
                    <a:pt x="4251" y="6705"/>
                    <a:pt x="4273" y="6696"/>
                    <a:pt x="4285" y="6677"/>
                  </a:cubicBezTo>
                  <a:lnTo>
                    <a:pt x="9607" y="122"/>
                  </a:lnTo>
                  <a:cubicBezTo>
                    <a:pt x="9630" y="95"/>
                    <a:pt x="9629" y="53"/>
                    <a:pt x="9605" y="26"/>
                  </a:cubicBezTo>
                  <a:cubicBezTo>
                    <a:pt x="9591" y="10"/>
                    <a:pt x="9571" y="1"/>
                    <a:pt x="9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3244;p66">
              <a:extLst>
                <a:ext uri="{FF2B5EF4-FFF2-40B4-BE49-F238E27FC236}">
                  <a16:creationId xmlns:a16="http://schemas.microsoft.com/office/drawing/2014/main" id="{0A935799-4DDB-5256-8676-63BA03B3DDBF}"/>
                </a:ext>
              </a:extLst>
            </p:cNvPr>
            <p:cNvSpPr/>
            <p:nvPr/>
          </p:nvSpPr>
          <p:spPr>
            <a:xfrm>
              <a:off x="1416034" y="4166254"/>
              <a:ext cx="72933" cy="72968"/>
            </a:xfrm>
            <a:custGeom>
              <a:avLst/>
              <a:gdLst/>
              <a:ahLst/>
              <a:cxnLst/>
              <a:rect l="l" t="t" r="r" b="b"/>
              <a:pathLst>
                <a:path w="2068" h="2069" extrusionOk="0">
                  <a:moveTo>
                    <a:pt x="1034" y="0"/>
                  </a:moveTo>
                  <a:cubicBezTo>
                    <a:pt x="463" y="0"/>
                    <a:pt x="0" y="463"/>
                    <a:pt x="0" y="1034"/>
                  </a:cubicBezTo>
                  <a:cubicBezTo>
                    <a:pt x="0" y="1604"/>
                    <a:pt x="463" y="2068"/>
                    <a:pt x="1034" y="2068"/>
                  </a:cubicBezTo>
                  <a:cubicBezTo>
                    <a:pt x="1604" y="2068"/>
                    <a:pt x="2067" y="1604"/>
                    <a:pt x="2067" y="1034"/>
                  </a:cubicBezTo>
                  <a:cubicBezTo>
                    <a:pt x="2067" y="463"/>
                    <a:pt x="1606" y="0"/>
                    <a:pt x="103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3245;p66">
              <a:extLst>
                <a:ext uri="{FF2B5EF4-FFF2-40B4-BE49-F238E27FC236}">
                  <a16:creationId xmlns:a16="http://schemas.microsoft.com/office/drawing/2014/main" id="{93F8E995-5931-8891-2A7A-FF876EE59407}"/>
                </a:ext>
              </a:extLst>
            </p:cNvPr>
            <p:cNvSpPr/>
            <p:nvPr/>
          </p:nvSpPr>
          <p:spPr>
            <a:xfrm>
              <a:off x="1413319" y="4163538"/>
              <a:ext cx="78329" cy="78364"/>
            </a:xfrm>
            <a:custGeom>
              <a:avLst/>
              <a:gdLst/>
              <a:ahLst/>
              <a:cxnLst/>
              <a:rect l="l" t="t" r="r" b="b"/>
              <a:pathLst>
                <a:path w="2221" h="2222" extrusionOk="0">
                  <a:moveTo>
                    <a:pt x="1111" y="153"/>
                  </a:moveTo>
                  <a:cubicBezTo>
                    <a:pt x="1639" y="153"/>
                    <a:pt x="2068" y="582"/>
                    <a:pt x="2068" y="1111"/>
                  </a:cubicBezTo>
                  <a:cubicBezTo>
                    <a:pt x="2068" y="1640"/>
                    <a:pt x="1639" y="2069"/>
                    <a:pt x="1111" y="2069"/>
                  </a:cubicBezTo>
                  <a:cubicBezTo>
                    <a:pt x="583" y="2069"/>
                    <a:pt x="153" y="1640"/>
                    <a:pt x="153" y="1111"/>
                  </a:cubicBezTo>
                  <a:cubicBezTo>
                    <a:pt x="153" y="582"/>
                    <a:pt x="583" y="153"/>
                    <a:pt x="1111" y="153"/>
                  </a:cubicBezTo>
                  <a:close/>
                  <a:moveTo>
                    <a:pt x="1111" y="1"/>
                  </a:moveTo>
                  <a:cubicBezTo>
                    <a:pt x="499" y="1"/>
                    <a:pt x="0" y="499"/>
                    <a:pt x="0" y="1111"/>
                  </a:cubicBezTo>
                  <a:cubicBezTo>
                    <a:pt x="0" y="1723"/>
                    <a:pt x="498" y="2221"/>
                    <a:pt x="1111" y="2221"/>
                  </a:cubicBezTo>
                  <a:cubicBezTo>
                    <a:pt x="1724" y="2221"/>
                    <a:pt x="2221" y="1724"/>
                    <a:pt x="2221" y="1111"/>
                  </a:cubicBezTo>
                  <a:cubicBezTo>
                    <a:pt x="2221" y="500"/>
                    <a:pt x="1724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3246;p66">
              <a:extLst>
                <a:ext uri="{FF2B5EF4-FFF2-40B4-BE49-F238E27FC236}">
                  <a16:creationId xmlns:a16="http://schemas.microsoft.com/office/drawing/2014/main" id="{4717BC96-733D-F5F8-BEC3-2688AED3F6A2}"/>
                </a:ext>
              </a:extLst>
            </p:cNvPr>
            <p:cNvSpPr/>
            <p:nvPr/>
          </p:nvSpPr>
          <p:spPr>
            <a:xfrm>
              <a:off x="591385" y="3148905"/>
              <a:ext cx="1723770" cy="1039792"/>
            </a:xfrm>
            <a:custGeom>
              <a:avLst/>
              <a:gdLst/>
              <a:ahLst/>
              <a:cxnLst/>
              <a:rect l="l" t="t" r="r" b="b"/>
              <a:pathLst>
                <a:path w="48877" h="29483" extrusionOk="0">
                  <a:moveTo>
                    <a:pt x="1567" y="0"/>
                  </a:moveTo>
                  <a:cubicBezTo>
                    <a:pt x="701" y="0"/>
                    <a:pt x="0" y="658"/>
                    <a:pt x="0" y="1468"/>
                  </a:cubicBezTo>
                  <a:lnTo>
                    <a:pt x="0" y="28016"/>
                  </a:lnTo>
                  <a:cubicBezTo>
                    <a:pt x="0" y="28825"/>
                    <a:pt x="701" y="29483"/>
                    <a:pt x="1567" y="29483"/>
                  </a:cubicBezTo>
                  <a:lnTo>
                    <a:pt x="47311" y="29483"/>
                  </a:lnTo>
                  <a:cubicBezTo>
                    <a:pt x="48176" y="29483"/>
                    <a:pt x="48877" y="28826"/>
                    <a:pt x="48876" y="28017"/>
                  </a:cubicBezTo>
                  <a:lnTo>
                    <a:pt x="48876" y="1468"/>
                  </a:lnTo>
                  <a:cubicBezTo>
                    <a:pt x="48876" y="656"/>
                    <a:pt x="48175" y="0"/>
                    <a:pt x="47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3247;p66">
              <a:extLst>
                <a:ext uri="{FF2B5EF4-FFF2-40B4-BE49-F238E27FC236}">
                  <a16:creationId xmlns:a16="http://schemas.microsoft.com/office/drawing/2014/main" id="{245958CA-B9D4-C14C-DCF1-E5D795649F8D}"/>
                </a:ext>
              </a:extLst>
            </p:cNvPr>
            <p:cNvSpPr/>
            <p:nvPr/>
          </p:nvSpPr>
          <p:spPr>
            <a:xfrm>
              <a:off x="588669" y="3146225"/>
              <a:ext cx="1729166" cy="1045223"/>
            </a:xfrm>
            <a:custGeom>
              <a:avLst/>
              <a:gdLst/>
              <a:ahLst/>
              <a:cxnLst/>
              <a:rect l="l" t="t" r="r" b="b"/>
              <a:pathLst>
                <a:path w="49030" h="29637" extrusionOk="0">
                  <a:moveTo>
                    <a:pt x="47385" y="152"/>
                  </a:moveTo>
                  <a:cubicBezTo>
                    <a:pt x="48208" y="152"/>
                    <a:pt x="48877" y="776"/>
                    <a:pt x="48877" y="1544"/>
                  </a:cubicBezTo>
                  <a:lnTo>
                    <a:pt x="48877" y="28093"/>
                  </a:lnTo>
                  <a:cubicBezTo>
                    <a:pt x="48877" y="28861"/>
                    <a:pt x="48208" y="29484"/>
                    <a:pt x="47385" y="29484"/>
                  </a:cubicBezTo>
                  <a:lnTo>
                    <a:pt x="1644" y="29484"/>
                  </a:lnTo>
                  <a:cubicBezTo>
                    <a:pt x="822" y="29484"/>
                    <a:pt x="153" y="28861"/>
                    <a:pt x="153" y="28093"/>
                  </a:cubicBezTo>
                  <a:lnTo>
                    <a:pt x="153" y="1544"/>
                  </a:lnTo>
                  <a:cubicBezTo>
                    <a:pt x="153" y="776"/>
                    <a:pt x="822" y="152"/>
                    <a:pt x="1644" y="152"/>
                  </a:cubicBezTo>
                  <a:close/>
                  <a:moveTo>
                    <a:pt x="1644" y="0"/>
                  </a:moveTo>
                  <a:cubicBezTo>
                    <a:pt x="737" y="0"/>
                    <a:pt x="0" y="693"/>
                    <a:pt x="0" y="1544"/>
                  </a:cubicBezTo>
                  <a:lnTo>
                    <a:pt x="0" y="28093"/>
                  </a:lnTo>
                  <a:cubicBezTo>
                    <a:pt x="0" y="28944"/>
                    <a:pt x="737" y="29636"/>
                    <a:pt x="1644" y="29636"/>
                  </a:cubicBezTo>
                  <a:lnTo>
                    <a:pt x="47388" y="29636"/>
                  </a:lnTo>
                  <a:cubicBezTo>
                    <a:pt x="48293" y="29636"/>
                    <a:pt x="49030" y="28944"/>
                    <a:pt x="49030" y="28093"/>
                  </a:cubicBezTo>
                  <a:lnTo>
                    <a:pt x="49030" y="1544"/>
                  </a:lnTo>
                  <a:cubicBezTo>
                    <a:pt x="49030" y="693"/>
                    <a:pt x="48292" y="0"/>
                    <a:pt x="47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3248;p66">
              <a:extLst>
                <a:ext uri="{FF2B5EF4-FFF2-40B4-BE49-F238E27FC236}">
                  <a16:creationId xmlns:a16="http://schemas.microsoft.com/office/drawing/2014/main" id="{F4B00ABE-A58C-67F2-1002-E27E26DD7E22}"/>
                </a:ext>
              </a:extLst>
            </p:cNvPr>
            <p:cNvSpPr/>
            <p:nvPr/>
          </p:nvSpPr>
          <p:spPr>
            <a:xfrm>
              <a:off x="673451" y="3236156"/>
              <a:ext cx="1541013" cy="890504"/>
            </a:xfrm>
            <a:custGeom>
              <a:avLst/>
              <a:gdLst/>
              <a:ahLst/>
              <a:cxnLst/>
              <a:rect l="l" t="t" r="r" b="b"/>
              <a:pathLst>
                <a:path w="43695" h="25250" extrusionOk="0">
                  <a:moveTo>
                    <a:pt x="0" y="0"/>
                  </a:moveTo>
                  <a:lnTo>
                    <a:pt x="0" y="25249"/>
                  </a:lnTo>
                  <a:lnTo>
                    <a:pt x="43695" y="25249"/>
                  </a:lnTo>
                  <a:lnTo>
                    <a:pt x="43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3249;p66">
              <a:extLst>
                <a:ext uri="{FF2B5EF4-FFF2-40B4-BE49-F238E27FC236}">
                  <a16:creationId xmlns:a16="http://schemas.microsoft.com/office/drawing/2014/main" id="{63AD6E4F-14C4-7AFF-2190-3A29D7FC41C4}"/>
                </a:ext>
              </a:extLst>
            </p:cNvPr>
            <p:cNvSpPr/>
            <p:nvPr/>
          </p:nvSpPr>
          <p:spPr>
            <a:xfrm>
              <a:off x="670771" y="3233476"/>
              <a:ext cx="1546445" cy="895865"/>
            </a:xfrm>
            <a:custGeom>
              <a:avLst/>
              <a:gdLst/>
              <a:ahLst/>
              <a:cxnLst/>
              <a:rect l="l" t="t" r="r" b="b"/>
              <a:pathLst>
                <a:path w="43849" h="25402" extrusionOk="0">
                  <a:moveTo>
                    <a:pt x="43696" y="152"/>
                  </a:moveTo>
                  <a:lnTo>
                    <a:pt x="43696" y="25249"/>
                  </a:lnTo>
                  <a:lnTo>
                    <a:pt x="152" y="25249"/>
                  </a:ln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25401"/>
                  </a:lnTo>
                  <a:lnTo>
                    <a:pt x="43849" y="25401"/>
                  </a:lnTo>
                  <a:lnTo>
                    <a:pt x="438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3250;p66">
              <a:extLst>
                <a:ext uri="{FF2B5EF4-FFF2-40B4-BE49-F238E27FC236}">
                  <a16:creationId xmlns:a16="http://schemas.microsoft.com/office/drawing/2014/main" id="{44C28AA6-3438-8908-8B06-6E023598AEE5}"/>
                </a:ext>
              </a:extLst>
            </p:cNvPr>
            <p:cNvSpPr/>
            <p:nvPr/>
          </p:nvSpPr>
          <p:spPr>
            <a:xfrm>
              <a:off x="1435819" y="3171864"/>
              <a:ext cx="34915" cy="34915"/>
            </a:xfrm>
            <a:custGeom>
              <a:avLst/>
              <a:gdLst/>
              <a:ahLst/>
              <a:cxnLst/>
              <a:rect l="l" t="t" r="r" b="b"/>
              <a:pathLst>
                <a:path w="990" h="990" extrusionOk="0">
                  <a:moveTo>
                    <a:pt x="495" y="150"/>
                  </a:moveTo>
                  <a:cubicBezTo>
                    <a:pt x="684" y="150"/>
                    <a:pt x="837" y="304"/>
                    <a:pt x="837" y="493"/>
                  </a:cubicBezTo>
                  <a:cubicBezTo>
                    <a:pt x="837" y="682"/>
                    <a:pt x="684" y="835"/>
                    <a:pt x="495" y="835"/>
                  </a:cubicBezTo>
                  <a:cubicBezTo>
                    <a:pt x="305" y="835"/>
                    <a:pt x="152" y="682"/>
                    <a:pt x="152" y="493"/>
                  </a:cubicBezTo>
                  <a:cubicBezTo>
                    <a:pt x="152" y="304"/>
                    <a:pt x="305" y="150"/>
                    <a:pt x="495" y="150"/>
                  </a:cubicBezTo>
                  <a:close/>
                  <a:moveTo>
                    <a:pt x="495" y="0"/>
                  </a:moveTo>
                  <a:cubicBezTo>
                    <a:pt x="222" y="0"/>
                    <a:pt x="0" y="221"/>
                    <a:pt x="0" y="495"/>
                  </a:cubicBezTo>
                  <a:cubicBezTo>
                    <a:pt x="0" y="768"/>
                    <a:pt x="222" y="989"/>
                    <a:pt x="495" y="989"/>
                  </a:cubicBezTo>
                  <a:cubicBezTo>
                    <a:pt x="767" y="989"/>
                    <a:pt x="989" y="767"/>
                    <a:pt x="989" y="495"/>
                  </a:cubicBezTo>
                  <a:cubicBezTo>
                    <a:pt x="989" y="221"/>
                    <a:pt x="767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3251;p66">
              <a:extLst>
                <a:ext uri="{FF2B5EF4-FFF2-40B4-BE49-F238E27FC236}">
                  <a16:creationId xmlns:a16="http://schemas.microsoft.com/office/drawing/2014/main" id="{42B060D9-1CDD-9EEF-1325-794117C2D6BD}"/>
                </a:ext>
              </a:extLst>
            </p:cNvPr>
            <p:cNvSpPr/>
            <p:nvPr/>
          </p:nvSpPr>
          <p:spPr>
            <a:xfrm>
              <a:off x="1203021" y="4259782"/>
              <a:ext cx="491664" cy="300091"/>
            </a:xfrm>
            <a:custGeom>
              <a:avLst/>
              <a:gdLst/>
              <a:ahLst/>
              <a:cxnLst/>
              <a:rect l="l" t="t" r="r" b="b"/>
              <a:pathLst>
                <a:path w="13941" h="8509" extrusionOk="0">
                  <a:moveTo>
                    <a:pt x="1661" y="0"/>
                  </a:moveTo>
                  <a:lnTo>
                    <a:pt x="1661" y="86"/>
                  </a:lnTo>
                  <a:lnTo>
                    <a:pt x="1097" y="90"/>
                  </a:lnTo>
                  <a:cubicBezTo>
                    <a:pt x="1004" y="1447"/>
                    <a:pt x="595" y="6977"/>
                    <a:pt x="1" y="8508"/>
                  </a:cubicBezTo>
                  <a:lnTo>
                    <a:pt x="13941" y="8508"/>
                  </a:lnTo>
                  <a:cubicBezTo>
                    <a:pt x="13349" y="6977"/>
                    <a:pt x="12940" y="1447"/>
                    <a:pt x="12846" y="90"/>
                  </a:cubicBezTo>
                  <a:lnTo>
                    <a:pt x="12282" y="86"/>
                  </a:lnTo>
                  <a:lnTo>
                    <a:pt x="12282" y="0"/>
                  </a:lnTo>
                  <a:lnTo>
                    <a:pt x="6972" y="4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CFC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3252;p66">
              <a:extLst>
                <a:ext uri="{FF2B5EF4-FFF2-40B4-BE49-F238E27FC236}">
                  <a16:creationId xmlns:a16="http://schemas.microsoft.com/office/drawing/2014/main" id="{4BDEA0FB-6DB2-13EB-855A-A2630B00E957}"/>
                </a:ext>
              </a:extLst>
            </p:cNvPr>
            <p:cNvSpPr/>
            <p:nvPr/>
          </p:nvSpPr>
          <p:spPr>
            <a:xfrm>
              <a:off x="1200306" y="4257137"/>
              <a:ext cx="497413" cy="305417"/>
            </a:xfrm>
            <a:custGeom>
              <a:avLst/>
              <a:gdLst/>
              <a:ahLst/>
              <a:cxnLst/>
              <a:rect l="l" t="t" r="r" b="b"/>
              <a:pathLst>
                <a:path w="14104" h="8660" extrusionOk="0">
                  <a:moveTo>
                    <a:pt x="12282" y="151"/>
                  </a:moveTo>
                  <a:lnTo>
                    <a:pt x="12282" y="160"/>
                  </a:lnTo>
                  <a:cubicBezTo>
                    <a:pt x="12282" y="201"/>
                    <a:pt x="12316" y="236"/>
                    <a:pt x="12358" y="236"/>
                  </a:cubicBezTo>
                  <a:lnTo>
                    <a:pt x="12851" y="239"/>
                  </a:lnTo>
                  <a:cubicBezTo>
                    <a:pt x="12967" y="1882"/>
                    <a:pt x="13354" y="6896"/>
                    <a:pt x="13910" y="8505"/>
                  </a:cubicBezTo>
                  <a:lnTo>
                    <a:pt x="189" y="8505"/>
                  </a:lnTo>
                  <a:cubicBezTo>
                    <a:pt x="746" y="6895"/>
                    <a:pt x="1134" y="1882"/>
                    <a:pt x="1245" y="239"/>
                  </a:cubicBezTo>
                  <a:lnTo>
                    <a:pt x="1738" y="236"/>
                  </a:lnTo>
                  <a:cubicBezTo>
                    <a:pt x="1781" y="236"/>
                    <a:pt x="1814" y="201"/>
                    <a:pt x="1814" y="160"/>
                  </a:cubicBezTo>
                  <a:lnTo>
                    <a:pt x="1814" y="151"/>
                  </a:lnTo>
                  <a:lnTo>
                    <a:pt x="7049" y="193"/>
                  </a:lnTo>
                  <a:lnTo>
                    <a:pt x="12282" y="151"/>
                  </a:lnTo>
                  <a:close/>
                  <a:moveTo>
                    <a:pt x="1743" y="0"/>
                  </a:moveTo>
                  <a:cubicBezTo>
                    <a:pt x="1722" y="0"/>
                    <a:pt x="1702" y="8"/>
                    <a:pt x="1688" y="22"/>
                  </a:cubicBezTo>
                  <a:cubicBezTo>
                    <a:pt x="1673" y="37"/>
                    <a:pt x="1664" y="57"/>
                    <a:pt x="1664" y="76"/>
                  </a:cubicBezTo>
                  <a:lnTo>
                    <a:pt x="1664" y="86"/>
                  </a:lnTo>
                  <a:lnTo>
                    <a:pt x="1176" y="90"/>
                  </a:lnTo>
                  <a:cubicBezTo>
                    <a:pt x="1136" y="90"/>
                    <a:pt x="1104" y="122"/>
                    <a:pt x="1100" y="161"/>
                  </a:cubicBezTo>
                  <a:cubicBezTo>
                    <a:pt x="990" y="1753"/>
                    <a:pt x="587" y="7068"/>
                    <a:pt x="10" y="8556"/>
                  </a:cubicBezTo>
                  <a:cubicBezTo>
                    <a:pt x="0" y="8579"/>
                    <a:pt x="4" y="8606"/>
                    <a:pt x="18" y="8627"/>
                  </a:cubicBezTo>
                  <a:cubicBezTo>
                    <a:pt x="32" y="8646"/>
                    <a:pt x="55" y="8659"/>
                    <a:pt x="81" y="8659"/>
                  </a:cubicBezTo>
                  <a:lnTo>
                    <a:pt x="14020" y="8659"/>
                  </a:lnTo>
                  <a:cubicBezTo>
                    <a:pt x="14044" y="8659"/>
                    <a:pt x="14069" y="8646"/>
                    <a:pt x="14086" y="8627"/>
                  </a:cubicBezTo>
                  <a:cubicBezTo>
                    <a:pt x="14099" y="8606"/>
                    <a:pt x="14104" y="8579"/>
                    <a:pt x="14094" y="8556"/>
                  </a:cubicBezTo>
                  <a:cubicBezTo>
                    <a:pt x="13519" y="7070"/>
                    <a:pt x="13113" y="1754"/>
                    <a:pt x="13004" y="161"/>
                  </a:cubicBezTo>
                  <a:cubicBezTo>
                    <a:pt x="12999" y="122"/>
                    <a:pt x="12967" y="90"/>
                    <a:pt x="12928" y="90"/>
                  </a:cubicBezTo>
                  <a:lnTo>
                    <a:pt x="12440" y="86"/>
                  </a:lnTo>
                  <a:lnTo>
                    <a:pt x="12440" y="76"/>
                  </a:lnTo>
                  <a:cubicBezTo>
                    <a:pt x="12440" y="57"/>
                    <a:pt x="12432" y="36"/>
                    <a:pt x="12417" y="22"/>
                  </a:cubicBezTo>
                  <a:cubicBezTo>
                    <a:pt x="12401" y="9"/>
                    <a:pt x="12382" y="0"/>
                    <a:pt x="12362" y="0"/>
                  </a:cubicBezTo>
                  <a:lnTo>
                    <a:pt x="7053" y="42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3253;p66">
              <a:extLst>
                <a:ext uri="{FF2B5EF4-FFF2-40B4-BE49-F238E27FC236}">
                  <a16:creationId xmlns:a16="http://schemas.microsoft.com/office/drawing/2014/main" id="{B7116CD9-8CCF-5E07-28C2-4EC93337E4E1}"/>
                </a:ext>
              </a:extLst>
            </p:cNvPr>
            <p:cNvSpPr/>
            <p:nvPr/>
          </p:nvSpPr>
          <p:spPr>
            <a:xfrm>
              <a:off x="1203021" y="4259782"/>
              <a:ext cx="491664" cy="300091"/>
            </a:xfrm>
            <a:custGeom>
              <a:avLst/>
              <a:gdLst/>
              <a:ahLst/>
              <a:cxnLst/>
              <a:rect l="l" t="t" r="r" b="b"/>
              <a:pathLst>
                <a:path w="13941" h="8509" extrusionOk="0">
                  <a:moveTo>
                    <a:pt x="1661" y="0"/>
                  </a:moveTo>
                  <a:lnTo>
                    <a:pt x="1661" y="86"/>
                  </a:lnTo>
                  <a:lnTo>
                    <a:pt x="1097" y="90"/>
                  </a:lnTo>
                  <a:cubicBezTo>
                    <a:pt x="1004" y="1447"/>
                    <a:pt x="595" y="6977"/>
                    <a:pt x="1" y="8508"/>
                  </a:cubicBezTo>
                  <a:lnTo>
                    <a:pt x="13941" y="8508"/>
                  </a:lnTo>
                  <a:cubicBezTo>
                    <a:pt x="13349" y="6977"/>
                    <a:pt x="12940" y="1447"/>
                    <a:pt x="12846" y="90"/>
                  </a:cubicBezTo>
                  <a:lnTo>
                    <a:pt x="12282" y="86"/>
                  </a:lnTo>
                  <a:lnTo>
                    <a:pt x="12282" y="0"/>
                  </a:lnTo>
                  <a:lnTo>
                    <a:pt x="6972" y="4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3254;p66">
              <a:extLst>
                <a:ext uri="{FF2B5EF4-FFF2-40B4-BE49-F238E27FC236}">
                  <a16:creationId xmlns:a16="http://schemas.microsoft.com/office/drawing/2014/main" id="{18BD3B84-CDA9-D361-DB76-193ED3A82630}"/>
                </a:ext>
              </a:extLst>
            </p:cNvPr>
            <p:cNvSpPr/>
            <p:nvPr/>
          </p:nvSpPr>
          <p:spPr>
            <a:xfrm>
              <a:off x="1200306" y="4257137"/>
              <a:ext cx="497413" cy="305417"/>
            </a:xfrm>
            <a:custGeom>
              <a:avLst/>
              <a:gdLst/>
              <a:ahLst/>
              <a:cxnLst/>
              <a:rect l="l" t="t" r="r" b="b"/>
              <a:pathLst>
                <a:path w="14104" h="8660" extrusionOk="0">
                  <a:moveTo>
                    <a:pt x="12282" y="151"/>
                  </a:moveTo>
                  <a:lnTo>
                    <a:pt x="12282" y="160"/>
                  </a:lnTo>
                  <a:cubicBezTo>
                    <a:pt x="12282" y="201"/>
                    <a:pt x="12316" y="236"/>
                    <a:pt x="12358" y="236"/>
                  </a:cubicBezTo>
                  <a:lnTo>
                    <a:pt x="12851" y="239"/>
                  </a:lnTo>
                  <a:cubicBezTo>
                    <a:pt x="12967" y="1882"/>
                    <a:pt x="13354" y="6896"/>
                    <a:pt x="13910" y="8505"/>
                  </a:cubicBezTo>
                  <a:lnTo>
                    <a:pt x="189" y="8505"/>
                  </a:lnTo>
                  <a:cubicBezTo>
                    <a:pt x="746" y="6895"/>
                    <a:pt x="1134" y="1882"/>
                    <a:pt x="1245" y="239"/>
                  </a:cubicBezTo>
                  <a:lnTo>
                    <a:pt x="1738" y="236"/>
                  </a:lnTo>
                  <a:cubicBezTo>
                    <a:pt x="1781" y="236"/>
                    <a:pt x="1814" y="201"/>
                    <a:pt x="1814" y="160"/>
                  </a:cubicBezTo>
                  <a:lnTo>
                    <a:pt x="1814" y="151"/>
                  </a:lnTo>
                  <a:lnTo>
                    <a:pt x="7049" y="193"/>
                  </a:lnTo>
                  <a:lnTo>
                    <a:pt x="12282" y="151"/>
                  </a:lnTo>
                  <a:close/>
                  <a:moveTo>
                    <a:pt x="1743" y="0"/>
                  </a:moveTo>
                  <a:cubicBezTo>
                    <a:pt x="1722" y="0"/>
                    <a:pt x="1702" y="8"/>
                    <a:pt x="1688" y="22"/>
                  </a:cubicBezTo>
                  <a:cubicBezTo>
                    <a:pt x="1673" y="37"/>
                    <a:pt x="1664" y="57"/>
                    <a:pt x="1664" y="76"/>
                  </a:cubicBezTo>
                  <a:lnTo>
                    <a:pt x="1664" y="86"/>
                  </a:lnTo>
                  <a:lnTo>
                    <a:pt x="1176" y="90"/>
                  </a:lnTo>
                  <a:cubicBezTo>
                    <a:pt x="1136" y="90"/>
                    <a:pt x="1104" y="122"/>
                    <a:pt x="1100" y="161"/>
                  </a:cubicBezTo>
                  <a:cubicBezTo>
                    <a:pt x="990" y="1753"/>
                    <a:pt x="587" y="7068"/>
                    <a:pt x="10" y="8556"/>
                  </a:cubicBezTo>
                  <a:cubicBezTo>
                    <a:pt x="0" y="8579"/>
                    <a:pt x="4" y="8606"/>
                    <a:pt x="18" y="8627"/>
                  </a:cubicBezTo>
                  <a:cubicBezTo>
                    <a:pt x="32" y="8646"/>
                    <a:pt x="55" y="8659"/>
                    <a:pt x="81" y="8659"/>
                  </a:cubicBezTo>
                  <a:lnTo>
                    <a:pt x="14020" y="8659"/>
                  </a:lnTo>
                  <a:cubicBezTo>
                    <a:pt x="14044" y="8659"/>
                    <a:pt x="14069" y="8646"/>
                    <a:pt x="14086" y="8627"/>
                  </a:cubicBezTo>
                  <a:cubicBezTo>
                    <a:pt x="14099" y="8606"/>
                    <a:pt x="14104" y="8579"/>
                    <a:pt x="14094" y="8556"/>
                  </a:cubicBezTo>
                  <a:cubicBezTo>
                    <a:pt x="13519" y="7070"/>
                    <a:pt x="13113" y="1754"/>
                    <a:pt x="13004" y="161"/>
                  </a:cubicBezTo>
                  <a:cubicBezTo>
                    <a:pt x="12999" y="122"/>
                    <a:pt x="12967" y="90"/>
                    <a:pt x="12928" y="90"/>
                  </a:cubicBezTo>
                  <a:lnTo>
                    <a:pt x="12440" y="86"/>
                  </a:lnTo>
                  <a:lnTo>
                    <a:pt x="12440" y="76"/>
                  </a:lnTo>
                  <a:cubicBezTo>
                    <a:pt x="12440" y="57"/>
                    <a:pt x="12432" y="36"/>
                    <a:pt x="12417" y="22"/>
                  </a:cubicBezTo>
                  <a:cubicBezTo>
                    <a:pt x="12401" y="9"/>
                    <a:pt x="12382" y="0"/>
                    <a:pt x="12362" y="0"/>
                  </a:cubicBezTo>
                  <a:lnTo>
                    <a:pt x="7053" y="42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3255;p66">
              <a:extLst>
                <a:ext uri="{FF2B5EF4-FFF2-40B4-BE49-F238E27FC236}">
                  <a16:creationId xmlns:a16="http://schemas.microsoft.com/office/drawing/2014/main" id="{29E9F73D-9993-9D14-653D-E47DF40A8B19}"/>
                </a:ext>
              </a:extLst>
            </p:cNvPr>
            <p:cNvSpPr/>
            <p:nvPr/>
          </p:nvSpPr>
          <p:spPr>
            <a:xfrm>
              <a:off x="590609" y="4128341"/>
              <a:ext cx="1723734" cy="168367"/>
            </a:xfrm>
            <a:custGeom>
              <a:avLst/>
              <a:gdLst/>
              <a:ahLst/>
              <a:cxnLst/>
              <a:rect l="l" t="t" r="r" b="b"/>
              <a:pathLst>
                <a:path w="48876" h="4774" extrusionOk="0">
                  <a:moveTo>
                    <a:pt x="1" y="0"/>
                  </a:moveTo>
                  <a:lnTo>
                    <a:pt x="1" y="3206"/>
                  </a:lnTo>
                  <a:cubicBezTo>
                    <a:pt x="1" y="4073"/>
                    <a:pt x="702" y="4774"/>
                    <a:pt x="1567" y="4774"/>
                  </a:cubicBezTo>
                  <a:lnTo>
                    <a:pt x="47309" y="4774"/>
                  </a:lnTo>
                  <a:cubicBezTo>
                    <a:pt x="48175" y="4774"/>
                    <a:pt x="48876" y="4073"/>
                    <a:pt x="48876" y="3206"/>
                  </a:cubicBezTo>
                  <a:lnTo>
                    <a:pt x="488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3256;p66">
              <a:extLst>
                <a:ext uri="{FF2B5EF4-FFF2-40B4-BE49-F238E27FC236}">
                  <a16:creationId xmlns:a16="http://schemas.microsoft.com/office/drawing/2014/main" id="{705A486E-15E1-D9A7-8EF2-282A96C00785}"/>
                </a:ext>
              </a:extLst>
            </p:cNvPr>
            <p:cNvSpPr/>
            <p:nvPr/>
          </p:nvSpPr>
          <p:spPr>
            <a:xfrm>
              <a:off x="587929" y="4125661"/>
              <a:ext cx="1729166" cy="173763"/>
            </a:xfrm>
            <a:custGeom>
              <a:avLst/>
              <a:gdLst/>
              <a:ahLst/>
              <a:cxnLst/>
              <a:rect l="l" t="t" r="r" b="b"/>
              <a:pathLst>
                <a:path w="49030" h="4927" extrusionOk="0">
                  <a:moveTo>
                    <a:pt x="48877" y="152"/>
                  </a:moveTo>
                  <a:lnTo>
                    <a:pt x="48877" y="3282"/>
                  </a:lnTo>
                  <a:cubicBezTo>
                    <a:pt x="48877" y="4105"/>
                    <a:pt x="48209" y="4774"/>
                    <a:pt x="47387" y="4774"/>
                  </a:cubicBezTo>
                  <a:lnTo>
                    <a:pt x="1643" y="4774"/>
                  </a:lnTo>
                  <a:cubicBezTo>
                    <a:pt x="821" y="4774"/>
                    <a:pt x="153" y="4105"/>
                    <a:pt x="153" y="3282"/>
                  </a:cubicBezTo>
                  <a:lnTo>
                    <a:pt x="153" y="152"/>
                  </a:lnTo>
                  <a:close/>
                  <a:moveTo>
                    <a:pt x="1" y="0"/>
                  </a:moveTo>
                  <a:lnTo>
                    <a:pt x="1" y="3282"/>
                  </a:lnTo>
                  <a:cubicBezTo>
                    <a:pt x="1" y="4189"/>
                    <a:pt x="739" y="4927"/>
                    <a:pt x="1644" y="4927"/>
                  </a:cubicBezTo>
                  <a:lnTo>
                    <a:pt x="47387" y="4927"/>
                  </a:lnTo>
                  <a:cubicBezTo>
                    <a:pt x="48292" y="4927"/>
                    <a:pt x="49029" y="4190"/>
                    <a:pt x="49029" y="3282"/>
                  </a:cubicBezTo>
                  <a:lnTo>
                    <a:pt x="490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3257;p66">
              <a:extLst>
                <a:ext uri="{FF2B5EF4-FFF2-40B4-BE49-F238E27FC236}">
                  <a16:creationId xmlns:a16="http://schemas.microsoft.com/office/drawing/2014/main" id="{35BCB27B-E340-22D0-08A5-E0A065304A76}"/>
                </a:ext>
              </a:extLst>
            </p:cNvPr>
            <p:cNvSpPr/>
            <p:nvPr/>
          </p:nvSpPr>
          <p:spPr>
            <a:xfrm>
              <a:off x="1416034" y="4166254"/>
              <a:ext cx="72933" cy="72968"/>
            </a:xfrm>
            <a:custGeom>
              <a:avLst/>
              <a:gdLst/>
              <a:ahLst/>
              <a:cxnLst/>
              <a:rect l="l" t="t" r="r" b="b"/>
              <a:pathLst>
                <a:path w="2068" h="2069" extrusionOk="0">
                  <a:moveTo>
                    <a:pt x="1034" y="0"/>
                  </a:moveTo>
                  <a:cubicBezTo>
                    <a:pt x="463" y="0"/>
                    <a:pt x="0" y="463"/>
                    <a:pt x="0" y="1034"/>
                  </a:cubicBezTo>
                  <a:cubicBezTo>
                    <a:pt x="0" y="1604"/>
                    <a:pt x="463" y="2068"/>
                    <a:pt x="1034" y="2068"/>
                  </a:cubicBezTo>
                  <a:cubicBezTo>
                    <a:pt x="1604" y="2068"/>
                    <a:pt x="2067" y="1604"/>
                    <a:pt x="2067" y="1034"/>
                  </a:cubicBezTo>
                  <a:cubicBezTo>
                    <a:pt x="2067" y="463"/>
                    <a:pt x="1606" y="0"/>
                    <a:pt x="1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3258;p66">
              <a:extLst>
                <a:ext uri="{FF2B5EF4-FFF2-40B4-BE49-F238E27FC236}">
                  <a16:creationId xmlns:a16="http://schemas.microsoft.com/office/drawing/2014/main" id="{CA8B6C3B-8CB3-293C-69FA-6FDE0019E72D}"/>
                </a:ext>
              </a:extLst>
            </p:cNvPr>
            <p:cNvSpPr/>
            <p:nvPr/>
          </p:nvSpPr>
          <p:spPr>
            <a:xfrm>
              <a:off x="1413319" y="4163538"/>
              <a:ext cx="78329" cy="78364"/>
            </a:xfrm>
            <a:custGeom>
              <a:avLst/>
              <a:gdLst/>
              <a:ahLst/>
              <a:cxnLst/>
              <a:rect l="l" t="t" r="r" b="b"/>
              <a:pathLst>
                <a:path w="2221" h="2222" extrusionOk="0">
                  <a:moveTo>
                    <a:pt x="1111" y="153"/>
                  </a:moveTo>
                  <a:cubicBezTo>
                    <a:pt x="1639" y="153"/>
                    <a:pt x="2068" y="582"/>
                    <a:pt x="2068" y="1111"/>
                  </a:cubicBezTo>
                  <a:cubicBezTo>
                    <a:pt x="2068" y="1640"/>
                    <a:pt x="1639" y="2069"/>
                    <a:pt x="1111" y="2069"/>
                  </a:cubicBezTo>
                  <a:cubicBezTo>
                    <a:pt x="583" y="2069"/>
                    <a:pt x="153" y="1640"/>
                    <a:pt x="153" y="1111"/>
                  </a:cubicBezTo>
                  <a:cubicBezTo>
                    <a:pt x="153" y="582"/>
                    <a:pt x="583" y="153"/>
                    <a:pt x="1111" y="153"/>
                  </a:cubicBezTo>
                  <a:close/>
                  <a:moveTo>
                    <a:pt x="1111" y="1"/>
                  </a:moveTo>
                  <a:cubicBezTo>
                    <a:pt x="499" y="1"/>
                    <a:pt x="0" y="499"/>
                    <a:pt x="0" y="1111"/>
                  </a:cubicBezTo>
                  <a:cubicBezTo>
                    <a:pt x="0" y="1723"/>
                    <a:pt x="498" y="2221"/>
                    <a:pt x="1111" y="2221"/>
                  </a:cubicBezTo>
                  <a:cubicBezTo>
                    <a:pt x="1724" y="2221"/>
                    <a:pt x="2221" y="1724"/>
                    <a:pt x="2221" y="1111"/>
                  </a:cubicBezTo>
                  <a:cubicBezTo>
                    <a:pt x="2221" y="500"/>
                    <a:pt x="1724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3259;p66">
              <a:extLst>
                <a:ext uri="{FF2B5EF4-FFF2-40B4-BE49-F238E27FC236}">
                  <a16:creationId xmlns:a16="http://schemas.microsoft.com/office/drawing/2014/main" id="{1C3983BA-6371-69F7-EA47-04A2A7950E96}"/>
                </a:ext>
              </a:extLst>
            </p:cNvPr>
            <p:cNvSpPr/>
            <p:nvPr/>
          </p:nvSpPr>
          <p:spPr>
            <a:xfrm>
              <a:off x="1029543" y="4522874"/>
              <a:ext cx="845926" cy="80022"/>
            </a:xfrm>
            <a:custGeom>
              <a:avLst/>
              <a:gdLst/>
              <a:ahLst/>
              <a:cxnLst/>
              <a:rect l="l" t="t" r="r" b="b"/>
              <a:pathLst>
                <a:path w="23986" h="2269" extrusionOk="0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lnTo>
                    <a:pt x="0" y="2269"/>
                  </a:lnTo>
                  <a:lnTo>
                    <a:pt x="23985" y="2269"/>
                  </a:lnTo>
                  <a:lnTo>
                    <a:pt x="23985" y="207"/>
                  </a:lnTo>
                  <a:cubicBezTo>
                    <a:pt x="23985" y="93"/>
                    <a:pt x="23893" y="0"/>
                    <a:pt x="23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260;p66">
              <a:extLst>
                <a:ext uri="{FF2B5EF4-FFF2-40B4-BE49-F238E27FC236}">
                  <a16:creationId xmlns:a16="http://schemas.microsoft.com/office/drawing/2014/main" id="{2E1F1618-AFF2-29AD-6ED2-593525DB1FA2}"/>
                </a:ext>
              </a:extLst>
            </p:cNvPr>
            <p:cNvSpPr/>
            <p:nvPr/>
          </p:nvSpPr>
          <p:spPr>
            <a:xfrm>
              <a:off x="1026862" y="4520158"/>
              <a:ext cx="851322" cy="85418"/>
            </a:xfrm>
            <a:custGeom>
              <a:avLst/>
              <a:gdLst/>
              <a:ahLst/>
              <a:cxnLst/>
              <a:rect l="l" t="t" r="r" b="b"/>
              <a:pathLst>
                <a:path w="24139" h="2422" extrusionOk="0">
                  <a:moveTo>
                    <a:pt x="2345" y="153"/>
                  </a:moveTo>
                  <a:cubicBezTo>
                    <a:pt x="2345" y="153"/>
                    <a:pt x="2346" y="153"/>
                    <a:pt x="2347" y="153"/>
                  </a:cubicBezTo>
                  <a:lnTo>
                    <a:pt x="21791" y="153"/>
                  </a:lnTo>
                  <a:cubicBezTo>
                    <a:pt x="22976" y="153"/>
                    <a:pt x="23943" y="1096"/>
                    <a:pt x="23983" y="2270"/>
                  </a:cubicBezTo>
                  <a:lnTo>
                    <a:pt x="154" y="2270"/>
                  </a:lnTo>
                  <a:cubicBezTo>
                    <a:pt x="195" y="1095"/>
                    <a:pt x="1161" y="153"/>
                    <a:pt x="2345" y="153"/>
                  </a:cubicBezTo>
                  <a:close/>
                  <a:moveTo>
                    <a:pt x="2347" y="0"/>
                  </a:moveTo>
                  <a:cubicBezTo>
                    <a:pt x="1053" y="0"/>
                    <a:pt x="0" y="1052"/>
                    <a:pt x="0" y="2346"/>
                  </a:cubicBezTo>
                  <a:cubicBezTo>
                    <a:pt x="0" y="2388"/>
                    <a:pt x="34" y="2422"/>
                    <a:pt x="76" y="2422"/>
                  </a:cubicBezTo>
                  <a:lnTo>
                    <a:pt x="24061" y="2422"/>
                  </a:lnTo>
                  <a:cubicBezTo>
                    <a:pt x="24103" y="2422"/>
                    <a:pt x="24137" y="2388"/>
                    <a:pt x="24138" y="2346"/>
                  </a:cubicBezTo>
                  <a:cubicBezTo>
                    <a:pt x="24138" y="1052"/>
                    <a:pt x="23085" y="0"/>
                    <a:pt x="21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261;p66">
              <a:extLst>
                <a:ext uri="{FF2B5EF4-FFF2-40B4-BE49-F238E27FC236}">
                  <a16:creationId xmlns:a16="http://schemas.microsoft.com/office/drawing/2014/main" id="{8EB0065E-AB75-5A5F-9FF3-231C2DE7E2B0}"/>
                </a:ext>
              </a:extLst>
            </p:cNvPr>
            <p:cNvSpPr/>
            <p:nvPr/>
          </p:nvSpPr>
          <p:spPr>
            <a:xfrm>
              <a:off x="1241039" y="4522839"/>
              <a:ext cx="422963" cy="39993"/>
            </a:xfrm>
            <a:custGeom>
              <a:avLst/>
              <a:gdLst/>
              <a:ahLst/>
              <a:cxnLst/>
              <a:rect l="l" t="t" r="r" b="b"/>
              <a:pathLst>
                <a:path w="11993" h="1134" extrusionOk="0">
                  <a:moveTo>
                    <a:pt x="1" y="0"/>
                  </a:moveTo>
                  <a:cubicBezTo>
                    <a:pt x="1" y="626"/>
                    <a:pt x="508" y="1134"/>
                    <a:pt x="1136" y="1134"/>
                  </a:cubicBezTo>
                  <a:lnTo>
                    <a:pt x="10858" y="1134"/>
                  </a:lnTo>
                  <a:cubicBezTo>
                    <a:pt x="11485" y="1134"/>
                    <a:pt x="11992" y="626"/>
                    <a:pt x="11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262;p66">
              <a:extLst>
                <a:ext uri="{FF2B5EF4-FFF2-40B4-BE49-F238E27FC236}">
                  <a16:creationId xmlns:a16="http://schemas.microsoft.com/office/drawing/2014/main" id="{6167C1AA-93ED-942A-724C-84CBE98546AA}"/>
                </a:ext>
              </a:extLst>
            </p:cNvPr>
            <p:cNvSpPr/>
            <p:nvPr/>
          </p:nvSpPr>
          <p:spPr>
            <a:xfrm>
              <a:off x="1238288" y="4520158"/>
              <a:ext cx="428394" cy="45460"/>
            </a:xfrm>
            <a:custGeom>
              <a:avLst/>
              <a:gdLst/>
              <a:ahLst/>
              <a:cxnLst/>
              <a:rect l="l" t="t" r="r" b="b"/>
              <a:pathLst>
                <a:path w="12147" h="1289" extrusionOk="0">
                  <a:moveTo>
                    <a:pt x="11991" y="152"/>
                  </a:moveTo>
                  <a:cubicBezTo>
                    <a:pt x="11951" y="699"/>
                    <a:pt x="11493" y="1134"/>
                    <a:pt x="10934" y="1134"/>
                  </a:cubicBezTo>
                  <a:lnTo>
                    <a:pt x="1212" y="1134"/>
                  </a:lnTo>
                  <a:cubicBezTo>
                    <a:pt x="655" y="1134"/>
                    <a:pt x="196" y="701"/>
                    <a:pt x="157" y="152"/>
                  </a:cubicBezTo>
                  <a:close/>
                  <a:moveTo>
                    <a:pt x="77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745"/>
                    <a:pt x="544" y="1288"/>
                    <a:pt x="1212" y="1288"/>
                  </a:cubicBezTo>
                  <a:lnTo>
                    <a:pt x="10934" y="1288"/>
                  </a:lnTo>
                  <a:cubicBezTo>
                    <a:pt x="11603" y="1288"/>
                    <a:pt x="12146" y="745"/>
                    <a:pt x="12145" y="76"/>
                  </a:cubicBezTo>
                  <a:cubicBezTo>
                    <a:pt x="12145" y="34"/>
                    <a:pt x="12111" y="0"/>
                    <a:pt x="1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263;p66">
              <a:extLst>
                <a:ext uri="{FF2B5EF4-FFF2-40B4-BE49-F238E27FC236}">
                  <a16:creationId xmlns:a16="http://schemas.microsoft.com/office/drawing/2014/main" id="{49D71711-B20D-7E2D-825B-DE98566373F5}"/>
                </a:ext>
              </a:extLst>
            </p:cNvPr>
            <p:cNvSpPr/>
            <p:nvPr/>
          </p:nvSpPr>
          <p:spPr>
            <a:xfrm>
              <a:off x="1623440" y="3355394"/>
              <a:ext cx="456150" cy="655305"/>
            </a:xfrm>
            <a:custGeom>
              <a:avLst/>
              <a:gdLst/>
              <a:ahLst/>
              <a:cxnLst/>
              <a:rect l="l" t="t" r="r" b="b"/>
              <a:pathLst>
                <a:path w="12934" h="18581" extrusionOk="0">
                  <a:moveTo>
                    <a:pt x="51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18529"/>
                  </a:lnTo>
                  <a:cubicBezTo>
                    <a:pt x="0" y="18558"/>
                    <a:pt x="23" y="18580"/>
                    <a:pt x="51" y="18580"/>
                  </a:cubicBezTo>
                  <a:lnTo>
                    <a:pt x="12881" y="18580"/>
                  </a:lnTo>
                  <a:cubicBezTo>
                    <a:pt x="12911" y="18580"/>
                    <a:pt x="12934" y="18558"/>
                    <a:pt x="12933" y="18529"/>
                  </a:cubicBezTo>
                  <a:lnTo>
                    <a:pt x="12933" y="53"/>
                  </a:lnTo>
                  <a:cubicBezTo>
                    <a:pt x="12933" y="24"/>
                    <a:pt x="12909" y="0"/>
                    <a:pt x="12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264;p66">
              <a:extLst>
                <a:ext uri="{FF2B5EF4-FFF2-40B4-BE49-F238E27FC236}">
                  <a16:creationId xmlns:a16="http://schemas.microsoft.com/office/drawing/2014/main" id="{B323C93F-E53E-55F9-911B-F4CC697EA143}"/>
                </a:ext>
              </a:extLst>
            </p:cNvPr>
            <p:cNvSpPr/>
            <p:nvPr/>
          </p:nvSpPr>
          <p:spPr>
            <a:xfrm>
              <a:off x="1620724" y="3352714"/>
              <a:ext cx="461581" cy="660666"/>
            </a:xfrm>
            <a:custGeom>
              <a:avLst/>
              <a:gdLst/>
              <a:ahLst/>
              <a:cxnLst/>
              <a:rect l="l" t="t" r="r" b="b"/>
              <a:pathLst>
                <a:path w="13088" h="18733" extrusionOk="0">
                  <a:moveTo>
                    <a:pt x="12439" y="152"/>
                  </a:moveTo>
                  <a:cubicBezTo>
                    <a:pt x="12712" y="152"/>
                    <a:pt x="12933" y="374"/>
                    <a:pt x="12933" y="647"/>
                  </a:cubicBezTo>
                  <a:lnTo>
                    <a:pt x="12933" y="18086"/>
                  </a:lnTo>
                  <a:cubicBezTo>
                    <a:pt x="12933" y="18360"/>
                    <a:pt x="12712" y="18580"/>
                    <a:pt x="12439" y="18580"/>
                  </a:cubicBezTo>
                  <a:lnTo>
                    <a:pt x="648" y="18580"/>
                  </a:lnTo>
                  <a:cubicBezTo>
                    <a:pt x="375" y="18580"/>
                    <a:pt x="153" y="18360"/>
                    <a:pt x="153" y="18086"/>
                  </a:cubicBezTo>
                  <a:lnTo>
                    <a:pt x="153" y="647"/>
                  </a:lnTo>
                  <a:cubicBezTo>
                    <a:pt x="153" y="374"/>
                    <a:pt x="375" y="152"/>
                    <a:pt x="648" y="152"/>
                  </a:cubicBezTo>
                  <a:close/>
                  <a:moveTo>
                    <a:pt x="648" y="0"/>
                  </a:moveTo>
                  <a:cubicBezTo>
                    <a:pt x="290" y="0"/>
                    <a:pt x="0" y="290"/>
                    <a:pt x="0" y="647"/>
                  </a:cubicBezTo>
                  <a:lnTo>
                    <a:pt x="0" y="18085"/>
                  </a:lnTo>
                  <a:cubicBezTo>
                    <a:pt x="0" y="18442"/>
                    <a:pt x="290" y="18733"/>
                    <a:pt x="648" y="18733"/>
                  </a:cubicBezTo>
                  <a:lnTo>
                    <a:pt x="12439" y="18733"/>
                  </a:lnTo>
                  <a:cubicBezTo>
                    <a:pt x="12796" y="18733"/>
                    <a:pt x="13087" y="18442"/>
                    <a:pt x="13087" y="18086"/>
                  </a:cubicBezTo>
                  <a:lnTo>
                    <a:pt x="13087" y="647"/>
                  </a:lnTo>
                  <a:cubicBezTo>
                    <a:pt x="13087" y="292"/>
                    <a:pt x="12796" y="0"/>
                    <a:pt x="12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265;p66">
              <a:extLst>
                <a:ext uri="{FF2B5EF4-FFF2-40B4-BE49-F238E27FC236}">
                  <a16:creationId xmlns:a16="http://schemas.microsoft.com/office/drawing/2014/main" id="{538993AA-DB64-0C1A-01C7-06D0B374F80B}"/>
                </a:ext>
              </a:extLst>
            </p:cNvPr>
            <p:cNvSpPr/>
            <p:nvPr/>
          </p:nvSpPr>
          <p:spPr>
            <a:xfrm>
              <a:off x="1678280" y="3414113"/>
              <a:ext cx="152215" cy="152215"/>
            </a:xfrm>
            <a:custGeom>
              <a:avLst/>
              <a:gdLst/>
              <a:ahLst/>
              <a:cxnLst/>
              <a:rect l="l" t="t" r="r" b="b"/>
              <a:pathLst>
                <a:path w="4316" h="4316" extrusionOk="0">
                  <a:moveTo>
                    <a:pt x="42" y="0"/>
                  </a:moveTo>
                  <a:cubicBezTo>
                    <a:pt x="18" y="0"/>
                    <a:pt x="1" y="19"/>
                    <a:pt x="1" y="41"/>
                  </a:cubicBezTo>
                  <a:lnTo>
                    <a:pt x="1" y="4274"/>
                  </a:lnTo>
                  <a:cubicBezTo>
                    <a:pt x="1" y="4297"/>
                    <a:pt x="20" y="4315"/>
                    <a:pt x="42" y="4315"/>
                  </a:cubicBezTo>
                  <a:lnTo>
                    <a:pt x="4275" y="4315"/>
                  </a:lnTo>
                  <a:cubicBezTo>
                    <a:pt x="4298" y="4315"/>
                    <a:pt x="4315" y="4297"/>
                    <a:pt x="4315" y="4274"/>
                  </a:cubicBezTo>
                  <a:lnTo>
                    <a:pt x="4315" y="41"/>
                  </a:lnTo>
                  <a:cubicBezTo>
                    <a:pt x="4315" y="18"/>
                    <a:pt x="4297" y="0"/>
                    <a:pt x="4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266;p66">
              <a:extLst>
                <a:ext uri="{FF2B5EF4-FFF2-40B4-BE49-F238E27FC236}">
                  <a16:creationId xmlns:a16="http://schemas.microsoft.com/office/drawing/2014/main" id="{C75F9F00-9FE6-5CA1-A60A-173F48C514D4}"/>
                </a:ext>
              </a:extLst>
            </p:cNvPr>
            <p:cNvSpPr/>
            <p:nvPr/>
          </p:nvSpPr>
          <p:spPr>
            <a:xfrm>
              <a:off x="1974947" y="3389426"/>
              <a:ext cx="17881" cy="1784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254" y="153"/>
                  </a:moveTo>
                  <a:cubicBezTo>
                    <a:pt x="310" y="153"/>
                    <a:pt x="354" y="197"/>
                    <a:pt x="354" y="253"/>
                  </a:cubicBezTo>
                  <a:cubicBezTo>
                    <a:pt x="354" y="309"/>
                    <a:pt x="310" y="354"/>
                    <a:pt x="254" y="354"/>
                  </a:cubicBezTo>
                  <a:cubicBezTo>
                    <a:pt x="198" y="354"/>
                    <a:pt x="153" y="309"/>
                    <a:pt x="153" y="253"/>
                  </a:cubicBezTo>
                  <a:cubicBezTo>
                    <a:pt x="153" y="197"/>
                    <a:pt x="198" y="153"/>
                    <a:pt x="254" y="153"/>
                  </a:cubicBezTo>
                  <a:close/>
                  <a:moveTo>
                    <a:pt x="254" y="0"/>
                  </a:moveTo>
                  <a:cubicBezTo>
                    <a:pt x="115" y="0"/>
                    <a:pt x="1" y="114"/>
                    <a:pt x="1" y="253"/>
                  </a:cubicBezTo>
                  <a:cubicBezTo>
                    <a:pt x="1" y="392"/>
                    <a:pt x="114" y="506"/>
                    <a:pt x="254" y="506"/>
                  </a:cubicBezTo>
                  <a:cubicBezTo>
                    <a:pt x="393" y="506"/>
                    <a:pt x="506" y="392"/>
                    <a:pt x="506" y="253"/>
                  </a:cubicBezTo>
                  <a:cubicBezTo>
                    <a:pt x="506" y="115"/>
                    <a:pt x="393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267;p66">
              <a:extLst>
                <a:ext uri="{FF2B5EF4-FFF2-40B4-BE49-F238E27FC236}">
                  <a16:creationId xmlns:a16="http://schemas.microsoft.com/office/drawing/2014/main" id="{916D3D9F-D9AF-23F6-4AF9-108B06CD7E9D}"/>
                </a:ext>
              </a:extLst>
            </p:cNvPr>
            <p:cNvSpPr/>
            <p:nvPr/>
          </p:nvSpPr>
          <p:spPr>
            <a:xfrm>
              <a:off x="2000868" y="3389426"/>
              <a:ext cx="17951" cy="17845"/>
            </a:xfrm>
            <a:custGeom>
              <a:avLst/>
              <a:gdLst/>
              <a:ahLst/>
              <a:cxnLst/>
              <a:rect l="l" t="t" r="r" b="b"/>
              <a:pathLst>
                <a:path w="509" h="506" extrusionOk="0">
                  <a:moveTo>
                    <a:pt x="254" y="153"/>
                  </a:moveTo>
                  <a:cubicBezTo>
                    <a:pt x="309" y="153"/>
                    <a:pt x="354" y="197"/>
                    <a:pt x="354" y="253"/>
                  </a:cubicBezTo>
                  <a:cubicBezTo>
                    <a:pt x="354" y="309"/>
                    <a:pt x="309" y="354"/>
                    <a:pt x="254" y="354"/>
                  </a:cubicBezTo>
                  <a:cubicBezTo>
                    <a:pt x="198" y="354"/>
                    <a:pt x="153" y="309"/>
                    <a:pt x="153" y="253"/>
                  </a:cubicBezTo>
                  <a:cubicBezTo>
                    <a:pt x="153" y="197"/>
                    <a:pt x="198" y="153"/>
                    <a:pt x="254" y="153"/>
                  </a:cubicBezTo>
                  <a:close/>
                  <a:moveTo>
                    <a:pt x="254" y="0"/>
                  </a:moveTo>
                  <a:cubicBezTo>
                    <a:pt x="115" y="0"/>
                    <a:pt x="1" y="114"/>
                    <a:pt x="1" y="253"/>
                  </a:cubicBezTo>
                  <a:cubicBezTo>
                    <a:pt x="1" y="392"/>
                    <a:pt x="114" y="506"/>
                    <a:pt x="254" y="506"/>
                  </a:cubicBezTo>
                  <a:cubicBezTo>
                    <a:pt x="394" y="506"/>
                    <a:pt x="508" y="392"/>
                    <a:pt x="506" y="253"/>
                  </a:cubicBezTo>
                  <a:cubicBezTo>
                    <a:pt x="506" y="115"/>
                    <a:pt x="394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268;p66">
              <a:extLst>
                <a:ext uri="{FF2B5EF4-FFF2-40B4-BE49-F238E27FC236}">
                  <a16:creationId xmlns:a16="http://schemas.microsoft.com/office/drawing/2014/main" id="{FC7FEB91-DF6A-5B0B-6A49-D515EA22EB44}"/>
                </a:ext>
              </a:extLst>
            </p:cNvPr>
            <p:cNvSpPr/>
            <p:nvPr/>
          </p:nvSpPr>
          <p:spPr>
            <a:xfrm>
              <a:off x="2024814" y="3389426"/>
              <a:ext cx="17881" cy="17845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254" y="153"/>
                  </a:moveTo>
                  <a:cubicBezTo>
                    <a:pt x="310" y="153"/>
                    <a:pt x="354" y="197"/>
                    <a:pt x="354" y="253"/>
                  </a:cubicBezTo>
                  <a:cubicBezTo>
                    <a:pt x="354" y="309"/>
                    <a:pt x="310" y="354"/>
                    <a:pt x="254" y="354"/>
                  </a:cubicBezTo>
                  <a:cubicBezTo>
                    <a:pt x="199" y="354"/>
                    <a:pt x="153" y="309"/>
                    <a:pt x="153" y="253"/>
                  </a:cubicBezTo>
                  <a:cubicBezTo>
                    <a:pt x="153" y="197"/>
                    <a:pt x="199" y="153"/>
                    <a:pt x="254" y="153"/>
                  </a:cubicBezTo>
                  <a:close/>
                  <a:moveTo>
                    <a:pt x="254" y="0"/>
                  </a:moveTo>
                  <a:cubicBezTo>
                    <a:pt x="115" y="0"/>
                    <a:pt x="1" y="114"/>
                    <a:pt x="1" y="253"/>
                  </a:cubicBezTo>
                  <a:cubicBezTo>
                    <a:pt x="1" y="392"/>
                    <a:pt x="114" y="506"/>
                    <a:pt x="254" y="506"/>
                  </a:cubicBezTo>
                  <a:cubicBezTo>
                    <a:pt x="394" y="506"/>
                    <a:pt x="506" y="392"/>
                    <a:pt x="506" y="253"/>
                  </a:cubicBezTo>
                  <a:cubicBezTo>
                    <a:pt x="506" y="115"/>
                    <a:pt x="392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269;p66">
              <a:extLst>
                <a:ext uri="{FF2B5EF4-FFF2-40B4-BE49-F238E27FC236}">
                  <a16:creationId xmlns:a16="http://schemas.microsoft.com/office/drawing/2014/main" id="{F8897C96-729E-183C-6672-CC01A8721FA8}"/>
                </a:ext>
              </a:extLst>
            </p:cNvPr>
            <p:cNvSpPr/>
            <p:nvPr/>
          </p:nvSpPr>
          <p:spPr>
            <a:xfrm>
              <a:off x="1876269" y="3454459"/>
              <a:ext cx="140118" cy="5431"/>
            </a:xfrm>
            <a:custGeom>
              <a:avLst/>
              <a:gdLst/>
              <a:ahLst/>
              <a:cxnLst/>
              <a:rect l="l" t="t" r="r" b="b"/>
              <a:pathLst>
                <a:path w="3973" h="154" extrusionOk="0">
                  <a:moveTo>
                    <a:pt x="76" y="1"/>
                  </a:moveTo>
                  <a:cubicBezTo>
                    <a:pt x="34" y="1"/>
                    <a:pt x="0" y="36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lnTo>
                    <a:pt x="3897" y="153"/>
                  </a:lnTo>
                  <a:cubicBezTo>
                    <a:pt x="3939" y="153"/>
                    <a:pt x="3973" y="119"/>
                    <a:pt x="3973" y="77"/>
                  </a:cubicBezTo>
                  <a:cubicBezTo>
                    <a:pt x="3973" y="36"/>
                    <a:pt x="3939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270;p66">
              <a:extLst>
                <a:ext uri="{FF2B5EF4-FFF2-40B4-BE49-F238E27FC236}">
                  <a16:creationId xmlns:a16="http://schemas.microsoft.com/office/drawing/2014/main" id="{7E87B798-7E71-F3CA-1C49-E32EA0C3BCFC}"/>
                </a:ext>
              </a:extLst>
            </p:cNvPr>
            <p:cNvSpPr/>
            <p:nvPr/>
          </p:nvSpPr>
          <p:spPr>
            <a:xfrm>
              <a:off x="1876269" y="3490079"/>
              <a:ext cx="140118" cy="5396"/>
            </a:xfrm>
            <a:custGeom>
              <a:avLst/>
              <a:gdLst/>
              <a:ahLst/>
              <a:cxnLst/>
              <a:rect l="l" t="t" r="r" b="b"/>
              <a:pathLst>
                <a:path w="3973" h="153" extrusionOk="0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lnTo>
                    <a:pt x="3897" y="153"/>
                  </a:lnTo>
                  <a:cubicBezTo>
                    <a:pt x="3939" y="153"/>
                    <a:pt x="3973" y="119"/>
                    <a:pt x="3973" y="77"/>
                  </a:cubicBezTo>
                  <a:cubicBezTo>
                    <a:pt x="3973" y="34"/>
                    <a:pt x="3939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271;p66">
              <a:extLst>
                <a:ext uri="{FF2B5EF4-FFF2-40B4-BE49-F238E27FC236}">
                  <a16:creationId xmlns:a16="http://schemas.microsoft.com/office/drawing/2014/main" id="{9B8E359C-B639-2667-B630-C6EEE7E4CB6A}"/>
                </a:ext>
              </a:extLst>
            </p:cNvPr>
            <p:cNvSpPr/>
            <p:nvPr/>
          </p:nvSpPr>
          <p:spPr>
            <a:xfrm>
              <a:off x="1876269" y="3525698"/>
              <a:ext cx="140118" cy="5396"/>
            </a:xfrm>
            <a:custGeom>
              <a:avLst/>
              <a:gdLst/>
              <a:ahLst/>
              <a:cxnLst/>
              <a:rect l="l" t="t" r="r" b="b"/>
              <a:pathLst>
                <a:path w="3973" h="153" extrusionOk="0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3897" y="152"/>
                  </a:lnTo>
                  <a:cubicBezTo>
                    <a:pt x="3939" y="152"/>
                    <a:pt x="3973" y="119"/>
                    <a:pt x="3973" y="76"/>
                  </a:cubicBezTo>
                  <a:cubicBezTo>
                    <a:pt x="3973" y="34"/>
                    <a:pt x="3939" y="0"/>
                    <a:pt x="3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272;p66">
              <a:extLst>
                <a:ext uri="{FF2B5EF4-FFF2-40B4-BE49-F238E27FC236}">
                  <a16:creationId xmlns:a16="http://schemas.microsoft.com/office/drawing/2014/main" id="{7EE85BF9-3853-DF42-C1D2-77A90763D73A}"/>
                </a:ext>
              </a:extLst>
            </p:cNvPr>
            <p:cNvSpPr/>
            <p:nvPr/>
          </p:nvSpPr>
          <p:spPr>
            <a:xfrm>
              <a:off x="1861493" y="3607024"/>
              <a:ext cx="152215" cy="152215"/>
            </a:xfrm>
            <a:custGeom>
              <a:avLst/>
              <a:gdLst/>
              <a:ahLst/>
              <a:cxnLst/>
              <a:rect l="l" t="t" r="r" b="b"/>
              <a:pathLst>
                <a:path w="4316" h="4316" extrusionOk="0">
                  <a:moveTo>
                    <a:pt x="42" y="1"/>
                  </a:moveTo>
                  <a:cubicBezTo>
                    <a:pt x="18" y="1"/>
                    <a:pt x="1" y="19"/>
                    <a:pt x="1" y="42"/>
                  </a:cubicBezTo>
                  <a:lnTo>
                    <a:pt x="1" y="4275"/>
                  </a:lnTo>
                  <a:cubicBezTo>
                    <a:pt x="1" y="4298"/>
                    <a:pt x="20" y="4316"/>
                    <a:pt x="42" y="4316"/>
                  </a:cubicBezTo>
                  <a:lnTo>
                    <a:pt x="4275" y="4316"/>
                  </a:lnTo>
                  <a:cubicBezTo>
                    <a:pt x="4298" y="4316"/>
                    <a:pt x="4316" y="4297"/>
                    <a:pt x="4316" y="4275"/>
                  </a:cubicBezTo>
                  <a:lnTo>
                    <a:pt x="4316" y="42"/>
                  </a:lnTo>
                  <a:cubicBezTo>
                    <a:pt x="4316" y="19"/>
                    <a:pt x="4297" y="1"/>
                    <a:pt x="4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273;p66">
              <a:extLst>
                <a:ext uri="{FF2B5EF4-FFF2-40B4-BE49-F238E27FC236}">
                  <a16:creationId xmlns:a16="http://schemas.microsoft.com/office/drawing/2014/main" id="{1A6ACD7B-DD27-2790-C421-7993F6CF8183}"/>
                </a:ext>
              </a:extLst>
            </p:cNvPr>
            <p:cNvSpPr/>
            <p:nvPr/>
          </p:nvSpPr>
          <p:spPr>
            <a:xfrm>
              <a:off x="1680784" y="3713460"/>
              <a:ext cx="134933" cy="5431"/>
            </a:xfrm>
            <a:custGeom>
              <a:avLst/>
              <a:gdLst/>
              <a:ahLst/>
              <a:cxnLst/>
              <a:rect l="l" t="t" r="r" b="b"/>
              <a:pathLst>
                <a:path w="3826" h="154" extrusionOk="0">
                  <a:moveTo>
                    <a:pt x="76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18"/>
                    <a:pt x="34" y="153"/>
                    <a:pt x="76" y="153"/>
                  </a:cubicBezTo>
                  <a:lnTo>
                    <a:pt x="3750" y="153"/>
                  </a:lnTo>
                  <a:cubicBezTo>
                    <a:pt x="3792" y="153"/>
                    <a:pt x="3826" y="118"/>
                    <a:pt x="3826" y="77"/>
                  </a:cubicBezTo>
                  <a:cubicBezTo>
                    <a:pt x="3826" y="35"/>
                    <a:pt x="3792" y="1"/>
                    <a:pt x="3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274;p66">
              <a:extLst>
                <a:ext uri="{FF2B5EF4-FFF2-40B4-BE49-F238E27FC236}">
                  <a16:creationId xmlns:a16="http://schemas.microsoft.com/office/drawing/2014/main" id="{AE9A9F0A-08FC-D23F-A247-0B4EC0607992}"/>
                </a:ext>
              </a:extLst>
            </p:cNvPr>
            <p:cNvSpPr/>
            <p:nvPr/>
          </p:nvSpPr>
          <p:spPr>
            <a:xfrm>
              <a:off x="1680784" y="3677876"/>
              <a:ext cx="134933" cy="5396"/>
            </a:xfrm>
            <a:custGeom>
              <a:avLst/>
              <a:gdLst/>
              <a:ahLst/>
              <a:cxnLst/>
              <a:rect l="l" t="t" r="r" b="b"/>
              <a:pathLst>
                <a:path w="3826" h="153" extrusionOk="0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2"/>
                    <a:pt x="76" y="152"/>
                  </a:cubicBezTo>
                  <a:lnTo>
                    <a:pt x="3750" y="152"/>
                  </a:lnTo>
                  <a:cubicBezTo>
                    <a:pt x="3792" y="152"/>
                    <a:pt x="3826" y="119"/>
                    <a:pt x="3826" y="76"/>
                  </a:cubicBezTo>
                  <a:cubicBezTo>
                    <a:pt x="3826" y="34"/>
                    <a:pt x="3792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275;p66">
              <a:extLst>
                <a:ext uri="{FF2B5EF4-FFF2-40B4-BE49-F238E27FC236}">
                  <a16:creationId xmlns:a16="http://schemas.microsoft.com/office/drawing/2014/main" id="{AB9168DA-D8B7-C575-E8D7-D8E098CD0F8E}"/>
                </a:ext>
              </a:extLst>
            </p:cNvPr>
            <p:cNvSpPr/>
            <p:nvPr/>
          </p:nvSpPr>
          <p:spPr>
            <a:xfrm>
              <a:off x="1680784" y="3642256"/>
              <a:ext cx="134933" cy="5396"/>
            </a:xfrm>
            <a:custGeom>
              <a:avLst/>
              <a:gdLst/>
              <a:ahLst/>
              <a:cxnLst/>
              <a:rect l="l" t="t" r="r" b="b"/>
              <a:pathLst>
                <a:path w="3826" h="153" extrusionOk="0">
                  <a:moveTo>
                    <a:pt x="76" y="0"/>
                  </a:moveTo>
                  <a:cubicBezTo>
                    <a:pt x="34" y="0"/>
                    <a:pt x="0" y="34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lnTo>
                    <a:pt x="3750" y="153"/>
                  </a:lnTo>
                  <a:cubicBezTo>
                    <a:pt x="3792" y="153"/>
                    <a:pt x="3826" y="119"/>
                    <a:pt x="3826" y="77"/>
                  </a:cubicBezTo>
                  <a:cubicBezTo>
                    <a:pt x="3826" y="34"/>
                    <a:pt x="3792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276;p66">
              <a:extLst>
                <a:ext uri="{FF2B5EF4-FFF2-40B4-BE49-F238E27FC236}">
                  <a16:creationId xmlns:a16="http://schemas.microsoft.com/office/drawing/2014/main" id="{861C1923-4041-70C4-158D-57E4E1351EA4}"/>
                </a:ext>
              </a:extLst>
            </p:cNvPr>
            <p:cNvSpPr/>
            <p:nvPr/>
          </p:nvSpPr>
          <p:spPr>
            <a:xfrm>
              <a:off x="1832891" y="3810550"/>
              <a:ext cx="151544" cy="5431"/>
            </a:xfrm>
            <a:custGeom>
              <a:avLst/>
              <a:gdLst/>
              <a:ahLst/>
              <a:cxnLst/>
              <a:rect l="l" t="t" r="r" b="b"/>
              <a:pathLst>
                <a:path w="4297" h="154" extrusionOk="0">
                  <a:moveTo>
                    <a:pt x="77" y="1"/>
                  </a:moveTo>
                  <a:cubicBezTo>
                    <a:pt x="35" y="1"/>
                    <a:pt x="1" y="36"/>
                    <a:pt x="1" y="77"/>
                  </a:cubicBezTo>
                  <a:cubicBezTo>
                    <a:pt x="1" y="119"/>
                    <a:pt x="35" y="153"/>
                    <a:pt x="77" y="153"/>
                  </a:cubicBezTo>
                  <a:lnTo>
                    <a:pt x="4220" y="153"/>
                  </a:lnTo>
                  <a:cubicBezTo>
                    <a:pt x="4263" y="153"/>
                    <a:pt x="4296" y="118"/>
                    <a:pt x="4296" y="77"/>
                  </a:cubicBezTo>
                  <a:cubicBezTo>
                    <a:pt x="4296" y="36"/>
                    <a:pt x="4263" y="1"/>
                    <a:pt x="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277;p66">
              <a:extLst>
                <a:ext uri="{FF2B5EF4-FFF2-40B4-BE49-F238E27FC236}">
                  <a16:creationId xmlns:a16="http://schemas.microsoft.com/office/drawing/2014/main" id="{F1B7424C-49D9-ABCB-387D-124430F83EBC}"/>
                </a:ext>
              </a:extLst>
            </p:cNvPr>
            <p:cNvSpPr/>
            <p:nvPr/>
          </p:nvSpPr>
          <p:spPr>
            <a:xfrm>
              <a:off x="1692563" y="3810550"/>
              <a:ext cx="116594" cy="5431"/>
            </a:xfrm>
            <a:custGeom>
              <a:avLst/>
              <a:gdLst/>
              <a:ahLst/>
              <a:cxnLst/>
              <a:rect l="l" t="t" r="r" b="b"/>
              <a:pathLst>
                <a:path w="3306" h="154" extrusionOk="0">
                  <a:moveTo>
                    <a:pt x="77" y="1"/>
                  </a:moveTo>
                  <a:cubicBezTo>
                    <a:pt x="35" y="1"/>
                    <a:pt x="1" y="36"/>
                    <a:pt x="1" y="77"/>
                  </a:cubicBezTo>
                  <a:cubicBezTo>
                    <a:pt x="1" y="119"/>
                    <a:pt x="35" y="153"/>
                    <a:pt x="77" y="153"/>
                  </a:cubicBezTo>
                  <a:lnTo>
                    <a:pt x="3229" y="153"/>
                  </a:lnTo>
                  <a:cubicBezTo>
                    <a:pt x="3270" y="153"/>
                    <a:pt x="3305" y="118"/>
                    <a:pt x="3305" y="77"/>
                  </a:cubicBezTo>
                  <a:cubicBezTo>
                    <a:pt x="3305" y="36"/>
                    <a:pt x="3270" y="1"/>
                    <a:pt x="3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278;p66">
              <a:extLst>
                <a:ext uri="{FF2B5EF4-FFF2-40B4-BE49-F238E27FC236}">
                  <a16:creationId xmlns:a16="http://schemas.microsoft.com/office/drawing/2014/main" id="{3C8BB7BE-FC21-B899-AF4B-5B4CCE66594D}"/>
                </a:ext>
              </a:extLst>
            </p:cNvPr>
            <p:cNvSpPr/>
            <p:nvPr/>
          </p:nvSpPr>
          <p:spPr>
            <a:xfrm>
              <a:off x="1692563" y="3850966"/>
              <a:ext cx="229345" cy="5396"/>
            </a:xfrm>
            <a:custGeom>
              <a:avLst/>
              <a:gdLst/>
              <a:ahLst/>
              <a:cxnLst/>
              <a:rect l="l" t="t" r="r" b="b"/>
              <a:pathLst>
                <a:path w="6503" h="153" extrusionOk="0">
                  <a:moveTo>
                    <a:pt x="77" y="1"/>
                  </a:moveTo>
                  <a:cubicBezTo>
                    <a:pt x="35" y="1"/>
                    <a:pt x="1" y="34"/>
                    <a:pt x="1" y="77"/>
                  </a:cubicBezTo>
                  <a:cubicBezTo>
                    <a:pt x="1" y="119"/>
                    <a:pt x="35" y="153"/>
                    <a:pt x="77" y="153"/>
                  </a:cubicBezTo>
                  <a:lnTo>
                    <a:pt x="6427" y="153"/>
                  </a:lnTo>
                  <a:cubicBezTo>
                    <a:pt x="6469" y="153"/>
                    <a:pt x="6503" y="119"/>
                    <a:pt x="6503" y="77"/>
                  </a:cubicBezTo>
                  <a:cubicBezTo>
                    <a:pt x="6503" y="34"/>
                    <a:pt x="6469" y="1"/>
                    <a:pt x="6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279;p66">
              <a:extLst>
                <a:ext uri="{FF2B5EF4-FFF2-40B4-BE49-F238E27FC236}">
                  <a16:creationId xmlns:a16="http://schemas.microsoft.com/office/drawing/2014/main" id="{B50A7C74-4DEC-2CA2-BD9E-B6631291C9BB}"/>
                </a:ext>
              </a:extLst>
            </p:cNvPr>
            <p:cNvSpPr/>
            <p:nvPr/>
          </p:nvSpPr>
          <p:spPr>
            <a:xfrm>
              <a:off x="1767506" y="3446383"/>
              <a:ext cx="36361" cy="38512"/>
            </a:xfrm>
            <a:custGeom>
              <a:avLst/>
              <a:gdLst/>
              <a:ahLst/>
              <a:cxnLst/>
              <a:rect l="l" t="t" r="r" b="b"/>
              <a:pathLst>
                <a:path w="1031" h="1092" extrusionOk="0">
                  <a:moveTo>
                    <a:pt x="150" y="1"/>
                  </a:moveTo>
                  <a:lnTo>
                    <a:pt x="1" y="946"/>
                  </a:lnTo>
                  <a:lnTo>
                    <a:pt x="950" y="1092"/>
                  </a:lnTo>
                  <a:cubicBezTo>
                    <a:pt x="1030" y="569"/>
                    <a:pt x="671" y="8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280;p66">
              <a:extLst>
                <a:ext uri="{FF2B5EF4-FFF2-40B4-BE49-F238E27FC236}">
                  <a16:creationId xmlns:a16="http://schemas.microsoft.com/office/drawing/2014/main" id="{0D55E0BC-9C52-6BD9-E202-896606392546}"/>
                </a:ext>
              </a:extLst>
            </p:cNvPr>
            <p:cNvSpPr/>
            <p:nvPr/>
          </p:nvSpPr>
          <p:spPr>
            <a:xfrm>
              <a:off x="1764367" y="3443279"/>
              <a:ext cx="42321" cy="44649"/>
            </a:xfrm>
            <a:custGeom>
              <a:avLst/>
              <a:gdLst/>
              <a:ahLst/>
              <a:cxnLst/>
              <a:rect l="l" t="t" r="r" b="b"/>
              <a:pathLst>
                <a:path w="1200" h="1266" extrusionOk="0">
                  <a:moveTo>
                    <a:pt x="303" y="179"/>
                  </a:moveTo>
                  <a:cubicBezTo>
                    <a:pt x="717" y="279"/>
                    <a:pt x="1001" y="666"/>
                    <a:pt x="972" y="1092"/>
                  </a:cubicBezTo>
                  <a:lnTo>
                    <a:pt x="177" y="970"/>
                  </a:lnTo>
                  <a:lnTo>
                    <a:pt x="303" y="179"/>
                  </a:lnTo>
                  <a:close/>
                  <a:moveTo>
                    <a:pt x="175" y="1"/>
                  </a:moveTo>
                  <a:lnTo>
                    <a:pt x="1" y="1097"/>
                  </a:lnTo>
                  <a:lnTo>
                    <a:pt x="1103" y="1266"/>
                  </a:lnTo>
                  <a:lnTo>
                    <a:pt x="1114" y="1187"/>
                  </a:lnTo>
                  <a:cubicBezTo>
                    <a:pt x="1199" y="625"/>
                    <a:pt x="813" y="96"/>
                    <a:pt x="250" y="11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281;p66">
              <a:extLst>
                <a:ext uri="{FF2B5EF4-FFF2-40B4-BE49-F238E27FC236}">
                  <a16:creationId xmlns:a16="http://schemas.microsoft.com/office/drawing/2014/main" id="{06C7F15C-6C1B-F5C1-829B-CB94BF9E27C1}"/>
                </a:ext>
              </a:extLst>
            </p:cNvPr>
            <p:cNvSpPr/>
            <p:nvPr/>
          </p:nvSpPr>
          <p:spPr>
            <a:xfrm>
              <a:off x="1696337" y="3437637"/>
              <a:ext cx="109153" cy="105944"/>
            </a:xfrm>
            <a:custGeom>
              <a:avLst/>
              <a:gdLst/>
              <a:ahLst/>
              <a:cxnLst/>
              <a:rect l="l" t="t" r="r" b="b"/>
              <a:pathLst>
                <a:path w="3095" h="3004" extrusionOk="0">
                  <a:moveTo>
                    <a:pt x="1609" y="1"/>
                  </a:moveTo>
                  <a:cubicBezTo>
                    <a:pt x="881" y="1"/>
                    <a:pt x="241" y="532"/>
                    <a:pt x="125" y="1275"/>
                  </a:cubicBezTo>
                  <a:cubicBezTo>
                    <a:pt x="0" y="2094"/>
                    <a:pt x="563" y="2860"/>
                    <a:pt x="1383" y="2986"/>
                  </a:cubicBezTo>
                  <a:cubicBezTo>
                    <a:pt x="1460" y="2998"/>
                    <a:pt x="1536" y="3004"/>
                    <a:pt x="1611" y="3004"/>
                  </a:cubicBezTo>
                  <a:cubicBezTo>
                    <a:pt x="2339" y="3004"/>
                    <a:pt x="2980" y="2472"/>
                    <a:pt x="3095" y="1730"/>
                  </a:cubicBezTo>
                  <a:lnTo>
                    <a:pt x="1603" y="1503"/>
                  </a:lnTo>
                  <a:lnTo>
                    <a:pt x="1837" y="18"/>
                  </a:lnTo>
                  <a:cubicBezTo>
                    <a:pt x="1761" y="6"/>
                    <a:pt x="1684" y="1"/>
                    <a:pt x="1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282;p66">
              <a:extLst>
                <a:ext uri="{FF2B5EF4-FFF2-40B4-BE49-F238E27FC236}">
                  <a16:creationId xmlns:a16="http://schemas.microsoft.com/office/drawing/2014/main" id="{9A832C56-2005-380E-0B23-4C140E0E5533}"/>
                </a:ext>
              </a:extLst>
            </p:cNvPr>
            <p:cNvSpPr/>
            <p:nvPr/>
          </p:nvSpPr>
          <p:spPr>
            <a:xfrm>
              <a:off x="1695878" y="3434850"/>
              <a:ext cx="112715" cy="111375"/>
            </a:xfrm>
            <a:custGeom>
              <a:avLst/>
              <a:gdLst/>
              <a:ahLst/>
              <a:cxnLst/>
              <a:rect l="l" t="t" r="r" b="b"/>
              <a:pathLst>
                <a:path w="3196" h="3158" extrusionOk="0">
                  <a:moveTo>
                    <a:pt x="1621" y="155"/>
                  </a:moveTo>
                  <a:cubicBezTo>
                    <a:pt x="1669" y="155"/>
                    <a:pt x="1717" y="158"/>
                    <a:pt x="1766" y="165"/>
                  </a:cubicBezTo>
                  <a:lnTo>
                    <a:pt x="1530" y="1647"/>
                  </a:lnTo>
                  <a:lnTo>
                    <a:pt x="3021" y="1874"/>
                  </a:lnTo>
                  <a:cubicBezTo>
                    <a:pt x="2881" y="2538"/>
                    <a:pt x="2291" y="3007"/>
                    <a:pt x="1626" y="3007"/>
                  </a:cubicBezTo>
                  <a:cubicBezTo>
                    <a:pt x="1554" y="3007"/>
                    <a:pt x="1482" y="3002"/>
                    <a:pt x="1409" y="2990"/>
                  </a:cubicBezTo>
                  <a:cubicBezTo>
                    <a:pt x="1033" y="2934"/>
                    <a:pt x="701" y="2733"/>
                    <a:pt x="475" y="2425"/>
                  </a:cubicBezTo>
                  <a:cubicBezTo>
                    <a:pt x="250" y="2119"/>
                    <a:pt x="159" y="1742"/>
                    <a:pt x="217" y="1366"/>
                  </a:cubicBezTo>
                  <a:cubicBezTo>
                    <a:pt x="273" y="989"/>
                    <a:pt x="474" y="658"/>
                    <a:pt x="782" y="432"/>
                  </a:cubicBezTo>
                  <a:cubicBezTo>
                    <a:pt x="1028" y="250"/>
                    <a:pt x="1321" y="155"/>
                    <a:pt x="1621" y="155"/>
                  </a:cubicBezTo>
                  <a:close/>
                  <a:moveTo>
                    <a:pt x="1621" y="1"/>
                  </a:moveTo>
                  <a:cubicBezTo>
                    <a:pt x="1288" y="1"/>
                    <a:pt x="964" y="105"/>
                    <a:pt x="691" y="307"/>
                  </a:cubicBezTo>
                  <a:cubicBezTo>
                    <a:pt x="349" y="557"/>
                    <a:pt x="128" y="923"/>
                    <a:pt x="65" y="1339"/>
                  </a:cubicBezTo>
                  <a:cubicBezTo>
                    <a:pt x="0" y="1757"/>
                    <a:pt x="103" y="2173"/>
                    <a:pt x="353" y="2512"/>
                  </a:cubicBezTo>
                  <a:cubicBezTo>
                    <a:pt x="603" y="2852"/>
                    <a:pt x="968" y="3075"/>
                    <a:pt x="1385" y="3138"/>
                  </a:cubicBezTo>
                  <a:cubicBezTo>
                    <a:pt x="1467" y="3152"/>
                    <a:pt x="1546" y="3158"/>
                    <a:pt x="1625" y="3158"/>
                  </a:cubicBezTo>
                  <a:cubicBezTo>
                    <a:pt x="2390" y="3158"/>
                    <a:pt x="3064" y="2599"/>
                    <a:pt x="3184" y="1818"/>
                  </a:cubicBezTo>
                  <a:lnTo>
                    <a:pt x="3196" y="1742"/>
                  </a:lnTo>
                  <a:lnTo>
                    <a:pt x="1704" y="1516"/>
                  </a:lnTo>
                  <a:lnTo>
                    <a:pt x="1939" y="32"/>
                  </a:lnTo>
                  <a:lnTo>
                    <a:pt x="1862" y="19"/>
                  </a:lnTo>
                  <a:cubicBezTo>
                    <a:pt x="1782" y="7"/>
                    <a:pt x="1701" y="1"/>
                    <a:pt x="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283;p66">
              <a:extLst>
                <a:ext uri="{FF2B5EF4-FFF2-40B4-BE49-F238E27FC236}">
                  <a16:creationId xmlns:a16="http://schemas.microsoft.com/office/drawing/2014/main" id="{C45E2BCA-5393-40F8-6632-B013E5995232}"/>
                </a:ext>
              </a:extLst>
            </p:cNvPr>
            <p:cNvSpPr/>
            <p:nvPr/>
          </p:nvSpPr>
          <p:spPr>
            <a:xfrm>
              <a:off x="1871191" y="3625963"/>
              <a:ext cx="128021" cy="112186"/>
            </a:xfrm>
            <a:custGeom>
              <a:avLst/>
              <a:gdLst/>
              <a:ahLst/>
              <a:cxnLst/>
              <a:rect l="l" t="t" r="r" b="b"/>
              <a:pathLst>
                <a:path w="3630" h="3181" extrusionOk="0">
                  <a:moveTo>
                    <a:pt x="1816" y="0"/>
                  </a:moveTo>
                  <a:cubicBezTo>
                    <a:pt x="1273" y="0"/>
                    <a:pt x="745" y="278"/>
                    <a:pt x="449" y="779"/>
                  </a:cubicBezTo>
                  <a:cubicBezTo>
                    <a:pt x="1" y="1534"/>
                    <a:pt x="249" y="2509"/>
                    <a:pt x="1004" y="2957"/>
                  </a:cubicBezTo>
                  <a:cubicBezTo>
                    <a:pt x="1259" y="3108"/>
                    <a:pt x="1538" y="3180"/>
                    <a:pt x="1814" y="3180"/>
                  </a:cubicBezTo>
                  <a:cubicBezTo>
                    <a:pt x="2356" y="3180"/>
                    <a:pt x="2885" y="2902"/>
                    <a:pt x="3182" y="2401"/>
                  </a:cubicBezTo>
                  <a:cubicBezTo>
                    <a:pt x="3630" y="1646"/>
                    <a:pt x="3382" y="672"/>
                    <a:pt x="2627" y="223"/>
                  </a:cubicBezTo>
                  <a:cubicBezTo>
                    <a:pt x="2372" y="72"/>
                    <a:pt x="2092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284;p66">
              <a:extLst>
                <a:ext uri="{FF2B5EF4-FFF2-40B4-BE49-F238E27FC236}">
                  <a16:creationId xmlns:a16="http://schemas.microsoft.com/office/drawing/2014/main" id="{E1954533-1AB2-30DE-9322-FCF4925CC850}"/>
                </a:ext>
              </a:extLst>
            </p:cNvPr>
            <p:cNvSpPr/>
            <p:nvPr/>
          </p:nvSpPr>
          <p:spPr>
            <a:xfrm>
              <a:off x="1868123" y="3623247"/>
              <a:ext cx="127880" cy="117547"/>
            </a:xfrm>
            <a:custGeom>
              <a:avLst/>
              <a:gdLst/>
              <a:ahLst/>
              <a:cxnLst/>
              <a:rect l="l" t="t" r="r" b="b"/>
              <a:pathLst>
                <a:path w="3626" h="3333" extrusionOk="0">
                  <a:moveTo>
                    <a:pt x="1904" y="154"/>
                  </a:moveTo>
                  <a:cubicBezTo>
                    <a:pt x="2172" y="154"/>
                    <a:pt x="2438" y="225"/>
                    <a:pt x="2675" y="366"/>
                  </a:cubicBezTo>
                  <a:cubicBezTo>
                    <a:pt x="3022" y="572"/>
                    <a:pt x="3268" y="903"/>
                    <a:pt x="3368" y="1294"/>
                  </a:cubicBezTo>
                  <a:cubicBezTo>
                    <a:pt x="3468" y="1686"/>
                    <a:pt x="3409" y="2093"/>
                    <a:pt x="3203" y="2440"/>
                  </a:cubicBezTo>
                  <a:cubicBezTo>
                    <a:pt x="2996" y="2788"/>
                    <a:pt x="2666" y="3035"/>
                    <a:pt x="2275" y="3134"/>
                  </a:cubicBezTo>
                  <a:cubicBezTo>
                    <a:pt x="2150" y="3166"/>
                    <a:pt x="2023" y="3181"/>
                    <a:pt x="1898" y="3181"/>
                  </a:cubicBezTo>
                  <a:cubicBezTo>
                    <a:pt x="1629" y="3181"/>
                    <a:pt x="1365" y="3109"/>
                    <a:pt x="1128" y="2969"/>
                  </a:cubicBezTo>
                  <a:cubicBezTo>
                    <a:pt x="411" y="2544"/>
                    <a:pt x="173" y="1612"/>
                    <a:pt x="600" y="895"/>
                  </a:cubicBezTo>
                  <a:cubicBezTo>
                    <a:pt x="806" y="548"/>
                    <a:pt x="1137" y="300"/>
                    <a:pt x="1528" y="201"/>
                  </a:cubicBezTo>
                  <a:cubicBezTo>
                    <a:pt x="1653" y="170"/>
                    <a:pt x="1779" y="154"/>
                    <a:pt x="1904" y="154"/>
                  </a:cubicBezTo>
                  <a:close/>
                  <a:moveTo>
                    <a:pt x="1904" y="1"/>
                  </a:moveTo>
                  <a:cubicBezTo>
                    <a:pt x="1766" y="1"/>
                    <a:pt x="1627" y="18"/>
                    <a:pt x="1490" y="54"/>
                  </a:cubicBezTo>
                  <a:cubicBezTo>
                    <a:pt x="1058" y="163"/>
                    <a:pt x="696" y="434"/>
                    <a:pt x="469" y="817"/>
                  </a:cubicBezTo>
                  <a:cubicBezTo>
                    <a:pt x="1" y="1606"/>
                    <a:pt x="262" y="2631"/>
                    <a:pt x="1051" y="3099"/>
                  </a:cubicBezTo>
                  <a:cubicBezTo>
                    <a:pt x="1312" y="3253"/>
                    <a:pt x="1604" y="3333"/>
                    <a:pt x="1898" y="3333"/>
                  </a:cubicBezTo>
                  <a:cubicBezTo>
                    <a:pt x="2037" y="3333"/>
                    <a:pt x="2176" y="3316"/>
                    <a:pt x="2313" y="3282"/>
                  </a:cubicBezTo>
                  <a:cubicBezTo>
                    <a:pt x="2743" y="3171"/>
                    <a:pt x="3106" y="2901"/>
                    <a:pt x="3333" y="2518"/>
                  </a:cubicBezTo>
                  <a:cubicBezTo>
                    <a:pt x="3560" y="2135"/>
                    <a:pt x="3626" y="1686"/>
                    <a:pt x="3515" y="1256"/>
                  </a:cubicBezTo>
                  <a:cubicBezTo>
                    <a:pt x="3405" y="825"/>
                    <a:pt x="3134" y="462"/>
                    <a:pt x="2752" y="235"/>
                  </a:cubicBezTo>
                  <a:cubicBezTo>
                    <a:pt x="2490" y="80"/>
                    <a:pt x="2199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285;p66">
              <a:extLst>
                <a:ext uri="{FF2B5EF4-FFF2-40B4-BE49-F238E27FC236}">
                  <a16:creationId xmlns:a16="http://schemas.microsoft.com/office/drawing/2014/main" id="{4D64E837-2EC1-0033-8FD9-2ED1E685086C}"/>
                </a:ext>
              </a:extLst>
            </p:cNvPr>
            <p:cNvSpPr/>
            <p:nvPr/>
          </p:nvSpPr>
          <p:spPr>
            <a:xfrm>
              <a:off x="1894714" y="3643102"/>
              <a:ext cx="81080" cy="77871"/>
            </a:xfrm>
            <a:custGeom>
              <a:avLst/>
              <a:gdLst/>
              <a:ahLst/>
              <a:cxnLst/>
              <a:rect l="l" t="t" r="r" b="b"/>
              <a:pathLst>
                <a:path w="2299" h="2208" extrusionOk="0">
                  <a:moveTo>
                    <a:pt x="1150" y="1"/>
                  </a:moveTo>
                  <a:cubicBezTo>
                    <a:pt x="1120" y="1"/>
                    <a:pt x="1089" y="2"/>
                    <a:pt x="1059" y="5"/>
                  </a:cubicBezTo>
                  <a:cubicBezTo>
                    <a:pt x="451" y="56"/>
                    <a:pt x="0" y="588"/>
                    <a:pt x="50" y="1196"/>
                  </a:cubicBezTo>
                  <a:cubicBezTo>
                    <a:pt x="97" y="1771"/>
                    <a:pt x="580" y="2207"/>
                    <a:pt x="1147" y="2207"/>
                  </a:cubicBezTo>
                  <a:cubicBezTo>
                    <a:pt x="1178" y="2207"/>
                    <a:pt x="1209" y="2206"/>
                    <a:pt x="1240" y="2203"/>
                  </a:cubicBezTo>
                  <a:cubicBezTo>
                    <a:pt x="1848" y="2153"/>
                    <a:pt x="2299" y="1621"/>
                    <a:pt x="2249" y="1013"/>
                  </a:cubicBezTo>
                  <a:cubicBezTo>
                    <a:pt x="2201" y="437"/>
                    <a:pt x="1718" y="1"/>
                    <a:pt x="1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286;p66">
              <a:extLst>
                <a:ext uri="{FF2B5EF4-FFF2-40B4-BE49-F238E27FC236}">
                  <a16:creationId xmlns:a16="http://schemas.microsoft.com/office/drawing/2014/main" id="{11F10A61-0682-888E-63B2-D4E0CC2C1766}"/>
                </a:ext>
              </a:extLst>
            </p:cNvPr>
            <p:cNvSpPr/>
            <p:nvPr/>
          </p:nvSpPr>
          <p:spPr>
            <a:xfrm>
              <a:off x="1893550" y="3640457"/>
              <a:ext cx="83302" cy="83196"/>
            </a:xfrm>
            <a:custGeom>
              <a:avLst/>
              <a:gdLst/>
              <a:ahLst/>
              <a:cxnLst/>
              <a:rect l="l" t="t" r="r" b="b"/>
              <a:pathLst>
                <a:path w="2362" h="2359" extrusionOk="0">
                  <a:moveTo>
                    <a:pt x="1180" y="153"/>
                  </a:moveTo>
                  <a:cubicBezTo>
                    <a:pt x="1747" y="153"/>
                    <a:pt x="2207" y="612"/>
                    <a:pt x="2207" y="1180"/>
                  </a:cubicBezTo>
                  <a:cubicBezTo>
                    <a:pt x="2207" y="1746"/>
                    <a:pt x="1747" y="2207"/>
                    <a:pt x="1180" y="2207"/>
                  </a:cubicBezTo>
                  <a:cubicBezTo>
                    <a:pt x="613" y="2207"/>
                    <a:pt x="153" y="1746"/>
                    <a:pt x="153" y="1180"/>
                  </a:cubicBezTo>
                  <a:cubicBezTo>
                    <a:pt x="153" y="612"/>
                    <a:pt x="613" y="153"/>
                    <a:pt x="1180" y="153"/>
                  </a:cubicBezTo>
                  <a:close/>
                  <a:moveTo>
                    <a:pt x="1180" y="0"/>
                  </a:moveTo>
                  <a:cubicBezTo>
                    <a:pt x="530" y="0"/>
                    <a:pt x="0" y="529"/>
                    <a:pt x="0" y="1180"/>
                  </a:cubicBezTo>
                  <a:cubicBezTo>
                    <a:pt x="0" y="1830"/>
                    <a:pt x="530" y="2359"/>
                    <a:pt x="1180" y="2359"/>
                  </a:cubicBezTo>
                  <a:cubicBezTo>
                    <a:pt x="1831" y="2359"/>
                    <a:pt x="2361" y="1830"/>
                    <a:pt x="2359" y="1180"/>
                  </a:cubicBezTo>
                  <a:cubicBezTo>
                    <a:pt x="2359" y="529"/>
                    <a:pt x="1831" y="0"/>
                    <a:pt x="1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287;p66">
              <a:extLst>
                <a:ext uri="{FF2B5EF4-FFF2-40B4-BE49-F238E27FC236}">
                  <a16:creationId xmlns:a16="http://schemas.microsoft.com/office/drawing/2014/main" id="{2B71C4BE-D3CF-1195-D2A8-22E0BCDDE11E}"/>
                </a:ext>
              </a:extLst>
            </p:cNvPr>
            <p:cNvSpPr/>
            <p:nvPr/>
          </p:nvSpPr>
          <p:spPr>
            <a:xfrm>
              <a:off x="1903672" y="3654458"/>
              <a:ext cx="63023" cy="55194"/>
            </a:xfrm>
            <a:custGeom>
              <a:avLst/>
              <a:gdLst/>
              <a:ahLst/>
              <a:cxnLst/>
              <a:rect l="l" t="t" r="r" b="b"/>
              <a:pathLst>
                <a:path w="1787" h="1565" extrusionOk="0">
                  <a:moveTo>
                    <a:pt x="895" y="0"/>
                  </a:moveTo>
                  <a:cubicBezTo>
                    <a:pt x="628" y="0"/>
                    <a:pt x="367" y="137"/>
                    <a:pt x="221" y="383"/>
                  </a:cubicBezTo>
                  <a:cubicBezTo>
                    <a:pt x="0" y="753"/>
                    <a:pt x="123" y="1235"/>
                    <a:pt x="494" y="1454"/>
                  </a:cubicBezTo>
                  <a:cubicBezTo>
                    <a:pt x="619" y="1529"/>
                    <a:pt x="756" y="1564"/>
                    <a:pt x="892" y="1564"/>
                  </a:cubicBezTo>
                  <a:cubicBezTo>
                    <a:pt x="1159" y="1564"/>
                    <a:pt x="1420" y="1427"/>
                    <a:pt x="1565" y="1182"/>
                  </a:cubicBezTo>
                  <a:cubicBezTo>
                    <a:pt x="1786" y="811"/>
                    <a:pt x="1663" y="329"/>
                    <a:pt x="1293" y="110"/>
                  </a:cubicBezTo>
                  <a:cubicBezTo>
                    <a:pt x="1168" y="36"/>
                    <a:pt x="1030" y="0"/>
                    <a:pt x="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288;p66">
              <a:extLst>
                <a:ext uri="{FF2B5EF4-FFF2-40B4-BE49-F238E27FC236}">
                  <a16:creationId xmlns:a16="http://schemas.microsoft.com/office/drawing/2014/main" id="{F161ACB4-BAFF-B81A-C26C-465FA6D21860}"/>
                </a:ext>
              </a:extLst>
            </p:cNvPr>
            <p:cNvSpPr/>
            <p:nvPr/>
          </p:nvSpPr>
          <p:spPr>
            <a:xfrm>
              <a:off x="1900568" y="3651743"/>
              <a:ext cx="69124" cy="60625"/>
            </a:xfrm>
            <a:custGeom>
              <a:avLst/>
              <a:gdLst/>
              <a:ahLst/>
              <a:cxnLst/>
              <a:rect l="l" t="t" r="r" b="b"/>
              <a:pathLst>
                <a:path w="1960" h="1719" extrusionOk="0">
                  <a:moveTo>
                    <a:pt x="982" y="154"/>
                  </a:moveTo>
                  <a:cubicBezTo>
                    <a:pt x="1105" y="154"/>
                    <a:pt x="1229" y="186"/>
                    <a:pt x="1343" y="253"/>
                  </a:cubicBezTo>
                  <a:cubicBezTo>
                    <a:pt x="1678" y="452"/>
                    <a:pt x="1788" y="887"/>
                    <a:pt x="1589" y="1221"/>
                  </a:cubicBezTo>
                  <a:cubicBezTo>
                    <a:pt x="1495" y="1382"/>
                    <a:pt x="1342" y="1498"/>
                    <a:pt x="1158" y="1544"/>
                  </a:cubicBezTo>
                  <a:cubicBezTo>
                    <a:pt x="1100" y="1559"/>
                    <a:pt x="1041" y="1566"/>
                    <a:pt x="983" y="1566"/>
                  </a:cubicBezTo>
                  <a:cubicBezTo>
                    <a:pt x="857" y="1566"/>
                    <a:pt x="733" y="1532"/>
                    <a:pt x="622" y="1466"/>
                  </a:cubicBezTo>
                  <a:cubicBezTo>
                    <a:pt x="287" y="1268"/>
                    <a:pt x="176" y="834"/>
                    <a:pt x="375" y="499"/>
                  </a:cubicBezTo>
                  <a:cubicBezTo>
                    <a:pt x="506" y="277"/>
                    <a:pt x="741" y="154"/>
                    <a:pt x="982" y="154"/>
                  </a:cubicBezTo>
                  <a:close/>
                  <a:moveTo>
                    <a:pt x="981" y="1"/>
                  </a:moveTo>
                  <a:cubicBezTo>
                    <a:pt x="688" y="1"/>
                    <a:pt x="402" y="150"/>
                    <a:pt x="242" y="421"/>
                  </a:cubicBezTo>
                  <a:cubicBezTo>
                    <a:pt x="0" y="828"/>
                    <a:pt x="134" y="1355"/>
                    <a:pt x="542" y="1597"/>
                  </a:cubicBezTo>
                  <a:cubicBezTo>
                    <a:pt x="676" y="1677"/>
                    <a:pt x="827" y="1718"/>
                    <a:pt x="980" y="1718"/>
                  </a:cubicBezTo>
                  <a:cubicBezTo>
                    <a:pt x="1051" y="1718"/>
                    <a:pt x="1124" y="1709"/>
                    <a:pt x="1193" y="1691"/>
                  </a:cubicBezTo>
                  <a:cubicBezTo>
                    <a:pt x="1414" y="1634"/>
                    <a:pt x="1601" y="1493"/>
                    <a:pt x="1719" y="1297"/>
                  </a:cubicBezTo>
                  <a:cubicBezTo>
                    <a:pt x="1960" y="889"/>
                    <a:pt x="1826" y="362"/>
                    <a:pt x="1419" y="121"/>
                  </a:cubicBezTo>
                  <a:cubicBezTo>
                    <a:pt x="1281" y="39"/>
                    <a:pt x="1130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289;p66">
              <a:extLst>
                <a:ext uri="{FF2B5EF4-FFF2-40B4-BE49-F238E27FC236}">
                  <a16:creationId xmlns:a16="http://schemas.microsoft.com/office/drawing/2014/main" id="{F37128EE-C786-3472-5033-495FB293287B}"/>
                </a:ext>
              </a:extLst>
            </p:cNvPr>
            <p:cNvSpPr/>
            <p:nvPr/>
          </p:nvSpPr>
          <p:spPr>
            <a:xfrm>
              <a:off x="1921517" y="3668424"/>
              <a:ext cx="27262" cy="27262"/>
            </a:xfrm>
            <a:custGeom>
              <a:avLst/>
              <a:gdLst/>
              <a:ahLst/>
              <a:cxnLst/>
              <a:rect l="l" t="t" r="r" b="b"/>
              <a:pathLst>
                <a:path w="773" h="773" extrusionOk="0">
                  <a:moveTo>
                    <a:pt x="387" y="1"/>
                  </a:moveTo>
                  <a:cubicBezTo>
                    <a:pt x="175" y="1"/>
                    <a:pt x="1" y="173"/>
                    <a:pt x="1" y="387"/>
                  </a:cubicBezTo>
                  <a:cubicBezTo>
                    <a:pt x="1" y="600"/>
                    <a:pt x="175" y="773"/>
                    <a:pt x="387" y="773"/>
                  </a:cubicBezTo>
                  <a:cubicBezTo>
                    <a:pt x="599" y="773"/>
                    <a:pt x="773" y="600"/>
                    <a:pt x="773" y="387"/>
                  </a:cubicBezTo>
                  <a:cubicBezTo>
                    <a:pt x="773" y="175"/>
                    <a:pt x="601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290;p66">
              <a:extLst>
                <a:ext uri="{FF2B5EF4-FFF2-40B4-BE49-F238E27FC236}">
                  <a16:creationId xmlns:a16="http://schemas.microsoft.com/office/drawing/2014/main" id="{CD03DC40-D4F9-8DC3-BF58-E3782C72C6F7}"/>
                </a:ext>
              </a:extLst>
            </p:cNvPr>
            <p:cNvSpPr/>
            <p:nvPr/>
          </p:nvSpPr>
          <p:spPr>
            <a:xfrm>
              <a:off x="1918802" y="3665638"/>
              <a:ext cx="32728" cy="32728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64" y="156"/>
                  </a:moveTo>
                  <a:cubicBezTo>
                    <a:pt x="635" y="156"/>
                    <a:pt x="776" y="294"/>
                    <a:pt x="773" y="466"/>
                  </a:cubicBezTo>
                  <a:cubicBezTo>
                    <a:pt x="773" y="636"/>
                    <a:pt x="635" y="775"/>
                    <a:pt x="464" y="775"/>
                  </a:cubicBezTo>
                  <a:cubicBezTo>
                    <a:pt x="293" y="775"/>
                    <a:pt x="154" y="636"/>
                    <a:pt x="154" y="466"/>
                  </a:cubicBezTo>
                  <a:cubicBezTo>
                    <a:pt x="154" y="294"/>
                    <a:pt x="293" y="156"/>
                    <a:pt x="464" y="156"/>
                  </a:cubicBezTo>
                  <a:close/>
                  <a:moveTo>
                    <a:pt x="464" y="0"/>
                  </a:moveTo>
                  <a:cubicBezTo>
                    <a:pt x="208" y="0"/>
                    <a:pt x="1" y="208"/>
                    <a:pt x="1" y="463"/>
                  </a:cubicBezTo>
                  <a:cubicBezTo>
                    <a:pt x="1" y="719"/>
                    <a:pt x="208" y="928"/>
                    <a:pt x="464" y="928"/>
                  </a:cubicBezTo>
                  <a:cubicBezTo>
                    <a:pt x="719" y="928"/>
                    <a:pt x="928" y="721"/>
                    <a:pt x="928" y="463"/>
                  </a:cubicBezTo>
                  <a:cubicBezTo>
                    <a:pt x="928" y="208"/>
                    <a:pt x="719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291;p66">
              <a:extLst>
                <a:ext uri="{FF2B5EF4-FFF2-40B4-BE49-F238E27FC236}">
                  <a16:creationId xmlns:a16="http://schemas.microsoft.com/office/drawing/2014/main" id="{70A7DCA2-13AB-451F-C10E-B07A3A3994A3}"/>
                </a:ext>
              </a:extLst>
            </p:cNvPr>
            <p:cNvSpPr/>
            <p:nvPr/>
          </p:nvSpPr>
          <p:spPr>
            <a:xfrm>
              <a:off x="1896160" y="3637777"/>
              <a:ext cx="39958" cy="45671"/>
            </a:xfrm>
            <a:custGeom>
              <a:avLst/>
              <a:gdLst/>
              <a:ahLst/>
              <a:cxnLst/>
              <a:rect l="l" t="t" r="r" b="b"/>
              <a:pathLst>
                <a:path w="1133" h="1295" extrusionOk="0">
                  <a:moveTo>
                    <a:pt x="44" y="0"/>
                  </a:moveTo>
                  <a:cubicBezTo>
                    <a:pt x="35" y="0"/>
                    <a:pt x="25" y="3"/>
                    <a:pt x="18" y="9"/>
                  </a:cubicBezTo>
                  <a:cubicBezTo>
                    <a:pt x="1" y="23"/>
                    <a:pt x="0" y="49"/>
                    <a:pt x="13" y="66"/>
                  </a:cubicBezTo>
                  <a:lnTo>
                    <a:pt x="1060" y="1281"/>
                  </a:lnTo>
                  <a:cubicBezTo>
                    <a:pt x="1067" y="1290"/>
                    <a:pt x="1077" y="1295"/>
                    <a:pt x="1089" y="1295"/>
                  </a:cubicBezTo>
                  <a:cubicBezTo>
                    <a:pt x="1099" y="1295"/>
                    <a:pt x="1108" y="1292"/>
                    <a:pt x="1115" y="1285"/>
                  </a:cubicBezTo>
                  <a:cubicBezTo>
                    <a:pt x="1132" y="1272"/>
                    <a:pt x="1133" y="1246"/>
                    <a:pt x="1120" y="1230"/>
                  </a:cubicBezTo>
                  <a:lnTo>
                    <a:pt x="73" y="13"/>
                  </a:lnTo>
                  <a:cubicBezTo>
                    <a:pt x="66" y="4"/>
                    <a:pt x="55" y="0"/>
                    <a:pt x="4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292;p66">
              <a:extLst>
                <a:ext uri="{FF2B5EF4-FFF2-40B4-BE49-F238E27FC236}">
                  <a16:creationId xmlns:a16="http://schemas.microsoft.com/office/drawing/2014/main" id="{ED9E2561-9D1C-7FAE-BA21-A3F1F64677B1}"/>
                </a:ext>
              </a:extLst>
            </p:cNvPr>
            <p:cNvSpPr/>
            <p:nvPr/>
          </p:nvSpPr>
          <p:spPr>
            <a:xfrm>
              <a:off x="1894890" y="3636472"/>
              <a:ext cx="42497" cy="48316"/>
            </a:xfrm>
            <a:custGeom>
              <a:avLst/>
              <a:gdLst/>
              <a:ahLst/>
              <a:cxnLst/>
              <a:rect l="l" t="t" r="r" b="b"/>
              <a:pathLst>
                <a:path w="1205" h="1370" extrusionOk="0">
                  <a:moveTo>
                    <a:pt x="80" y="76"/>
                  </a:moveTo>
                  <a:lnTo>
                    <a:pt x="1125" y="1294"/>
                  </a:lnTo>
                  <a:lnTo>
                    <a:pt x="1124" y="1294"/>
                  </a:lnTo>
                  <a:lnTo>
                    <a:pt x="80" y="76"/>
                  </a:lnTo>
                  <a:close/>
                  <a:moveTo>
                    <a:pt x="80" y="0"/>
                  </a:moveTo>
                  <a:cubicBezTo>
                    <a:pt x="60" y="0"/>
                    <a:pt x="43" y="7"/>
                    <a:pt x="30" y="19"/>
                  </a:cubicBezTo>
                  <a:cubicBezTo>
                    <a:pt x="13" y="33"/>
                    <a:pt x="4" y="51"/>
                    <a:pt x="3" y="72"/>
                  </a:cubicBezTo>
                  <a:cubicBezTo>
                    <a:pt x="0" y="93"/>
                    <a:pt x="8" y="113"/>
                    <a:pt x="21" y="128"/>
                  </a:cubicBezTo>
                  <a:lnTo>
                    <a:pt x="1068" y="1343"/>
                  </a:lnTo>
                  <a:cubicBezTo>
                    <a:pt x="1082" y="1360"/>
                    <a:pt x="1103" y="1370"/>
                    <a:pt x="1125" y="1370"/>
                  </a:cubicBezTo>
                  <a:cubicBezTo>
                    <a:pt x="1144" y="1370"/>
                    <a:pt x="1161" y="1364"/>
                    <a:pt x="1176" y="1352"/>
                  </a:cubicBezTo>
                  <a:cubicBezTo>
                    <a:pt x="1193" y="1338"/>
                    <a:pt x="1201" y="1319"/>
                    <a:pt x="1204" y="1299"/>
                  </a:cubicBezTo>
                  <a:cubicBezTo>
                    <a:pt x="1205" y="1279"/>
                    <a:pt x="1198" y="1260"/>
                    <a:pt x="1184" y="1244"/>
                  </a:cubicBezTo>
                  <a:lnTo>
                    <a:pt x="138" y="28"/>
                  </a:lnTo>
                  <a:cubicBezTo>
                    <a:pt x="124" y="11"/>
                    <a:pt x="106" y="1"/>
                    <a:pt x="85" y="0"/>
                  </a:cubicBezTo>
                  <a:cubicBezTo>
                    <a:pt x="84" y="0"/>
                    <a:pt x="8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293;p66">
              <a:extLst>
                <a:ext uri="{FF2B5EF4-FFF2-40B4-BE49-F238E27FC236}">
                  <a16:creationId xmlns:a16="http://schemas.microsoft.com/office/drawing/2014/main" id="{AF53604E-AC30-DEFD-0BC2-D8E35941201A}"/>
                </a:ext>
              </a:extLst>
            </p:cNvPr>
            <p:cNvSpPr/>
            <p:nvPr/>
          </p:nvSpPr>
          <p:spPr>
            <a:xfrm>
              <a:off x="1885509" y="3627408"/>
              <a:ext cx="15306" cy="14918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318" y="0"/>
                  </a:moveTo>
                  <a:cubicBezTo>
                    <a:pt x="316" y="0"/>
                    <a:pt x="313" y="0"/>
                    <a:pt x="310" y="1"/>
                  </a:cubicBezTo>
                  <a:cubicBezTo>
                    <a:pt x="288" y="4"/>
                    <a:pt x="275" y="25"/>
                    <a:pt x="279" y="47"/>
                  </a:cubicBezTo>
                  <a:lnTo>
                    <a:pt x="326" y="286"/>
                  </a:lnTo>
                  <a:cubicBezTo>
                    <a:pt x="328" y="294"/>
                    <a:pt x="322" y="301"/>
                    <a:pt x="315" y="301"/>
                  </a:cubicBezTo>
                  <a:cubicBezTo>
                    <a:pt x="313" y="301"/>
                    <a:pt x="311" y="300"/>
                    <a:pt x="310" y="300"/>
                  </a:cubicBezTo>
                  <a:lnTo>
                    <a:pt x="58" y="205"/>
                  </a:lnTo>
                  <a:cubicBezTo>
                    <a:pt x="53" y="204"/>
                    <a:pt x="49" y="203"/>
                    <a:pt x="44" y="203"/>
                  </a:cubicBezTo>
                  <a:cubicBezTo>
                    <a:pt x="28" y="203"/>
                    <a:pt x="14" y="213"/>
                    <a:pt x="8" y="229"/>
                  </a:cubicBezTo>
                  <a:cubicBezTo>
                    <a:pt x="0" y="249"/>
                    <a:pt x="10" y="273"/>
                    <a:pt x="31" y="279"/>
                  </a:cubicBezTo>
                  <a:lnTo>
                    <a:pt x="416" y="421"/>
                  </a:lnTo>
                  <a:cubicBezTo>
                    <a:pt x="418" y="422"/>
                    <a:pt x="420" y="422"/>
                    <a:pt x="421" y="422"/>
                  </a:cubicBezTo>
                  <a:cubicBezTo>
                    <a:pt x="428" y="422"/>
                    <a:pt x="434" y="416"/>
                    <a:pt x="433" y="408"/>
                  </a:cubicBezTo>
                  <a:lnTo>
                    <a:pt x="357" y="31"/>
                  </a:lnTo>
                  <a:cubicBezTo>
                    <a:pt x="353" y="12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294;p66">
              <a:extLst>
                <a:ext uri="{FF2B5EF4-FFF2-40B4-BE49-F238E27FC236}">
                  <a16:creationId xmlns:a16="http://schemas.microsoft.com/office/drawing/2014/main" id="{D9FC3443-4E54-FD80-1775-6BA22CC50AC4}"/>
                </a:ext>
              </a:extLst>
            </p:cNvPr>
            <p:cNvSpPr/>
            <p:nvPr/>
          </p:nvSpPr>
          <p:spPr>
            <a:xfrm>
              <a:off x="1884275" y="3626139"/>
              <a:ext cx="17845" cy="17528"/>
            </a:xfrm>
            <a:custGeom>
              <a:avLst/>
              <a:gdLst/>
              <a:ahLst/>
              <a:cxnLst/>
              <a:rect l="l" t="t" r="r" b="b"/>
              <a:pathLst>
                <a:path w="506" h="497" extrusionOk="0">
                  <a:moveTo>
                    <a:pt x="354" y="76"/>
                  </a:moveTo>
                  <a:lnTo>
                    <a:pt x="420" y="406"/>
                  </a:lnTo>
                  <a:lnTo>
                    <a:pt x="420" y="406"/>
                  </a:lnTo>
                  <a:lnTo>
                    <a:pt x="81" y="278"/>
                  </a:lnTo>
                  <a:lnTo>
                    <a:pt x="81" y="278"/>
                  </a:lnTo>
                  <a:lnTo>
                    <a:pt x="333" y="372"/>
                  </a:lnTo>
                  <a:cubicBezTo>
                    <a:pt x="339" y="373"/>
                    <a:pt x="345" y="374"/>
                    <a:pt x="351" y="374"/>
                  </a:cubicBezTo>
                  <a:cubicBezTo>
                    <a:pt x="363" y="374"/>
                    <a:pt x="374" y="371"/>
                    <a:pt x="383" y="363"/>
                  </a:cubicBezTo>
                  <a:cubicBezTo>
                    <a:pt x="397" y="352"/>
                    <a:pt x="404" y="333"/>
                    <a:pt x="399" y="315"/>
                  </a:cubicBezTo>
                  <a:lnTo>
                    <a:pt x="354" y="76"/>
                  </a:lnTo>
                  <a:close/>
                  <a:moveTo>
                    <a:pt x="352" y="0"/>
                  </a:moveTo>
                  <a:cubicBezTo>
                    <a:pt x="346" y="0"/>
                    <a:pt x="341" y="1"/>
                    <a:pt x="336" y="2"/>
                  </a:cubicBezTo>
                  <a:cubicBezTo>
                    <a:pt x="316" y="6"/>
                    <a:pt x="297" y="17"/>
                    <a:pt x="287" y="35"/>
                  </a:cubicBezTo>
                  <a:cubicBezTo>
                    <a:pt x="276" y="52"/>
                    <a:pt x="272" y="73"/>
                    <a:pt x="276" y="93"/>
                  </a:cubicBezTo>
                  <a:lnTo>
                    <a:pt x="316" y="287"/>
                  </a:lnTo>
                  <a:lnTo>
                    <a:pt x="316" y="287"/>
                  </a:lnTo>
                  <a:lnTo>
                    <a:pt x="106" y="209"/>
                  </a:lnTo>
                  <a:cubicBezTo>
                    <a:pt x="97" y="205"/>
                    <a:pt x="87" y="203"/>
                    <a:pt x="78" y="203"/>
                  </a:cubicBezTo>
                  <a:cubicBezTo>
                    <a:pt x="68" y="203"/>
                    <a:pt x="58" y="205"/>
                    <a:pt x="48" y="210"/>
                  </a:cubicBezTo>
                  <a:cubicBezTo>
                    <a:pt x="29" y="218"/>
                    <a:pt x="13" y="235"/>
                    <a:pt x="7" y="253"/>
                  </a:cubicBezTo>
                  <a:cubicBezTo>
                    <a:pt x="0" y="274"/>
                    <a:pt x="1" y="294"/>
                    <a:pt x="10" y="314"/>
                  </a:cubicBezTo>
                  <a:cubicBezTo>
                    <a:pt x="19" y="331"/>
                    <a:pt x="34" y="347"/>
                    <a:pt x="54" y="353"/>
                  </a:cubicBezTo>
                  <a:lnTo>
                    <a:pt x="437" y="494"/>
                  </a:lnTo>
                  <a:cubicBezTo>
                    <a:pt x="445" y="496"/>
                    <a:pt x="450" y="497"/>
                    <a:pt x="456" y="497"/>
                  </a:cubicBezTo>
                  <a:cubicBezTo>
                    <a:pt x="467" y="497"/>
                    <a:pt x="479" y="493"/>
                    <a:pt x="485" y="487"/>
                  </a:cubicBezTo>
                  <a:cubicBezTo>
                    <a:pt x="499" y="475"/>
                    <a:pt x="506" y="456"/>
                    <a:pt x="501" y="438"/>
                  </a:cubicBezTo>
                  <a:lnTo>
                    <a:pt x="425" y="62"/>
                  </a:lnTo>
                  <a:cubicBezTo>
                    <a:pt x="421" y="41"/>
                    <a:pt x="410" y="24"/>
                    <a:pt x="393" y="13"/>
                  </a:cubicBezTo>
                  <a:cubicBezTo>
                    <a:pt x="381" y="5"/>
                    <a:pt x="366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295;p66">
              <a:extLst>
                <a:ext uri="{FF2B5EF4-FFF2-40B4-BE49-F238E27FC236}">
                  <a16:creationId xmlns:a16="http://schemas.microsoft.com/office/drawing/2014/main" id="{BCE94427-488E-EB8B-4A49-360CDECDB1A9}"/>
                </a:ext>
              </a:extLst>
            </p:cNvPr>
            <p:cNvSpPr/>
            <p:nvPr/>
          </p:nvSpPr>
          <p:spPr>
            <a:xfrm>
              <a:off x="1889495" y="3631993"/>
              <a:ext cx="15306" cy="14918"/>
            </a:xfrm>
            <a:custGeom>
              <a:avLst/>
              <a:gdLst/>
              <a:ahLst/>
              <a:cxnLst/>
              <a:rect l="l" t="t" r="r" b="b"/>
              <a:pathLst>
                <a:path w="434" h="423" extrusionOk="0">
                  <a:moveTo>
                    <a:pt x="318" y="0"/>
                  </a:moveTo>
                  <a:cubicBezTo>
                    <a:pt x="316" y="0"/>
                    <a:pt x="313" y="1"/>
                    <a:pt x="310" y="1"/>
                  </a:cubicBezTo>
                  <a:cubicBezTo>
                    <a:pt x="288" y="5"/>
                    <a:pt x="275" y="25"/>
                    <a:pt x="278" y="47"/>
                  </a:cubicBezTo>
                  <a:lnTo>
                    <a:pt x="326" y="286"/>
                  </a:lnTo>
                  <a:cubicBezTo>
                    <a:pt x="327" y="294"/>
                    <a:pt x="322" y="301"/>
                    <a:pt x="314" y="301"/>
                  </a:cubicBezTo>
                  <a:cubicBezTo>
                    <a:pt x="313" y="301"/>
                    <a:pt x="312" y="301"/>
                    <a:pt x="310" y="300"/>
                  </a:cubicBezTo>
                  <a:lnTo>
                    <a:pt x="58" y="206"/>
                  </a:lnTo>
                  <a:cubicBezTo>
                    <a:pt x="53" y="204"/>
                    <a:pt x="49" y="203"/>
                    <a:pt x="44" y="203"/>
                  </a:cubicBezTo>
                  <a:cubicBezTo>
                    <a:pt x="28" y="203"/>
                    <a:pt x="14" y="213"/>
                    <a:pt x="7" y="230"/>
                  </a:cubicBezTo>
                  <a:cubicBezTo>
                    <a:pt x="0" y="249"/>
                    <a:pt x="10" y="273"/>
                    <a:pt x="31" y="280"/>
                  </a:cubicBezTo>
                  <a:lnTo>
                    <a:pt x="416" y="422"/>
                  </a:lnTo>
                  <a:cubicBezTo>
                    <a:pt x="418" y="422"/>
                    <a:pt x="419" y="423"/>
                    <a:pt x="421" y="423"/>
                  </a:cubicBezTo>
                  <a:cubicBezTo>
                    <a:pt x="428" y="423"/>
                    <a:pt x="434" y="416"/>
                    <a:pt x="433" y="409"/>
                  </a:cubicBezTo>
                  <a:lnTo>
                    <a:pt x="357" y="32"/>
                  </a:lnTo>
                  <a:cubicBezTo>
                    <a:pt x="353" y="13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296;p66">
              <a:extLst>
                <a:ext uri="{FF2B5EF4-FFF2-40B4-BE49-F238E27FC236}">
                  <a16:creationId xmlns:a16="http://schemas.microsoft.com/office/drawing/2014/main" id="{8A9922D1-0754-8803-6B83-546A3A81D14B}"/>
                </a:ext>
              </a:extLst>
            </p:cNvPr>
            <p:cNvSpPr/>
            <p:nvPr/>
          </p:nvSpPr>
          <p:spPr>
            <a:xfrm>
              <a:off x="1888260" y="3630724"/>
              <a:ext cx="17881" cy="17563"/>
            </a:xfrm>
            <a:custGeom>
              <a:avLst/>
              <a:gdLst/>
              <a:ahLst/>
              <a:cxnLst/>
              <a:rect l="l" t="t" r="r" b="b"/>
              <a:pathLst>
                <a:path w="507" h="498" extrusionOk="0">
                  <a:moveTo>
                    <a:pt x="354" y="76"/>
                  </a:moveTo>
                  <a:lnTo>
                    <a:pt x="420" y="407"/>
                  </a:lnTo>
                  <a:lnTo>
                    <a:pt x="335" y="375"/>
                  </a:lnTo>
                  <a:lnTo>
                    <a:pt x="335" y="375"/>
                  </a:lnTo>
                  <a:cubicBezTo>
                    <a:pt x="340" y="376"/>
                    <a:pt x="345" y="377"/>
                    <a:pt x="350" y="377"/>
                  </a:cubicBezTo>
                  <a:cubicBezTo>
                    <a:pt x="362" y="377"/>
                    <a:pt x="374" y="373"/>
                    <a:pt x="383" y="364"/>
                  </a:cubicBezTo>
                  <a:cubicBezTo>
                    <a:pt x="397" y="352"/>
                    <a:pt x="404" y="333"/>
                    <a:pt x="399" y="316"/>
                  </a:cubicBezTo>
                  <a:lnTo>
                    <a:pt x="354" y="76"/>
                  </a:lnTo>
                  <a:close/>
                  <a:moveTo>
                    <a:pt x="351" y="1"/>
                  </a:moveTo>
                  <a:cubicBezTo>
                    <a:pt x="346" y="1"/>
                    <a:pt x="341" y="1"/>
                    <a:pt x="335" y="3"/>
                  </a:cubicBezTo>
                  <a:cubicBezTo>
                    <a:pt x="316" y="7"/>
                    <a:pt x="297" y="18"/>
                    <a:pt x="286" y="35"/>
                  </a:cubicBezTo>
                  <a:cubicBezTo>
                    <a:pt x="275" y="53"/>
                    <a:pt x="272" y="73"/>
                    <a:pt x="275" y="94"/>
                  </a:cubicBezTo>
                  <a:lnTo>
                    <a:pt x="316" y="286"/>
                  </a:lnTo>
                  <a:lnTo>
                    <a:pt x="316" y="286"/>
                  </a:lnTo>
                  <a:lnTo>
                    <a:pt x="106" y="209"/>
                  </a:lnTo>
                  <a:cubicBezTo>
                    <a:pt x="97" y="205"/>
                    <a:pt x="88" y="204"/>
                    <a:pt x="79" y="204"/>
                  </a:cubicBezTo>
                  <a:cubicBezTo>
                    <a:pt x="68" y="204"/>
                    <a:pt x="58" y="206"/>
                    <a:pt x="47" y="210"/>
                  </a:cubicBezTo>
                  <a:cubicBezTo>
                    <a:pt x="29" y="219"/>
                    <a:pt x="13" y="234"/>
                    <a:pt x="7" y="254"/>
                  </a:cubicBezTo>
                  <a:cubicBezTo>
                    <a:pt x="0" y="274"/>
                    <a:pt x="2" y="295"/>
                    <a:pt x="9" y="313"/>
                  </a:cubicBezTo>
                  <a:cubicBezTo>
                    <a:pt x="19" y="332"/>
                    <a:pt x="34" y="347"/>
                    <a:pt x="53" y="354"/>
                  </a:cubicBezTo>
                  <a:lnTo>
                    <a:pt x="437" y="495"/>
                  </a:lnTo>
                  <a:cubicBezTo>
                    <a:pt x="444" y="496"/>
                    <a:pt x="449" y="497"/>
                    <a:pt x="455" y="497"/>
                  </a:cubicBezTo>
                  <a:cubicBezTo>
                    <a:pt x="466" y="497"/>
                    <a:pt x="479" y="492"/>
                    <a:pt x="486" y="486"/>
                  </a:cubicBezTo>
                  <a:cubicBezTo>
                    <a:pt x="499" y="475"/>
                    <a:pt x="507" y="457"/>
                    <a:pt x="503" y="438"/>
                  </a:cubicBezTo>
                  <a:lnTo>
                    <a:pt x="426" y="62"/>
                  </a:lnTo>
                  <a:cubicBezTo>
                    <a:pt x="422" y="42"/>
                    <a:pt x="411" y="24"/>
                    <a:pt x="394" y="13"/>
                  </a:cubicBezTo>
                  <a:cubicBezTo>
                    <a:pt x="381" y="5"/>
                    <a:pt x="366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297;p66">
              <a:extLst>
                <a:ext uri="{FF2B5EF4-FFF2-40B4-BE49-F238E27FC236}">
                  <a16:creationId xmlns:a16="http://schemas.microsoft.com/office/drawing/2014/main" id="{3C7F4D1F-BE90-748D-97F3-8A914238D2D3}"/>
                </a:ext>
              </a:extLst>
            </p:cNvPr>
            <p:cNvSpPr/>
            <p:nvPr/>
          </p:nvSpPr>
          <p:spPr>
            <a:xfrm>
              <a:off x="1437477" y="3803038"/>
              <a:ext cx="143398" cy="203811"/>
            </a:xfrm>
            <a:custGeom>
              <a:avLst/>
              <a:gdLst/>
              <a:ahLst/>
              <a:cxnLst/>
              <a:rect l="l" t="t" r="r" b="b"/>
              <a:pathLst>
                <a:path w="4066" h="5779" extrusionOk="0">
                  <a:moveTo>
                    <a:pt x="48" y="1"/>
                  </a:moveTo>
                  <a:cubicBezTo>
                    <a:pt x="23" y="1"/>
                    <a:pt x="1" y="23"/>
                    <a:pt x="1" y="49"/>
                  </a:cubicBezTo>
                  <a:lnTo>
                    <a:pt x="1" y="5732"/>
                  </a:lnTo>
                  <a:cubicBezTo>
                    <a:pt x="1" y="5757"/>
                    <a:pt x="23" y="5779"/>
                    <a:pt x="48" y="5779"/>
                  </a:cubicBezTo>
                  <a:lnTo>
                    <a:pt x="4018" y="5779"/>
                  </a:lnTo>
                  <a:cubicBezTo>
                    <a:pt x="4044" y="5779"/>
                    <a:pt x="4064" y="5757"/>
                    <a:pt x="4066" y="5732"/>
                  </a:cubicBezTo>
                  <a:lnTo>
                    <a:pt x="4066" y="49"/>
                  </a:lnTo>
                  <a:cubicBezTo>
                    <a:pt x="4066" y="23"/>
                    <a:pt x="4044" y="1"/>
                    <a:pt x="4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298;p66">
              <a:extLst>
                <a:ext uri="{FF2B5EF4-FFF2-40B4-BE49-F238E27FC236}">
                  <a16:creationId xmlns:a16="http://schemas.microsoft.com/office/drawing/2014/main" id="{484C155B-FD40-1025-0FED-CE0065EB2908}"/>
                </a:ext>
              </a:extLst>
            </p:cNvPr>
            <p:cNvSpPr/>
            <p:nvPr/>
          </p:nvSpPr>
          <p:spPr>
            <a:xfrm>
              <a:off x="1434761" y="3800393"/>
              <a:ext cx="148794" cy="209136"/>
            </a:xfrm>
            <a:custGeom>
              <a:avLst/>
              <a:gdLst/>
              <a:ahLst/>
              <a:cxnLst/>
              <a:rect l="l" t="t" r="r" b="b"/>
              <a:pathLst>
                <a:path w="4219" h="5930" extrusionOk="0">
                  <a:moveTo>
                    <a:pt x="3624" y="153"/>
                  </a:moveTo>
                  <a:cubicBezTo>
                    <a:pt x="3868" y="153"/>
                    <a:pt x="4067" y="352"/>
                    <a:pt x="4067" y="595"/>
                  </a:cubicBezTo>
                  <a:lnTo>
                    <a:pt x="4067" y="5336"/>
                  </a:lnTo>
                  <a:cubicBezTo>
                    <a:pt x="4067" y="5580"/>
                    <a:pt x="3868" y="5778"/>
                    <a:pt x="3624" y="5778"/>
                  </a:cubicBezTo>
                  <a:lnTo>
                    <a:pt x="595" y="5778"/>
                  </a:lnTo>
                  <a:cubicBezTo>
                    <a:pt x="352" y="5778"/>
                    <a:pt x="154" y="5580"/>
                    <a:pt x="154" y="5336"/>
                  </a:cubicBezTo>
                  <a:lnTo>
                    <a:pt x="154" y="595"/>
                  </a:lnTo>
                  <a:cubicBezTo>
                    <a:pt x="154" y="352"/>
                    <a:pt x="352" y="153"/>
                    <a:pt x="595" y="153"/>
                  </a:cubicBezTo>
                  <a:close/>
                  <a:moveTo>
                    <a:pt x="595" y="1"/>
                  </a:moveTo>
                  <a:cubicBezTo>
                    <a:pt x="268" y="1"/>
                    <a:pt x="1" y="267"/>
                    <a:pt x="1" y="595"/>
                  </a:cubicBezTo>
                  <a:lnTo>
                    <a:pt x="1" y="5336"/>
                  </a:lnTo>
                  <a:cubicBezTo>
                    <a:pt x="1" y="5664"/>
                    <a:pt x="268" y="5930"/>
                    <a:pt x="595" y="5930"/>
                  </a:cubicBezTo>
                  <a:lnTo>
                    <a:pt x="3624" y="5930"/>
                  </a:lnTo>
                  <a:cubicBezTo>
                    <a:pt x="3953" y="5930"/>
                    <a:pt x="4219" y="5664"/>
                    <a:pt x="4219" y="5336"/>
                  </a:cubicBezTo>
                  <a:lnTo>
                    <a:pt x="4219" y="595"/>
                  </a:lnTo>
                  <a:cubicBezTo>
                    <a:pt x="4219" y="267"/>
                    <a:pt x="3953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299;p66">
              <a:extLst>
                <a:ext uri="{FF2B5EF4-FFF2-40B4-BE49-F238E27FC236}">
                  <a16:creationId xmlns:a16="http://schemas.microsoft.com/office/drawing/2014/main" id="{88D4773E-A2A5-46B6-A830-85D9BD1EDF1E}"/>
                </a:ext>
              </a:extLst>
            </p:cNvPr>
            <p:cNvSpPr/>
            <p:nvPr/>
          </p:nvSpPr>
          <p:spPr>
            <a:xfrm>
              <a:off x="1188350" y="3799829"/>
              <a:ext cx="219082" cy="219117"/>
            </a:xfrm>
            <a:custGeom>
              <a:avLst/>
              <a:gdLst/>
              <a:ahLst/>
              <a:cxnLst/>
              <a:rect l="l" t="t" r="r" b="b"/>
              <a:pathLst>
                <a:path w="6212" h="6213" extrusionOk="0">
                  <a:moveTo>
                    <a:pt x="57" y="1"/>
                  </a:moveTo>
                  <a:cubicBezTo>
                    <a:pt x="25" y="1"/>
                    <a:pt x="0" y="27"/>
                    <a:pt x="0" y="58"/>
                  </a:cubicBezTo>
                  <a:lnTo>
                    <a:pt x="0" y="6156"/>
                  </a:lnTo>
                  <a:cubicBezTo>
                    <a:pt x="0" y="6187"/>
                    <a:pt x="25" y="6212"/>
                    <a:pt x="57" y="6212"/>
                  </a:cubicBezTo>
                  <a:lnTo>
                    <a:pt x="6154" y="6212"/>
                  </a:lnTo>
                  <a:cubicBezTo>
                    <a:pt x="6186" y="6212"/>
                    <a:pt x="6212" y="6188"/>
                    <a:pt x="6212" y="6157"/>
                  </a:cubicBezTo>
                  <a:lnTo>
                    <a:pt x="6212" y="58"/>
                  </a:lnTo>
                  <a:cubicBezTo>
                    <a:pt x="6212" y="27"/>
                    <a:pt x="6186" y="1"/>
                    <a:pt x="6154" y="1"/>
                  </a:cubicBez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300;p66">
              <a:extLst>
                <a:ext uri="{FF2B5EF4-FFF2-40B4-BE49-F238E27FC236}">
                  <a16:creationId xmlns:a16="http://schemas.microsoft.com/office/drawing/2014/main" id="{D29736E7-3A1B-BCBA-459B-693470C6A6DE}"/>
                </a:ext>
              </a:extLst>
            </p:cNvPr>
            <p:cNvSpPr/>
            <p:nvPr/>
          </p:nvSpPr>
          <p:spPr>
            <a:xfrm>
              <a:off x="1185670" y="3797219"/>
              <a:ext cx="224442" cy="224407"/>
            </a:xfrm>
            <a:custGeom>
              <a:avLst/>
              <a:gdLst/>
              <a:ahLst/>
              <a:cxnLst/>
              <a:rect l="l" t="t" r="r" b="b"/>
              <a:pathLst>
                <a:path w="6364" h="6363" extrusionOk="0">
                  <a:moveTo>
                    <a:pt x="5667" y="153"/>
                  </a:moveTo>
                  <a:cubicBezTo>
                    <a:pt x="5966" y="153"/>
                    <a:pt x="6211" y="395"/>
                    <a:pt x="6211" y="696"/>
                  </a:cubicBezTo>
                  <a:lnTo>
                    <a:pt x="6211" y="5667"/>
                  </a:lnTo>
                  <a:cubicBezTo>
                    <a:pt x="6211" y="5965"/>
                    <a:pt x="5968" y="6210"/>
                    <a:pt x="5667" y="6210"/>
                  </a:cubicBezTo>
                  <a:lnTo>
                    <a:pt x="697" y="6210"/>
                  </a:lnTo>
                  <a:cubicBezTo>
                    <a:pt x="398" y="6210"/>
                    <a:pt x="153" y="5968"/>
                    <a:pt x="153" y="5667"/>
                  </a:cubicBezTo>
                  <a:lnTo>
                    <a:pt x="153" y="696"/>
                  </a:lnTo>
                  <a:cubicBezTo>
                    <a:pt x="153" y="397"/>
                    <a:pt x="396" y="153"/>
                    <a:pt x="697" y="153"/>
                  </a:cubicBezTo>
                  <a:close/>
                  <a:moveTo>
                    <a:pt x="697" y="1"/>
                  </a:moveTo>
                  <a:cubicBezTo>
                    <a:pt x="312" y="1"/>
                    <a:pt x="0" y="312"/>
                    <a:pt x="0" y="696"/>
                  </a:cubicBezTo>
                  <a:lnTo>
                    <a:pt x="0" y="5667"/>
                  </a:lnTo>
                  <a:cubicBezTo>
                    <a:pt x="0" y="6050"/>
                    <a:pt x="312" y="6362"/>
                    <a:pt x="697" y="6362"/>
                  </a:cubicBezTo>
                  <a:lnTo>
                    <a:pt x="5667" y="6362"/>
                  </a:lnTo>
                  <a:cubicBezTo>
                    <a:pt x="6051" y="6362"/>
                    <a:pt x="6364" y="6050"/>
                    <a:pt x="6364" y="5667"/>
                  </a:cubicBezTo>
                  <a:lnTo>
                    <a:pt x="6364" y="696"/>
                  </a:lnTo>
                  <a:cubicBezTo>
                    <a:pt x="6364" y="313"/>
                    <a:pt x="6052" y="1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301;p66">
              <a:extLst>
                <a:ext uri="{FF2B5EF4-FFF2-40B4-BE49-F238E27FC236}">
                  <a16:creationId xmlns:a16="http://schemas.microsoft.com/office/drawing/2014/main" id="{610D4098-20AC-78C4-A7A3-4055D5358398}"/>
                </a:ext>
              </a:extLst>
            </p:cNvPr>
            <p:cNvSpPr/>
            <p:nvPr/>
          </p:nvSpPr>
          <p:spPr>
            <a:xfrm>
              <a:off x="1244354" y="3868177"/>
              <a:ext cx="110952" cy="82455"/>
            </a:xfrm>
            <a:custGeom>
              <a:avLst/>
              <a:gdLst/>
              <a:ahLst/>
              <a:cxnLst/>
              <a:rect l="l" t="t" r="r" b="b"/>
              <a:pathLst>
                <a:path w="3146" h="2338" extrusionOk="0">
                  <a:moveTo>
                    <a:pt x="28" y="1"/>
                  </a:moveTo>
                  <a:cubicBezTo>
                    <a:pt x="12" y="1"/>
                    <a:pt x="0" y="12"/>
                    <a:pt x="0" y="29"/>
                  </a:cubicBezTo>
                  <a:lnTo>
                    <a:pt x="0" y="2309"/>
                  </a:lnTo>
                  <a:cubicBezTo>
                    <a:pt x="0" y="2325"/>
                    <a:pt x="12" y="2337"/>
                    <a:pt x="28" y="2337"/>
                  </a:cubicBezTo>
                  <a:lnTo>
                    <a:pt x="3116" y="2337"/>
                  </a:lnTo>
                  <a:cubicBezTo>
                    <a:pt x="3132" y="2337"/>
                    <a:pt x="3146" y="2325"/>
                    <a:pt x="3146" y="2309"/>
                  </a:cubicBezTo>
                  <a:lnTo>
                    <a:pt x="3146" y="29"/>
                  </a:lnTo>
                  <a:cubicBezTo>
                    <a:pt x="3146" y="12"/>
                    <a:pt x="3132" y="1"/>
                    <a:pt x="3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302;p66">
              <a:extLst>
                <a:ext uri="{FF2B5EF4-FFF2-40B4-BE49-F238E27FC236}">
                  <a16:creationId xmlns:a16="http://schemas.microsoft.com/office/drawing/2014/main" id="{2B7D930B-8F6F-C8E6-D20A-1A91E7208B21}"/>
                </a:ext>
              </a:extLst>
            </p:cNvPr>
            <p:cNvSpPr/>
            <p:nvPr/>
          </p:nvSpPr>
          <p:spPr>
            <a:xfrm>
              <a:off x="1241604" y="3865496"/>
              <a:ext cx="116418" cy="87851"/>
            </a:xfrm>
            <a:custGeom>
              <a:avLst/>
              <a:gdLst/>
              <a:ahLst/>
              <a:cxnLst/>
              <a:rect l="l" t="t" r="r" b="b"/>
              <a:pathLst>
                <a:path w="3301" h="2491" extrusionOk="0">
                  <a:moveTo>
                    <a:pt x="2911" y="154"/>
                  </a:moveTo>
                  <a:cubicBezTo>
                    <a:pt x="3041" y="154"/>
                    <a:pt x="3147" y="260"/>
                    <a:pt x="3147" y="391"/>
                  </a:cubicBezTo>
                  <a:lnTo>
                    <a:pt x="3147" y="2100"/>
                  </a:lnTo>
                  <a:cubicBezTo>
                    <a:pt x="3147" y="2231"/>
                    <a:pt x="3041" y="2337"/>
                    <a:pt x="2911" y="2337"/>
                  </a:cubicBezTo>
                  <a:lnTo>
                    <a:pt x="390" y="2337"/>
                  </a:lnTo>
                  <a:cubicBezTo>
                    <a:pt x="260" y="2337"/>
                    <a:pt x="154" y="2231"/>
                    <a:pt x="154" y="2100"/>
                  </a:cubicBezTo>
                  <a:lnTo>
                    <a:pt x="154" y="391"/>
                  </a:lnTo>
                  <a:cubicBezTo>
                    <a:pt x="154" y="260"/>
                    <a:pt x="260" y="154"/>
                    <a:pt x="390" y="154"/>
                  </a:cubicBezTo>
                  <a:close/>
                  <a:moveTo>
                    <a:pt x="390" y="0"/>
                  </a:moveTo>
                  <a:cubicBezTo>
                    <a:pt x="176" y="0"/>
                    <a:pt x="1" y="175"/>
                    <a:pt x="1" y="391"/>
                  </a:cubicBezTo>
                  <a:lnTo>
                    <a:pt x="1" y="2100"/>
                  </a:lnTo>
                  <a:cubicBezTo>
                    <a:pt x="1" y="2315"/>
                    <a:pt x="176" y="2490"/>
                    <a:pt x="390" y="2490"/>
                  </a:cubicBezTo>
                  <a:lnTo>
                    <a:pt x="2911" y="2490"/>
                  </a:lnTo>
                  <a:cubicBezTo>
                    <a:pt x="3126" y="2490"/>
                    <a:pt x="3300" y="2315"/>
                    <a:pt x="3301" y="2100"/>
                  </a:cubicBezTo>
                  <a:lnTo>
                    <a:pt x="3301" y="391"/>
                  </a:lnTo>
                  <a:cubicBezTo>
                    <a:pt x="3301" y="175"/>
                    <a:pt x="3126" y="0"/>
                    <a:pt x="2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303;p66">
              <a:extLst>
                <a:ext uri="{FF2B5EF4-FFF2-40B4-BE49-F238E27FC236}">
                  <a16:creationId xmlns:a16="http://schemas.microsoft.com/office/drawing/2014/main" id="{A690EDD6-563A-02C6-8099-C9EEE79AD992}"/>
                </a:ext>
              </a:extLst>
            </p:cNvPr>
            <p:cNvSpPr/>
            <p:nvPr/>
          </p:nvSpPr>
          <p:spPr>
            <a:xfrm>
              <a:off x="1244354" y="3879250"/>
              <a:ext cx="110987" cy="30471"/>
            </a:xfrm>
            <a:custGeom>
              <a:avLst/>
              <a:gdLst/>
              <a:ahLst/>
              <a:cxnLst/>
              <a:rect l="l" t="t" r="r" b="b"/>
              <a:pathLst>
                <a:path w="3147" h="864" extrusionOk="0">
                  <a:moveTo>
                    <a:pt x="0" y="1"/>
                  </a:moveTo>
                  <a:lnTo>
                    <a:pt x="1271" y="769"/>
                  </a:lnTo>
                  <a:cubicBezTo>
                    <a:pt x="1374" y="832"/>
                    <a:pt x="1491" y="864"/>
                    <a:pt x="1607" y="864"/>
                  </a:cubicBezTo>
                  <a:cubicBezTo>
                    <a:pt x="1729" y="864"/>
                    <a:pt x="1851" y="829"/>
                    <a:pt x="1958" y="761"/>
                  </a:cubicBezTo>
                  <a:lnTo>
                    <a:pt x="3147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304;p66">
              <a:extLst>
                <a:ext uri="{FF2B5EF4-FFF2-40B4-BE49-F238E27FC236}">
                  <a16:creationId xmlns:a16="http://schemas.microsoft.com/office/drawing/2014/main" id="{1AE89A6D-86CA-6E28-702F-10327B11A06A}"/>
                </a:ext>
              </a:extLst>
            </p:cNvPr>
            <p:cNvSpPr/>
            <p:nvPr/>
          </p:nvSpPr>
          <p:spPr>
            <a:xfrm>
              <a:off x="1242873" y="3876958"/>
              <a:ext cx="113879" cy="35409"/>
            </a:xfrm>
            <a:custGeom>
              <a:avLst/>
              <a:gdLst/>
              <a:ahLst/>
              <a:cxnLst/>
              <a:rect l="l" t="t" r="r" b="b"/>
              <a:pathLst>
                <a:path w="3229" h="1004" extrusionOk="0">
                  <a:moveTo>
                    <a:pt x="80" y="0"/>
                  </a:moveTo>
                  <a:lnTo>
                    <a:pt x="1" y="131"/>
                  </a:lnTo>
                  <a:lnTo>
                    <a:pt x="1271" y="899"/>
                  </a:lnTo>
                  <a:cubicBezTo>
                    <a:pt x="1387" y="969"/>
                    <a:pt x="1517" y="1004"/>
                    <a:pt x="1647" y="1004"/>
                  </a:cubicBezTo>
                  <a:cubicBezTo>
                    <a:pt x="1785" y="1004"/>
                    <a:pt x="1921" y="966"/>
                    <a:pt x="2040" y="889"/>
                  </a:cubicBezTo>
                  <a:lnTo>
                    <a:pt x="3229" y="131"/>
                  </a:lnTo>
                  <a:lnTo>
                    <a:pt x="3146" y="3"/>
                  </a:lnTo>
                  <a:lnTo>
                    <a:pt x="1957" y="762"/>
                  </a:lnTo>
                  <a:cubicBezTo>
                    <a:pt x="1863" y="822"/>
                    <a:pt x="1756" y="852"/>
                    <a:pt x="1648" y="852"/>
                  </a:cubicBezTo>
                  <a:cubicBezTo>
                    <a:pt x="1545" y="852"/>
                    <a:pt x="1441" y="824"/>
                    <a:pt x="1350" y="769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305;p66">
              <a:extLst>
                <a:ext uri="{FF2B5EF4-FFF2-40B4-BE49-F238E27FC236}">
                  <a16:creationId xmlns:a16="http://schemas.microsoft.com/office/drawing/2014/main" id="{9E0F360A-C150-4EFD-E0A6-82192D1DCC57}"/>
                </a:ext>
              </a:extLst>
            </p:cNvPr>
            <p:cNvSpPr/>
            <p:nvPr/>
          </p:nvSpPr>
          <p:spPr>
            <a:xfrm>
              <a:off x="1274084" y="3601170"/>
              <a:ext cx="304923" cy="164347"/>
            </a:xfrm>
            <a:custGeom>
              <a:avLst/>
              <a:gdLst/>
              <a:ahLst/>
              <a:cxnLst/>
              <a:rect l="l" t="t" r="r" b="b"/>
              <a:pathLst>
                <a:path w="8646" h="4660" extrusionOk="0">
                  <a:moveTo>
                    <a:pt x="22" y="0"/>
                  </a:moveTo>
                  <a:cubicBezTo>
                    <a:pt x="10" y="0"/>
                    <a:pt x="1" y="9"/>
                    <a:pt x="1" y="22"/>
                  </a:cubicBezTo>
                  <a:lnTo>
                    <a:pt x="1" y="4638"/>
                  </a:lnTo>
                  <a:cubicBezTo>
                    <a:pt x="1" y="4650"/>
                    <a:pt x="10" y="4660"/>
                    <a:pt x="22" y="4660"/>
                  </a:cubicBezTo>
                  <a:lnTo>
                    <a:pt x="8624" y="4660"/>
                  </a:lnTo>
                  <a:cubicBezTo>
                    <a:pt x="8636" y="4660"/>
                    <a:pt x="8645" y="4650"/>
                    <a:pt x="8645" y="4638"/>
                  </a:cubicBezTo>
                  <a:lnTo>
                    <a:pt x="8645" y="22"/>
                  </a:lnTo>
                  <a:cubicBezTo>
                    <a:pt x="8645" y="9"/>
                    <a:pt x="8636" y="0"/>
                    <a:pt x="8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306;p66">
              <a:extLst>
                <a:ext uri="{FF2B5EF4-FFF2-40B4-BE49-F238E27FC236}">
                  <a16:creationId xmlns:a16="http://schemas.microsoft.com/office/drawing/2014/main" id="{C4CBA506-4426-5215-A7AA-5AA66FD88FB5}"/>
                </a:ext>
              </a:extLst>
            </p:cNvPr>
            <p:cNvSpPr/>
            <p:nvPr/>
          </p:nvSpPr>
          <p:spPr>
            <a:xfrm>
              <a:off x="1271404" y="3598419"/>
              <a:ext cx="310319" cy="169778"/>
            </a:xfrm>
            <a:custGeom>
              <a:avLst/>
              <a:gdLst/>
              <a:ahLst/>
              <a:cxnLst/>
              <a:rect l="l" t="t" r="r" b="b"/>
              <a:pathLst>
                <a:path w="8799" h="4814" extrusionOk="0">
                  <a:moveTo>
                    <a:pt x="8481" y="154"/>
                  </a:moveTo>
                  <a:cubicBezTo>
                    <a:pt x="8572" y="154"/>
                    <a:pt x="8647" y="228"/>
                    <a:pt x="8647" y="320"/>
                  </a:cubicBezTo>
                  <a:lnTo>
                    <a:pt x="8647" y="4498"/>
                  </a:lnTo>
                  <a:cubicBezTo>
                    <a:pt x="8647" y="4588"/>
                    <a:pt x="8572" y="4663"/>
                    <a:pt x="8481" y="4663"/>
                  </a:cubicBezTo>
                  <a:lnTo>
                    <a:pt x="319" y="4663"/>
                  </a:lnTo>
                  <a:cubicBezTo>
                    <a:pt x="228" y="4663"/>
                    <a:pt x="153" y="4588"/>
                    <a:pt x="153" y="4498"/>
                  </a:cubicBezTo>
                  <a:lnTo>
                    <a:pt x="153" y="320"/>
                  </a:lnTo>
                  <a:cubicBezTo>
                    <a:pt x="153" y="228"/>
                    <a:pt x="228" y="154"/>
                    <a:pt x="319" y="154"/>
                  </a:cubicBezTo>
                  <a:close/>
                  <a:moveTo>
                    <a:pt x="319" y="0"/>
                  </a:moveTo>
                  <a:cubicBezTo>
                    <a:pt x="143" y="0"/>
                    <a:pt x="0" y="144"/>
                    <a:pt x="0" y="319"/>
                  </a:cubicBezTo>
                  <a:lnTo>
                    <a:pt x="0" y="4497"/>
                  </a:lnTo>
                  <a:cubicBezTo>
                    <a:pt x="0" y="4671"/>
                    <a:pt x="143" y="4814"/>
                    <a:pt x="319" y="4814"/>
                  </a:cubicBezTo>
                  <a:lnTo>
                    <a:pt x="8481" y="4814"/>
                  </a:lnTo>
                  <a:cubicBezTo>
                    <a:pt x="8656" y="4814"/>
                    <a:pt x="8799" y="4671"/>
                    <a:pt x="8799" y="4497"/>
                  </a:cubicBezTo>
                  <a:lnTo>
                    <a:pt x="8799" y="319"/>
                  </a:lnTo>
                  <a:cubicBezTo>
                    <a:pt x="8799" y="144"/>
                    <a:pt x="8656" y="0"/>
                    <a:pt x="8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307;p66">
              <a:extLst>
                <a:ext uri="{FF2B5EF4-FFF2-40B4-BE49-F238E27FC236}">
                  <a16:creationId xmlns:a16="http://schemas.microsoft.com/office/drawing/2014/main" id="{B52B4095-08F8-46C0-5018-BAE30267B362}"/>
                </a:ext>
              </a:extLst>
            </p:cNvPr>
            <p:cNvSpPr/>
            <p:nvPr/>
          </p:nvSpPr>
          <p:spPr>
            <a:xfrm>
              <a:off x="1324340" y="3650826"/>
              <a:ext cx="101888" cy="5431"/>
            </a:xfrm>
            <a:custGeom>
              <a:avLst/>
              <a:gdLst/>
              <a:ahLst/>
              <a:cxnLst/>
              <a:rect l="l" t="t" r="r" b="b"/>
              <a:pathLst>
                <a:path w="2889" h="154" extrusionOk="0">
                  <a:moveTo>
                    <a:pt x="77" y="1"/>
                  </a:moveTo>
                  <a:cubicBezTo>
                    <a:pt x="35" y="1"/>
                    <a:pt x="0" y="35"/>
                    <a:pt x="0" y="77"/>
                  </a:cubicBezTo>
                  <a:cubicBezTo>
                    <a:pt x="0" y="119"/>
                    <a:pt x="35" y="153"/>
                    <a:pt x="77" y="153"/>
                  </a:cubicBezTo>
                  <a:lnTo>
                    <a:pt x="2812" y="153"/>
                  </a:lnTo>
                  <a:cubicBezTo>
                    <a:pt x="2853" y="153"/>
                    <a:pt x="2888" y="119"/>
                    <a:pt x="2888" y="77"/>
                  </a:cubicBezTo>
                  <a:cubicBezTo>
                    <a:pt x="2888" y="35"/>
                    <a:pt x="2853" y="1"/>
                    <a:pt x="2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308;p66">
              <a:extLst>
                <a:ext uri="{FF2B5EF4-FFF2-40B4-BE49-F238E27FC236}">
                  <a16:creationId xmlns:a16="http://schemas.microsoft.com/office/drawing/2014/main" id="{CA5B0A3A-21D5-AA88-124C-D1765CA0DF4B}"/>
                </a:ext>
              </a:extLst>
            </p:cNvPr>
            <p:cNvSpPr/>
            <p:nvPr/>
          </p:nvSpPr>
          <p:spPr>
            <a:xfrm>
              <a:off x="1445835" y="3650826"/>
              <a:ext cx="91413" cy="5431"/>
            </a:xfrm>
            <a:custGeom>
              <a:avLst/>
              <a:gdLst/>
              <a:ahLst/>
              <a:cxnLst/>
              <a:rect l="l" t="t" r="r" b="b"/>
              <a:pathLst>
                <a:path w="2592" h="154" extrusionOk="0">
                  <a:moveTo>
                    <a:pt x="77" y="1"/>
                  </a:moveTo>
                  <a:cubicBezTo>
                    <a:pt x="36" y="1"/>
                    <a:pt x="1" y="35"/>
                    <a:pt x="1" y="77"/>
                  </a:cubicBezTo>
                  <a:cubicBezTo>
                    <a:pt x="1" y="119"/>
                    <a:pt x="36" y="153"/>
                    <a:pt x="77" y="153"/>
                  </a:cubicBezTo>
                  <a:lnTo>
                    <a:pt x="2515" y="153"/>
                  </a:lnTo>
                  <a:cubicBezTo>
                    <a:pt x="2557" y="153"/>
                    <a:pt x="2592" y="119"/>
                    <a:pt x="2591" y="77"/>
                  </a:cubicBezTo>
                  <a:cubicBezTo>
                    <a:pt x="2591" y="35"/>
                    <a:pt x="2557" y="1"/>
                    <a:pt x="2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309;p66">
              <a:extLst>
                <a:ext uri="{FF2B5EF4-FFF2-40B4-BE49-F238E27FC236}">
                  <a16:creationId xmlns:a16="http://schemas.microsoft.com/office/drawing/2014/main" id="{705AD5F0-A93E-89AF-C894-D7CD29B6DA39}"/>
                </a:ext>
              </a:extLst>
            </p:cNvPr>
            <p:cNvSpPr/>
            <p:nvPr/>
          </p:nvSpPr>
          <p:spPr>
            <a:xfrm>
              <a:off x="1324340" y="3702774"/>
              <a:ext cx="91378" cy="5396"/>
            </a:xfrm>
            <a:custGeom>
              <a:avLst/>
              <a:gdLst/>
              <a:ahLst/>
              <a:cxnLst/>
              <a:rect l="l" t="t" r="r" b="b"/>
              <a:pathLst>
                <a:path w="2591" h="153" extrusionOk="0">
                  <a:moveTo>
                    <a:pt x="77" y="1"/>
                  </a:moveTo>
                  <a:cubicBezTo>
                    <a:pt x="35" y="1"/>
                    <a:pt x="0" y="34"/>
                    <a:pt x="0" y="77"/>
                  </a:cubicBezTo>
                  <a:cubicBezTo>
                    <a:pt x="0" y="119"/>
                    <a:pt x="35" y="153"/>
                    <a:pt x="77" y="153"/>
                  </a:cubicBezTo>
                  <a:lnTo>
                    <a:pt x="2514" y="153"/>
                  </a:lnTo>
                  <a:cubicBezTo>
                    <a:pt x="2557" y="153"/>
                    <a:pt x="2590" y="117"/>
                    <a:pt x="2590" y="77"/>
                  </a:cubicBezTo>
                  <a:cubicBezTo>
                    <a:pt x="2590" y="34"/>
                    <a:pt x="2557" y="1"/>
                    <a:pt x="2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310;p66">
              <a:extLst>
                <a:ext uri="{FF2B5EF4-FFF2-40B4-BE49-F238E27FC236}">
                  <a16:creationId xmlns:a16="http://schemas.microsoft.com/office/drawing/2014/main" id="{C80F2BA5-285D-D151-1633-3EE6CB5E827F}"/>
                </a:ext>
              </a:extLst>
            </p:cNvPr>
            <p:cNvSpPr/>
            <p:nvPr/>
          </p:nvSpPr>
          <p:spPr>
            <a:xfrm>
              <a:off x="1405701" y="3675336"/>
              <a:ext cx="91343" cy="5396"/>
            </a:xfrm>
            <a:custGeom>
              <a:avLst/>
              <a:gdLst/>
              <a:ahLst/>
              <a:cxnLst/>
              <a:rect l="l" t="t" r="r" b="b"/>
              <a:pathLst>
                <a:path w="2590" h="153" extrusionOk="0">
                  <a:moveTo>
                    <a:pt x="77" y="0"/>
                  </a:moveTo>
                  <a:cubicBezTo>
                    <a:pt x="35" y="0"/>
                    <a:pt x="1" y="34"/>
                    <a:pt x="1" y="77"/>
                  </a:cubicBezTo>
                  <a:cubicBezTo>
                    <a:pt x="1" y="118"/>
                    <a:pt x="35" y="153"/>
                    <a:pt x="77" y="153"/>
                  </a:cubicBezTo>
                  <a:lnTo>
                    <a:pt x="2514" y="153"/>
                  </a:lnTo>
                  <a:cubicBezTo>
                    <a:pt x="2556" y="153"/>
                    <a:pt x="2590" y="118"/>
                    <a:pt x="2590" y="77"/>
                  </a:cubicBezTo>
                  <a:cubicBezTo>
                    <a:pt x="2590" y="34"/>
                    <a:pt x="2556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311;p66">
              <a:extLst>
                <a:ext uri="{FF2B5EF4-FFF2-40B4-BE49-F238E27FC236}">
                  <a16:creationId xmlns:a16="http://schemas.microsoft.com/office/drawing/2014/main" id="{8D66AE76-D3D6-A744-9F75-B1B90CD4C4AD}"/>
                </a:ext>
              </a:extLst>
            </p:cNvPr>
            <p:cNvSpPr/>
            <p:nvPr/>
          </p:nvSpPr>
          <p:spPr>
            <a:xfrm>
              <a:off x="1324340" y="3675336"/>
              <a:ext cx="61859" cy="5396"/>
            </a:xfrm>
            <a:custGeom>
              <a:avLst/>
              <a:gdLst/>
              <a:ahLst/>
              <a:cxnLst/>
              <a:rect l="l" t="t" r="r" b="b"/>
              <a:pathLst>
                <a:path w="1754" h="153" extrusionOk="0">
                  <a:moveTo>
                    <a:pt x="77" y="0"/>
                  </a:moveTo>
                  <a:cubicBezTo>
                    <a:pt x="35" y="0"/>
                    <a:pt x="0" y="34"/>
                    <a:pt x="0" y="77"/>
                  </a:cubicBezTo>
                  <a:cubicBezTo>
                    <a:pt x="0" y="118"/>
                    <a:pt x="35" y="153"/>
                    <a:pt x="77" y="153"/>
                  </a:cubicBezTo>
                  <a:lnTo>
                    <a:pt x="1677" y="153"/>
                  </a:lnTo>
                  <a:cubicBezTo>
                    <a:pt x="1720" y="153"/>
                    <a:pt x="1754" y="118"/>
                    <a:pt x="1754" y="77"/>
                  </a:cubicBezTo>
                  <a:cubicBezTo>
                    <a:pt x="1754" y="34"/>
                    <a:pt x="1720" y="0"/>
                    <a:pt x="1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312;p66">
              <a:extLst>
                <a:ext uri="{FF2B5EF4-FFF2-40B4-BE49-F238E27FC236}">
                  <a16:creationId xmlns:a16="http://schemas.microsoft.com/office/drawing/2014/main" id="{C1CF0E99-4031-4A08-829A-F30F1E9545A8}"/>
                </a:ext>
              </a:extLst>
            </p:cNvPr>
            <p:cNvSpPr/>
            <p:nvPr/>
          </p:nvSpPr>
          <p:spPr>
            <a:xfrm>
              <a:off x="1436771" y="3702774"/>
              <a:ext cx="40064" cy="5396"/>
            </a:xfrm>
            <a:custGeom>
              <a:avLst/>
              <a:gdLst/>
              <a:ahLst/>
              <a:cxnLst/>
              <a:rect l="l" t="t" r="r" b="b"/>
              <a:pathLst>
                <a:path w="1136" h="153" extrusionOk="0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lnTo>
                    <a:pt x="1060" y="153"/>
                  </a:lnTo>
                  <a:cubicBezTo>
                    <a:pt x="1102" y="153"/>
                    <a:pt x="1136" y="117"/>
                    <a:pt x="1136" y="77"/>
                  </a:cubicBezTo>
                  <a:cubicBezTo>
                    <a:pt x="1136" y="34"/>
                    <a:pt x="1102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313;p66">
              <a:extLst>
                <a:ext uri="{FF2B5EF4-FFF2-40B4-BE49-F238E27FC236}">
                  <a16:creationId xmlns:a16="http://schemas.microsoft.com/office/drawing/2014/main" id="{0B84E61E-8E6C-F416-5809-DF118495BC50}"/>
                </a:ext>
              </a:extLst>
            </p:cNvPr>
            <p:cNvSpPr/>
            <p:nvPr/>
          </p:nvSpPr>
          <p:spPr>
            <a:xfrm>
              <a:off x="1274084" y="3359485"/>
              <a:ext cx="304923" cy="204022"/>
            </a:xfrm>
            <a:custGeom>
              <a:avLst/>
              <a:gdLst/>
              <a:ahLst/>
              <a:cxnLst/>
              <a:rect l="l" t="t" r="r" b="b"/>
              <a:pathLst>
                <a:path w="8646" h="5785" extrusionOk="0">
                  <a:moveTo>
                    <a:pt x="22" y="1"/>
                  </a:moveTo>
                  <a:cubicBezTo>
                    <a:pt x="10" y="1"/>
                    <a:pt x="1" y="9"/>
                    <a:pt x="1" y="22"/>
                  </a:cubicBezTo>
                  <a:lnTo>
                    <a:pt x="1" y="5763"/>
                  </a:lnTo>
                  <a:cubicBezTo>
                    <a:pt x="1" y="5775"/>
                    <a:pt x="10" y="5785"/>
                    <a:pt x="22" y="5785"/>
                  </a:cubicBezTo>
                  <a:lnTo>
                    <a:pt x="8624" y="5785"/>
                  </a:lnTo>
                  <a:cubicBezTo>
                    <a:pt x="8636" y="5785"/>
                    <a:pt x="8645" y="5775"/>
                    <a:pt x="8645" y="5763"/>
                  </a:cubicBezTo>
                  <a:lnTo>
                    <a:pt x="8645" y="22"/>
                  </a:lnTo>
                  <a:cubicBezTo>
                    <a:pt x="8645" y="9"/>
                    <a:pt x="8636" y="1"/>
                    <a:pt x="8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314;p66">
              <a:extLst>
                <a:ext uri="{FF2B5EF4-FFF2-40B4-BE49-F238E27FC236}">
                  <a16:creationId xmlns:a16="http://schemas.microsoft.com/office/drawing/2014/main" id="{C55694AC-BCF6-2736-0A05-651824F3ECCF}"/>
                </a:ext>
              </a:extLst>
            </p:cNvPr>
            <p:cNvSpPr/>
            <p:nvPr/>
          </p:nvSpPr>
          <p:spPr>
            <a:xfrm>
              <a:off x="1271404" y="3356840"/>
              <a:ext cx="310319" cy="209418"/>
            </a:xfrm>
            <a:custGeom>
              <a:avLst/>
              <a:gdLst/>
              <a:ahLst/>
              <a:cxnLst/>
              <a:rect l="l" t="t" r="r" b="b"/>
              <a:pathLst>
                <a:path w="8799" h="5938" extrusionOk="0">
                  <a:moveTo>
                    <a:pt x="8481" y="152"/>
                  </a:moveTo>
                  <a:cubicBezTo>
                    <a:pt x="8572" y="152"/>
                    <a:pt x="8647" y="226"/>
                    <a:pt x="8647" y="317"/>
                  </a:cubicBezTo>
                  <a:lnTo>
                    <a:pt x="8647" y="5619"/>
                  </a:lnTo>
                  <a:cubicBezTo>
                    <a:pt x="8647" y="5709"/>
                    <a:pt x="8572" y="5784"/>
                    <a:pt x="8481" y="5784"/>
                  </a:cubicBezTo>
                  <a:lnTo>
                    <a:pt x="319" y="5784"/>
                  </a:lnTo>
                  <a:cubicBezTo>
                    <a:pt x="228" y="5784"/>
                    <a:pt x="153" y="5709"/>
                    <a:pt x="153" y="5619"/>
                  </a:cubicBezTo>
                  <a:lnTo>
                    <a:pt x="153" y="317"/>
                  </a:lnTo>
                  <a:cubicBezTo>
                    <a:pt x="153" y="226"/>
                    <a:pt x="228" y="152"/>
                    <a:pt x="319" y="152"/>
                  </a:cubicBezTo>
                  <a:close/>
                  <a:moveTo>
                    <a:pt x="319" y="1"/>
                  </a:moveTo>
                  <a:cubicBezTo>
                    <a:pt x="143" y="1"/>
                    <a:pt x="0" y="143"/>
                    <a:pt x="0" y="318"/>
                  </a:cubicBezTo>
                  <a:lnTo>
                    <a:pt x="0" y="5620"/>
                  </a:lnTo>
                  <a:cubicBezTo>
                    <a:pt x="0" y="5795"/>
                    <a:pt x="143" y="5937"/>
                    <a:pt x="319" y="5937"/>
                  </a:cubicBezTo>
                  <a:lnTo>
                    <a:pt x="8481" y="5937"/>
                  </a:lnTo>
                  <a:cubicBezTo>
                    <a:pt x="8656" y="5937"/>
                    <a:pt x="8799" y="5795"/>
                    <a:pt x="8799" y="5620"/>
                  </a:cubicBezTo>
                  <a:lnTo>
                    <a:pt x="8799" y="318"/>
                  </a:lnTo>
                  <a:cubicBezTo>
                    <a:pt x="8799" y="143"/>
                    <a:pt x="8656" y="1"/>
                    <a:pt x="8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315;p66">
              <a:extLst>
                <a:ext uri="{FF2B5EF4-FFF2-40B4-BE49-F238E27FC236}">
                  <a16:creationId xmlns:a16="http://schemas.microsoft.com/office/drawing/2014/main" id="{93D25548-5B65-C690-1E58-F75A6466D78B}"/>
                </a:ext>
              </a:extLst>
            </p:cNvPr>
            <p:cNvSpPr/>
            <p:nvPr/>
          </p:nvSpPr>
          <p:spPr>
            <a:xfrm>
              <a:off x="1490272" y="3369077"/>
              <a:ext cx="15870" cy="15835"/>
            </a:xfrm>
            <a:custGeom>
              <a:avLst/>
              <a:gdLst/>
              <a:ahLst/>
              <a:cxnLst/>
              <a:rect l="l" t="t" r="r" b="b"/>
              <a:pathLst>
                <a:path w="450" h="449" extrusionOk="0">
                  <a:moveTo>
                    <a:pt x="224" y="153"/>
                  </a:moveTo>
                  <a:cubicBezTo>
                    <a:pt x="265" y="153"/>
                    <a:pt x="297" y="183"/>
                    <a:pt x="297" y="224"/>
                  </a:cubicBezTo>
                  <a:cubicBezTo>
                    <a:pt x="297" y="263"/>
                    <a:pt x="265" y="296"/>
                    <a:pt x="224" y="296"/>
                  </a:cubicBezTo>
                  <a:cubicBezTo>
                    <a:pt x="185" y="296"/>
                    <a:pt x="153" y="263"/>
                    <a:pt x="153" y="224"/>
                  </a:cubicBezTo>
                  <a:cubicBezTo>
                    <a:pt x="153" y="185"/>
                    <a:pt x="185" y="153"/>
                    <a:pt x="224" y="153"/>
                  </a:cubicBezTo>
                  <a:close/>
                  <a:moveTo>
                    <a:pt x="224" y="0"/>
                  </a:moveTo>
                  <a:cubicBezTo>
                    <a:pt x="102" y="0"/>
                    <a:pt x="0" y="100"/>
                    <a:pt x="0" y="224"/>
                  </a:cubicBezTo>
                  <a:cubicBezTo>
                    <a:pt x="0" y="348"/>
                    <a:pt x="102" y="448"/>
                    <a:pt x="224" y="448"/>
                  </a:cubicBezTo>
                  <a:cubicBezTo>
                    <a:pt x="348" y="448"/>
                    <a:pt x="449" y="348"/>
                    <a:pt x="449" y="224"/>
                  </a:cubicBezTo>
                  <a:cubicBezTo>
                    <a:pt x="449" y="100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316;p66">
              <a:extLst>
                <a:ext uri="{FF2B5EF4-FFF2-40B4-BE49-F238E27FC236}">
                  <a16:creationId xmlns:a16="http://schemas.microsoft.com/office/drawing/2014/main" id="{A5967892-1647-97BF-4A44-DCC9DF5874AB}"/>
                </a:ext>
              </a:extLst>
            </p:cNvPr>
            <p:cNvSpPr/>
            <p:nvPr/>
          </p:nvSpPr>
          <p:spPr>
            <a:xfrm>
              <a:off x="1521271" y="3369077"/>
              <a:ext cx="15835" cy="15835"/>
            </a:xfrm>
            <a:custGeom>
              <a:avLst/>
              <a:gdLst/>
              <a:ahLst/>
              <a:cxnLst/>
              <a:rect l="l" t="t" r="r" b="b"/>
              <a:pathLst>
                <a:path w="449" h="449" extrusionOk="0">
                  <a:moveTo>
                    <a:pt x="225" y="153"/>
                  </a:moveTo>
                  <a:cubicBezTo>
                    <a:pt x="264" y="153"/>
                    <a:pt x="296" y="183"/>
                    <a:pt x="296" y="224"/>
                  </a:cubicBezTo>
                  <a:cubicBezTo>
                    <a:pt x="296" y="263"/>
                    <a:pt x="264" y="296"/>
                    <a:pt x="225" y="296"/>
                  </a:cubicBezTo>
                  <a:cubicBezTo>
                    <a:pt x="186" y="296"/>
                    <a:pt x="153" y="263"/>
                    <a:pt x="153" y="224"/>
                  </a:cubicBezTo>
                  <a:cubicBezTo>
                    <a:pt x="153" y="185"/>
                    <a:pt x="186" y="153"/>
                    <a:pt x="225" y="153"/>
                  </a:cubicBezTo>
                  <a:close/>
                  <a:moveTo>
                    <a:pt x="225" y="0"/>
                  </a:moveTo>
                  <a:cubicBezTo>
                    <a:pt x="101" y="0"/>
                    <a:pt x="1" y="100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cubicBezTo>
                    <a:pt x="349" y="448"/>
                    <a:pt x="449" y="348"/>
                    <a:pt x="449" y="224"/>
                  </a:cubicBezTo>
                  <a:cubicBezTo>
                    <a:pt x="449" y="100"/>
                    <a:pt x="349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317;p66">
              <a:extLst>
                <a:ext uri="{FF2B5EF4-FFF2-40B4-BE49-F238E27FC236}">
                  <a16:creationId xmlns:a16="http://schemas.microsoft.com/office/drawing/2014/main" id="{B1FD1170-713A-D76D-2A74-CA5275EABBDF}"/>
                </a:ext>
              </a:extLst>
            </p:cNvPr>
            <p:cNvSpPr/>
            <p:nvPr/>
          </p:nvSpPr>
          <p:spPr>
            <a:xfrm>
              <a:off x="1552412" y="3369077"/>
              <a:ext cx="15870" cy="15835"/>
            </a:xfrm>
            <a:custGeom>
              <a:avLst/>
              <a:gdLst/>
              <a:ahLst/>
              <a:cxnLst/>
              <a:rect l="l" t="t" r="r" b="b"/>
              <a:pathLst>
                <a:path w="450" h="449" extrusionOk="0">
                  <a:moveTo>
                    <a:pt x="225" y="153"/>
                  </a:moveTo>
                  <a:cubicBezTo>
                    <a:pt x="264" y="153"/>
                    <a:pt x="297" y="183"/>
                    <a:pt x="297" y="224"/>
                  </a:cubicBezTo>
                  <a:cubicBezTo>
                    <a:pt x="297" y="263"/>
                    <a:pt x="264" y="296"/>
                    <a:pt x="225" y="296"/>
                  </a:cubicBezTo>
                  <a:cubicBezTo>
                    <a:pt x="185" y="296"/>
                    <a:pt x="152" y="263"/>
                    <a:pt x="152" y="224"/>
                  </a:cubicBezTo>
                  <a:cubicBezTo>
                    <a:pt x="152" y="185"/>
                    <a:pt x="185" y="153"/>
                    <a:pt x="225" y="153"/>
                  </a:cubicBezTo>
                  <a:close/>
                  <a:moveTo>
                    <a:pt x="225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348" y="448"/>
                    <a:pt x="449" y="348"/>
                    <a:pt x="449" y="224"/>
                  </a:cubicBezTo>
                  <a:cubicBezTo>
                    <a:pt x="449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318;p66">
              <a:extLst>
                <a:ext uri="{FF2B5EF4-FFF2-40B4-BE49-F238E27FC236}">
                  <a16:creationId xmlns:a16="http://schemas.microsoft.com/office/drawing/2014/main" id="{A58C4D01-F305-42DC-C334-5E45E794A068}"/>
                </a:ext>
              </a:extLst>
            </p:cNvPr>
            <p:cNvSpPr/>
            <p:nvPr/>
          </p:nvSpPr>
          <p:spPr>
            <a:xfrm>
              <a:off x="1349485" y="3394258"/>
              <a:ext cx="154965" cy="141176"/>
            </a:xfrm>
            <a:custGeom>
              <a:avLst/>
              <a:gdLst/>
              <a:ahLst/>
              <a:cxnLst/>
              <a:rect l="l" t="t" r="r" b="b"/>
              <a:pathLst>
                <a:path w="4394" h="4003" extrusionOk="0">
                  <a:moveTo>
                    <a:pt x="2197" y="0"/>
                  </a:moveTo>
                  <a:cubicBezTo>
                    <a:pt x="1685" y="0"/>
                    <a:pt x="1173" y="196"/>
                    <a:pt x="782" y="586"/>
                  </a:cubicBezTo>
                  <a:cubicBezTo>
                    <a:pt x="0" y="1368"/>
                    <a:pt x="0" y="2635"/>
                    <a:pt x="782" y="3416"/>
                  </a:cubicBezTo>
                  <a:cubicBezTo>
                    <a:pt x="1173" y="3807"/>
                    <a:pt x="1685" y="4003"/>
                    <a:pt x="2197" y="4003"/>
                  </a:cubicBezTo>
                  <a:cubicBezTo>
                    <a:pt x="2709" y="4003"/>
                    <a:pt x="3221" y="3807"/>
                    <a:pt x="3612" y="3416"/>
                  </a:cubicBezTo>
                  <a:cubicBezTo>
                    <a:pt x="4394" y="2635"/>
                    <a:pt x="4394" y="1368"/>
                    <a:pt x="3612" y="586"/>
                  </a:cubicBezTo>
                  <a:cubicBezTo>
                    <a:pt x="3221" y="196"/>
                    <a:pt x="2709" y="0"/>
                    <a:pt x="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319;p66">
              <a:extLst>
                <a:ext uri="{FF2B5EF4-FFF2-40B4-BE49-F238E27FC236}">
                  <a16:creationId xmlns:a16="http://schemas.microsoft.com/office/drawing/2014/main" id="{1D85036E-39B4-753C-8BDA-28D7CF33720E}"/>
                </a:ext>
              </a:extLst>
            </p:cNvPr>
            <p:cNvSpPr/>
            <p:nvPr/>
          </p:nvSpPr>
          <p:spPr>
            <a:xfrm>
              <a:off x="1353753" y="3391543"/>
              <a:ext cx="146536" cy="146536"/>
            </a:xfrm>
            <a:custGeom>
              <a:avLst/>
              <a:gdLst/>
              <a:ahLst/>
              <a:cxnLst/>
              <a:rect l="l" t="t" r="r" b="b"/>
              <a:pathLst>
                <a:path w="4155" h="4155" extrusionOk="0">
                  <a:moveTo>
                    <a:pt x="2077" y="152"/>
                  </a:moveTo>
                  <a:cubicBezTo>
                    <a:pt x="3138" y="152"/>
                    <a:pt x="4002" y="1015"/>
                    <a:pt x="4002" y="2077"/>
                  </a:cubicBezTo>
                  <a:cubicBezTo>
                    <a:pt x="4002" y="3138"/>
                    <a:pt x="3139" y="4002"/>
                    <a:pt x="2077" y="4002"/>
                  </a:cubicBezTo>
                  <a:cubicBezTo>
                    <a:pt x="1015" y="4002"/>
                    <a:pt x="151" y="3138"/>
                    <a:pt x="151" y="2077"/>
                  </a:cubicBezTo>
                  <a:cubicBezTo>
                    <a:pt x="151" y="1016"/>
                    <a:pt x="1015" y="152"/>
                    <a:pt x="2077" y="152"/>
                  </a:cubicBezTo>
                  <a:close/>
                  <a:moveTo>
                    <a:pt x="2077" y="0"/>
                  </a:moveTo>
                  <a:cubicBezTo>
                    <a:pt x="932" y="0"/>
                    <a:pt x="0" y="932"/>
                    <a:pt x="0" y="2077"/>
                  </a:cubicBezTo>
                  <a:cubicBezTo>
                    <a:pt x="0" y="3223"/>
                    <a:pt x="932" y="4154"/>
                    <a:pt x="2077" y="4154"/>
                  </a:cubicBezTo>
                  <a:cubicBezTo>
                    <a:pt x="3223" y="4154"/>
                    <a:pt x="4154" y="3223"/>
                    <a:pt x="4154" y="2077"/>
                  </a:cubicBezTo>
                  <a:cubicBezTo>
                    <a:pt x="4154" y="932"/>
                    <a:pt x="3222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320;p66">
              <a:extLst>
                <a:ext uri="{FF2B5EF4-FFF2-40B4-BE49-F238E27FC236}">
                  <a16:creationId xmlns:a16="http://schemas.microsoft.com/office/drawing/2014/main" id="{28AA2858-D38F-B07D-0CEB-C7B838CF587F}"/>
                </a:ext>
              </a:extLst>
            </p:cNvPr>
            <p:cNvSpPr/>
            <p:nvPr/>
          </p:nvSpPr>
          <p:spPr>
            <a:xfrm>
              <a:off x="1366096" y="3409352"/>
              <a:ext cx="121708" cy="110916"/>
            </a:xfrm>
            <a:custGeom>
              <a:avLst/>
              <a:gdLst/>
              <a:ahLst/>
              <a:cxnLst/>
              <a:rect l="l" t="t" r="r" b="b"/>
              <a:pathLst>
                <a:path w="3451" h="3145" extrusionOk="0">
                  <a:moveTo>
                    <a:pt x="1726" y="1"/>
                  </a:moveTo>
                  <a:cubicBezTo>
                    <a:pt x="1324" y="1"/>
                    <a:pt x="921" y="154"/>
                    <a:pt x="614" y="461"/>
                  </a:cubicBezTo>
                  <a:cubicBezTo>
                    <a:pt x="0" y="1076"/>
                    <a:pt x="0" y="2071"/>
                    <a:pt x="614" y="2684"/>
                  </a:cubicBezTo>
                  <a:cubicBezTo>
                    <a:pt x="921" y="2991"/>
                    <a:pt x="1324" y="3145"/>
                    <a:pt x="1726" y="3145"/>
                  </a:cubicBezTo>
                  <a:cubicBezTo>
                    <a:pt x="2128" y="3145"/>
                    <a:pt x="2531" y="2991"/>
                    <a:pt x="2838" y="2684"/>
                  </a:cubicBezTo>
                  <a:cubicBezTo>
                    <a:pt x="3451" y="2071"/>
                    <a:pt x="3451" y="1076"/>
                    <a:pt x="2838" y="461"/>
                  </a:cubicBezTo>
                  <a:cubicBezTo>
                    <a:pt x="2531" y="154"/>
                    <a:pt x="2128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321;p66">
              <a:extLst>
                <a:ext uri="{FF2B5EF4-FFF2-40B4-BE49-F238E27FC236}">
                  <a16:creationId xmlns:a16="http://schemas.microsoft.com/office/drawing/2014/main" id="{FDF63E68-473C-D89D-0C65-5D83BE10BD9D}"/>
                </a:ext>
              </a:extLst>
            </p:cNvPr>
            <p:cNvSpPr/>
            <p:nvPr/>
          </p:nvSpPr>
          <p:spPr>
            <a:xfrm>
              <a:off x="1368882" y="3406672"/>
              <a:ext cx="116242" cy="116242"/>
            </a:xfrm>
            <a:custGeom>
              <a:avLst/>
              <a:gdLst/>
              <a:ahLst/>
              <a:cxnLst/>
              <a:rect l="l" t="t" r="r" b="b"/>
              <a:pathLst>
                <a:path w="3296" h="3296" extrusionOk="0">
                  <a:moveTo>
                    <a:pt x="1648" y="153"/>
                  </a:moveTo>
                  <a:cubicBezTo>
                    <a:pt x="2473" y="153"/>
                    <a:pt x="3144" y="823"/>
                    <a:pt x="3144" y="1648"/>
                  </a:cubicBezTo>
                  <a:cubicBezTo>
                    <a:pt x="3144" y="2473"/>
                    <a:pt x="2471" y="3144"/>
                    <a:pt x="1648" y="3144"/>
                  </a:cubicBezTo>
                  <a:cubicBezTo>
                    <a:pt x="824" y="3144"/>
                    <a:pt x="154" y="2473"/>
                    <a:pt x="154" y="1648"/>
                  </a:cubicBezTo>
                  <a:cubicBezTo>
                    <a:pt x="154" y="823"/>
                    <a:pt x="823" y="153"/>
                    <a:pt x="1648" y="153"/>
                  </a:cubicBezTo>
                  <a:close/>
                  <a:moveTo>
                    <a:pt x="1648" y="1"/>
                  </a:moveTo>
                  <a:cubicBezTo>
                    <a:pt x="739" y="1"/>
                    <a:pt x="0" y="740"/>
                    <a:pt x="0" y="1648"/>
                  </a:cubicBezTo>
                  <a:cubicBezTo>
                    <a:pt x="0" y="2557"/>
                    <a:pt x="739" y="3296"/>
                    <a:pt x="1648" y="3296"/>
                  </a:cubicBezTo>
                  <a:cubicBezTo>
                    <a:pt x="2557" y="3296"/>
                    <a:pt x="3296" y="2557"/>
                    <a:pt x="3296" y="1648"/>
                  </a:cubicBezTo>
                  <a:cubicBezTo>
                    <a:pt x="3296" y="740"/>
                    <a:pt x="255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322;p66">
              <a:extLst>
                <a:ext uri="{FF2B5EF4-FFF2-40B4-BE49-F238E27FC236}">
                  <a16:creationId xmlns:a16="http://schemas.microsoft.com/office/drawing/2014/main" id="{1DC550A9-5EE7-36F8-7FD8-3787AA5D6263}"/>
                </a:ext>
              </a:extLst>
            </p:cNvPr>
            <p:cNvSpPr/>
            <p:nvPr/>
          </p:nvSpPr>
          <p:spPr>
            <a:xfrm>
              <a:off x="1423194" y="3433122"/>
              <a:ext cx="31635" cy="35479"/>
            </a:xfrm>
            <a:custGeom>
              <a:avLst/>
              <a:gdLst/>
              <a:ahLst/>
              <a:cxnLst/>
              <a:rect l="l" t="t" r="r" b="b"/>
              <a:pathLst>
                <a:path w="897" h="100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lnTo>
                    <a:pt x="0" y="1006"/>
                  </a:lnTo>
                  <a:lnTo>
                    <a:pt x="788" y="1006"/>
                  </a:lnTo>
                  <a:cubicBezTo>
                    <a:pt x="848" y="1006"/>
                    <a:pt x="896" y="957"/>
                    <a:pt x="896" y="899"/>
                  </a:cubicBezTo>
                  <a:cubicBezTo>
                    <a:pt x="896" y="840"/>
                    <a:pt x="848" y="793"/>
                    <a:pt x="788" y="793"/>
                  </a:cubicBezTo>
                  <a:lnTo>
                    <a:pt x="215" y="793"/>
                  </a:lnTo>
                  <a:lnTo>
                    <a:pt x="215" y="108"/>
                  </a:lnTo>
                  <a:cubicBezTo>
                    <a:pt x="215" y="48"/>
                    <a:pt x="16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323;p66">
              <a:extLst>
                <a:ext uri="{FF2B5EF4-FFF2-40B4-BE49-F238E27FC236}">
                  <a16:creationId xmlns:a16="http://schemas.microsoft.com/office/drawing/2014/main" id="{08287992-0395-303E-98B7-DC1050D49DA8}"/>
                </a:ext>
              </a:extLst>
            </p:cNvPr>
            <p:cNvSpPr/>
            <p:nvPr/>
          </p:nvSpPr>
          <p:spPr>
            <a:xfrm>
              <a:off x="1418785" y="3456928"/>
              <a:ext cx="16893" cy="16893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40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1"/>
                    <a:pt x="108" y="479"/>
                    <a:pt x="240" y="479"/>
                  </a:cubicBezTo>
                  <a:cubicBezTo>
                    <a:pt x="371" y="479"/>
                    <a:pt x="479" y="371"/>
                    <a:pt x="479" y="240"/>
                  </a:cubicBezTo>
                  <a:cubicBezTo>
                    <a:pt x="479" y="108"/>
                    <a:pt x="37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324;p66">
              <a:extLst>
                <a:ext uri="{FF2B5EF4-FFF2-40B4-BE49-F238E27FC236}">
                  <a16:creationId xmlns:a16="http://schemas.microsoft.com/office/drawing/2014/main" id="{0D0AFD70-CCD0-F239-0D8B-AE05002614DC}"/>
                </a:ext>
              </a:extLst>
            </p:cNvPr>
            <p:cNvSpPr/>
            <p:nvPr/>
          </p:nvSpPr>
          <p:spPr>
            <a:xfrm>
              <a:off x="1416105" y="3454247"/>
              <a:ext cx="22254" cy="22254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316" y="153"/>
                  </a:moveTo>
                  <a:cubicBezTo>
                    <a:pt x="406" y="153"/>
                    <a:pt x="479" y="226"/>
                    <a:pt x="479" y="316"/>
                  </a:cubicBezTo>
                  <a:cubicBezTo>
                    <a:pt x="479" y="406"/>
                    <a:pt x="406" y="479"/>
                    <a:pt x="316" y="479"/>
                  </a:cubicBezTo>
                  <a:cubicBezTo>
                    <a:pt x="225" y="479"/>
                    <a:pt x="153" y="406"/>
                    <a:pt x="153" y="316"/>
                  </a:cubicBezTo>
                  <a:cubicBezTo>
                    <a:pt x="153" y="226"/>
                    <a:pt x="225" y="153"/>
                    <a:pt x="316" y="153"/>
                  </a:cubicBezTo>
                  <a:close/>
                  <a:moveTo>
                    <a:pt x="316" y="0"/>
                  </a:moveTo>
                  <a:cubicBezTo>
                    <a:pt x="142" y="0"/>
                    <a:pt x="0" y="142"/>
                    <a:pt x="0" y="316"/>
                  </a:cubicBezTo>
                  <a:cubicBezTo>
                    <a:pt x="0" y="489"/>
                    <a:pt x="142" y="631"/>
                    <a:pt x="316" y="631"/>
                  </a:cubicBezTo>
                  <a:cubicBezTo>
                    <a:pt x="489" y="631"/>
                    <a:pt x="631" y="489"/>
                    <a:pt x="631" y="316"/>
                  </a:cubicBezTo>
                  <a:cubicBezTo>
                    <a:pt x="631" y="142"/>
                    <a:pt x="489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325;p66">
              <a:extLst>
                <a:ext uri="{FF2B5EF4-FFF2-40B4-BE49-F238E27FC236}">
                  <a16:creationId xmlns:a16="http://schemas.microsoft.com/office/drawing/2014/main" id="{1D66BB21-EC6C-3710-E2A2-CECC8E8EA8D4}"/>
                </a:ext>
              </a:extLst>
            </p:cNvPr>
            <p:cNvSpPr/>
            <p:nvPr/>
          </p:nvSpPr>
          <p:spPr>
            <a:xfrm>
              <a:off x="784648" y="3350774"/>
              <a:ext cx="453258" cy="403178"/>
            </a:xfrm>
            <a:custGeom>
              <a:avLst/>
              <a:gdLst/>
              <a:ahLst/>
              <a:cxnLst/>
              <a:rect l="l" t="t" r="r" b="b"/>
              <a:pathLst>
                <a:path w="12852" h="11432" extrusionOk="0">
                  <a:moveTo>
                    <a:pt x="93" y="1"/>
                  </a:moveTo>
                  <a:cubicBezTo>
                    <a:pt x="43" y="1"/>
                    <a:pt x="0" y="42"/>
                    <a:pt x="0" y="93"/>
                  </a:cubicBezTo>
                  <a:lnTo>
                    <a:pt x="0" y="11338"/>
                  </a:lnTo>
                  <a:cubicBezTo>
                    <a:pt x="0" y="11389"/>
                    <a:pt x="42" y="11432"/>
                    <a:pt x="93" y="11432"/>
                  </a:cubicBezTo>
                  <a:lnTo>
                    <a:pt x="12759" y="11432"/>
                  </a:lnTo>
                  <a:cubicBezTo>
                    <a:pt x="12809" y="11432"/>
                    <a:pt x="12851" y="11389"/>
                    <a:pt x="12851" y="11338"/>
                  </a:cubicBezTo>
                  <a:lnTo>
                    <a:pt x="12851" y="93"/>
                  </a:lnTo>
                  <a:cubicBezTo>
                    <a:pt x="12851" y="43"/>
                    <a:pt x="12810" y="1"/>
                    <a:pt x="12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326;p66">
              <a:extLst>
                <a:ext uri="{FF2B5EF4-FFF2-40B4-BE49-F238E27FC236}">
                  <a16:creationId xmlns:a16="http://schemas.microsoft.com/office/drawing/2014/main" id="{09574C35-0ACD-113E-6AB6-14F67369AE10}"/>
                </a:ext>
              </a:extLst>
            </p:cNvPr>
            <p:cNvSpPr/>
            <p:nvPr/>
          </p:nvSpPr>
          <p:spPr>
            <a:xfrm>
              <a:off x="781933" y="3348023"/>
              <a:ext cx="458689" cy="408609"/>
            </a:xfrm>
            <a:custGeom>
              <a:avLst/>
              <a:gdLst/>
              <a:ahLst/>
              <a:cxnLst/>
              <a:rect l="l" t="t" r="r" b="b"/>
              <a:pathLst>
                <a:path w="13006" h="11586" extrusionOk="0">
                  <a:moveTo>
                    <a:pt x="11910" y="154"/>
                  </a:moveTo>
                  <a:cubicBezTo>
                    <a:pt x="12429" y="154"/>
                    <a:pt x="12851" y="577"/>
                    <a:pt x="12851" y="1095"/>
                  </a:cubicBezTo>
                  <a:lnTo>
                    <a:pt x="12851" y="10490"/>
                  </a:lnTo>
                  <a:cubicBezTo>
                    <a:pt x="12851" y="11010"/>
                    <a:pt x="12429" y="11431"/>
                    <a:pt x="11910" y="11431"/>
                  </a:cubicBezTo>
                  <a:lnTo>
                    <a:pt x="1094" y="11431"/>
                  </a:lnTo>
                  <a:cubicBezTo>
                    <a:pt x="575" y="11431"/>
                    <a:pt x="152" y="11009"/>
                    <a:pt x="152" y="10490"/>
                  </a:cubicBezTo>
                  <a:lnTo>
                    <a:pt x="152" y="1095"/>
                  </a:lnTo>
                  <a:cubicBezTo>
                    <a:pt x="152" y="577"/>
                    <a:pt x="575" y="154"/>
                    <a:pt x="1094" y="154"/>
                  </a:cubicBezTo>
                  <a:close/>
                  <a:moveTo>
                    <a:pt x="1096" y="1"/>
                  </a:moveTo>
                  <a:cubicBezTo>
                    <a:pt x="490" y="1"/>
                    <a:pt x="0" y="492"/>
                    <a:pt x="0" y="1095"/>
                  </a:cubicBezTo>
                  <a:lnTo>
                    <a:pt x="0" y="10490"/>
                  </a:lnTo>
                  <a:cubicBezTo>
                    <a:pt x="0" y="11094"/>
                    <a:pt x="493" y="11586"/>
                    <a:pt x="1096" y="11586"/>
                  </a:cubicBezTo>
                  <a:lnTo>
                    <a:pt x="11911" y="11586"/>
                  </a:lnTo>
                  <a:cubicBezTo>
                    <a:pt x="12514" y="11586"/>
                    <a:pt x="13005" y="11093"/>
                    <a:pt x="13006" y="10490"/>
                  </a:cubicBezTo>
                  <a:lnTo>
                    <a:pt x="13006" y="1095"/>
                  </a:lnTo>
                  <a:cubicBezTo>
                    <a:pt x="13006" y="491"/>
                    <a:pt x="12514" y="1"/>
                    <a:pt x="11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327;p66">
              <a:extLst>
                <a:ext uri="{FF2B5EF4-FFF2-40B4-BE49-F238E27FC236}">
                  <a16:creationId xmlns:a16="http://schemas.microsoft.com/office/drawing/2014/main" id="{ACC1CDE3-39B4-74F7-66B6-F63644CC24E3}"/>
                </a:ext>
              </a:extLst>
            </p:cNvPr>
            <p:cNvSpPr/>
            <p:nvPr/>
          </p:nvSpPr>
          <p:spPr>
            <a:xfrm>
              <a:off x="1173750" y="3377683"/>
              <a:ext cx="31917" cy="31353"/>
            </a:xfrm>
            <a:custGeom>
              <a:avLst/>
              <a:gdLst/>
              <a:ahLst/>
              <a:cxnLst/>
              <a:rect l="l" t="t" r="r" b="b"/>
              <a:pathLst>
                <a:path w="905" h="889" extrusionOk="0">
                  <a:moveTo>
                    <a:pt x="821" y="1"/>
                  </a:moveTo>
                  <a:cubicBezTo>
                    <a:pt x="801" y="1"/>
                    <a:pt x="782" y="9"/>
                    <a:pt x="767" y="24"/>
                  </a:cubicBezTo>
                  <a:lnTo>
                    <a:pt x="31" y="760"/>
                  </a:lnTo>
                  <a:cubicBezTo>
                    <a:pt x="0" y="790"/>
                    <a:pt x="0" y="838"/>
                    <a:pt x="31" y="867"/>
                  </a:cubicBezTo>
                  <a:cubicBezTo>
                    <a:pt x="46" y="882"/>
                    <a:pt x="66" y="889"/>
                    <a:pt x="85" y="889"/>
                  </a:cubicBezTo>
                  <a:cubicBezTo>
                    <a:pt x="104" y="889"/>
                    <a:pt x="124" y="882"/>
                    <a:pt x="138" y="867"/>
                  </a:cubicBezTo>
                  <a:lnTo>
                    <a:pt x="874" y="131"/>
                  </a:lnTo>
                  <a:cubicBezTo>
                    <a:pt x="904" y="101"/>
                    <a:pt x="904" y="53"/>
                    <a:pt x="874" y="24"/>
                  </a:cubicBezTo>
                  <a:cubicBezTo>
                    <a:pt x="859" y="9"/>
                    <a:pt x="840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328;p66">
              <a:extLst>
                <a:ext uri="{FF2B5EF4-FFF2-40B4-BE49-F238E27FC236}">
                  <a16:creationId xmlns:a16="http://schemas.microsoft.com/office/drawing/2014/main" id="{2D03D9D0-11DF-8717-B1A9-1AC301543833}"/>
                </a:ext>
              </a:extLst>
            </p:cNvPr>
            <p:cNvSpPr/>
            <p:nvPr/>
          </p:nvSpPr>
          <p:spPr>
            <a:xfrm>
              <a:off x="1173714" y="3377683"/>
              <a:ext cx="31917" cy="31353"/>
            </a:xfrm>
            <a:custGeom>
              <a:avLst/>
              <a:gdLst/>
              <a:ahLst/>
              <a:cxnLst/>
              <a:rect l="l" t="t" r="r" b="b"/>
              <a:pathLst>
                <a:path w="905" h="889" extrusionOk="0">
                  <a:moveTo>
                    <a:pt x="84" y="1"/>
                  </a:moveTo>
                  <a:cubicBezTo>
                    <a:pt x="64" y="1"/>
                    <a:pt x="45" y="9"/>
                    <a:pt x="30" y="24"/>
                  </a:cubicBezTo>
                  <a:cubicBezTo>
                    <a:pt x="0" y="53"/>
                    <a:pt x="0" y="101"/>
                    <a:pt x="30" y="131"/>
                  </a:cubicBezTo>
                  <a:lnTo>
                    <a:pt x="766" y="867"/>
                  </a:lnTo>
                  <a:cubicBezTo>
                    <a:pt x="782" y="882"/>
                    <a:pt x="802" y="889"/>
                    <a:pt x="821" y="889"/>
                  </a:cubicBezTo>
                  <a:cubicBezTo>
                    <a:pt x="841" y="889"/>
                    <a:pt x="861" y="882"/>
                    <a:pt x="874" y="867"/>
                  </a:cubicBezTo>
                  <a:cubicBezTo>
                    <a:pt x="904" y="838"/>
                    <a:pt x="904" y="790"/>
                    <a:pt x="874" y="760"/>
                  </a:cubicBezTo>
                  <a:lnTo>
                    <a:pt x="137" y="24"/>
                  </a:lnTo>
                  <a:cubicBezTo>
                    <a:pt x="122" y="9"/>
                    <a:pt x="103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329;p66">
              <a:extLst>
                <a:ext uri="{FF2B5EF4-FFF2-40B4-BE49-F238E27FC236}">
                  <a16:creationId xmlns:a16="http://schemas.microsoft.com/office/drawing/2014/main" id="{619F9B19-CB14-06E2-7BE7-70978C3FA878}"/>
                </a:ext>
              </a:extLst>
            </p:cNvPr>
            <p:cNvSpPr/>
            <p:nvPr/>
          </p:nvSpPr>
          <p:spPr>
            <a:xfrm>
              <a:off x="1020162" y="3503515"/>
              <a:ext cx="178877" cy="128162"/>
            </a:xfrm>
            <a:custGeom>
              <a:avLst/>
              <a:gdLst/>
              <a:ahLst/>
              <a:cxnLst/>
              <a:rect l="l" t="t" r="r" b="b"/>
              <a:pathLst>
                <a:path w="5072" h="3634" extrusionOk="0">
                  <a:moveTo>
                    <a:pt x="3597" y="0"/>
                  </a:moveTo>
                  <a:lnTo>
                    <a:pt x="0" y="3596"/>
                  </a:lnTo>
                  <a:lnTo>
                    <a:pt x="37" y="3633"/>
                  </a:lnTo>
                  <a:lnTo>
                    <a:pt x="5071" y="3633"/>
                  </a:lnTo>
                  <a:cubicBezTo>
                    <a:pt x="5071" y="2220"/>
                    <a:pt x="4509" y="939"/>
                    <a:pt x="3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330;p66">
              <a:extLst>
                <a:ext uri="{FF2B5EF4-FFF2-40B4-BE49-F238E27FC236}">
                  <a16:creationId xmlns:a16="http://schemas.microsoft.com/office/drawing/2014/main" id="{EF97608A-17EB-AF20-37A6-C437DED8401E}"/>
                </a:ext>
              </a:extLst>
            </p:cNvPr>
            <p:cNvSpPr/>
            <p:nvPr/>
          </p:nvSpPr>
          <p:spPr>
            <a:xfrm>
              <a:off x="1019174" y="3502528"/>
              <a:ext cx="180816" cy="130102"/>
            </a:xfrm>
            <a:custGeom>
              <a:avLst/>
              <a:gdLst/>
              <a:ahLst/>
              <a:cxnLst/>
              <a:rect l="l" t="t" r="r" b="b"/>
              <a:pathLst>
                <a:path w="5127" h="3689" extrusionOk="0">
                  <a:moveTo>
                    <a:pt x="3625" y="66"/>
                  </a:moveTo>
                  <a:cubicBezTo>
                    <a:pt x="4553" y="1031"/>
                    <a:pt x="5066" y="2295"/>
                    <a:pt x="5072" y="3634"/>
                  </a:cubicBezTo>
                  <a:lnTo>
                    <a:pt x="76" y="3634"/>
                  </a:lnTo>
                  <a:lnTo>
                    <a:pt x="66" y="3624"/>
                  </a:lnTo>
                  <a:lnTo>
                    <a:pt x="3625" y="66"/>
                  </a:lnTo>
                  <a:close/>
                  <a:moveTo>
                    <a:pt x="3625" y="1"/>
                  </a:moveTo>
                  <a:cubicBezTo>
                    <a:pt x="3618" y="1"/>
                    <a:pt x="3610" y="3"/>
                    <a:pt x="3605" y="8"/>
                  </a:cubicBezTo>
                  <a:lnTo>
                    <a:pt x="9" y="3605"/>
                  </a:lnTo>
                  <a:cubicBezTo>
                    <a:pt x="4" y="3610"/>
                    <a:pt x="1" y="3618"/>
                    <a:pt x="1" y="3624"/>
                  </a:cubicBezTo>
                  <a:cubicBezTo>
                    <a:pt x="1" y="3631"/>
                    <a:pt x="4" y="3638"/>
                    <a:pt x="9" y="3643"/>
                  </a:cubicBezTo>
                  <a:lnTo>
                    <a:pt x="45" y="3680"/>
                  </a:lnTo>
                  <a:cubicBezTo>
                    <a:pt x="51" y="3685"/>
                    <a:pt x="58" y="3689"/>
                    <a:pt x="65" y="3689"/>
                  </a:cubicBezTo>
                  <a:lnTo>
                    <a:pt x="5099" y="3689"/>
                  </a:lnTo>
                  <a:cubicBezTo>
                    <a:pt x="5115" y="3689"/>
                    <a:pt x="5127" y="3676"/>
                    <a:pt x="5127" y="3660"/>
                  </a:cubicBezTo>
                  <a:cubicBezTo>
                    <a:pt x="5127" y="2290"/>
                    <a:pt x="4599" y="993"/>
                    <a:pt x="3643" y="8"/>
                  </a:cubicBezTo>
                  <a:cubicBezTo>
                    <a:pt x="3640" y="4"/>
                    <a:pt x="3631" y="1"/>
                    <a:pt x="3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331;p66">
              <a:extLst>
                <a:ext uri="{FF2B5EF4-FFF2-40B4-BE49-F238E27FC236}">
                  <a16:creationId xmlns:a16="http://schemas.microsoft.com/office/drawing/2014/main" id="{F2C2C680-8522-48E7-EF72-BF1E57D1F3C0}"/>
                </a:ext>
              </a:extLst>
            </p:cNvPr>
            <p:cNvSpPr/>
            <p:nvPr/>
          </p:nvSpPr>
          <p:spPr>
            <a:xfrm>
              <a:off x="1019139" y="3555464"/>
              <a:ext cx="106861" cy="77165"/>
            </a:xfrm>
            <a:custGeom>
              <a:avLst/>
              <a:gdLst/>
              <a:ahLst/>
              <a:cxnLst/>
              <a:rect l="l" t="t" r="r" b="b"/>
              <a:pathLst>
                <a:path w="3030" h="2188" extrusionOk="0">
                  <a:moveTo>
                    <a:pt x="2138" y="68"/>
                  </a:moveTo>
                  <a:cubicBezTo>
                    <a:pt x="2671" y="628"/>
                    <a:pt x="2969" y="1358"/>
                    <a:pt x="2976" y="2133"/>
                  </a:cubicBezTo>
                  <a:lnTo>
                    <a:pt x="73" y="2133"/>
                  </a:lnTo>
                  <a:lnTo>
                    <a:pt x="2138" y="68"/>
                  </a:lnTo>
                  <a:close/>
                  <a:moveTo>
                    <a:pt x="2138" y="1"/>
                  </a:moveTo>
                  <a:cubicBezTo>
                    <a:pt x="2131" y="1"/>
                    <a:pt x="2125" y="4"/>
                    <a:pt x="2119" y="10"/>
                  </a:cubicBezTo>
                  <a:lnTo>
                    <a:pt x="8" y="2119"/>
                  </a:lnTo>
                  <a:cubicBezTo>
                    <a:pt x="3" y="2125"/>
                    <a:pt x="1" y="2131"/>
                    <a:pt x="1" y="2139"/>
                  </a:cubicBezTo>
                  <a:cubicBezTo>
                    <a:pt x="1" y="2145"/>
                    <a:pt x="3" y="2152"/>
                    <a:pt x="8" y="2157"/>
                  </a:cubicBezTo>
                  <a:lnTo>
                    <a:pt x="30" y="2179"/>
                  </a:lnTo>
                  <a:cubicBezTo>
                    <a:pt x="36" y="2184"/>
                    <a:pt x="43" y="2188"/>
                    <a:pt x="50" y="2188"/>
                  </a:cubicBezTo>
                  <a:lnTo>
                    <a:pt x="3003" y="2188"/>
                  </a:lnTo>
                  <a:cubicBezTo>
                    <a:pt x="3018" y="2188"/>
                    <a:pt x="3030" y="2175"/>
                    <a:pt x="3030" y="2160"/>
                  </a:cubicBezTo>
                  <a:cubicBezTo>
                    <a:pt x="3030" y="1352"/>
                    <a:pt x="2720" y="588"/>
                    <a:pt x="2156" y="10"/>
                  </a:cubicBezTo>
                  <a:cubicBezTo>
                    <a:pt x="2153" y="4"/>
                    <a:pt x="2143" y="1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332;p66">
              <a:extLst>
                <a:ext uri="{FF2B5EF4-FFF2-40B4-BE49-F238E27FC236}">
                  <a16:creationId xmlns:a16="http://schemas.microsoft.com/office/drawing/2014/main" id="{E05A99B5-0196-B725-426B-0CE933B9EB59}"/>
                </a:ext>
              </a:extLst>
            </p:cNvPr>
            <p:cNvSpPr/>
            <p:nvPr/>
          </p:nvSpPr>
          <p:spPr>
            <a:xfrm>
              <a:off x="888333" y="3447864"/>
              <a:ext cx="123366" cy="174080"/>
            </a:xfrm>
            <a:custGeom>
              <a:avLst/>
              <a:gdLst/>
              <a:ahLst/>
              <a:cxnLst/>
              <a:rect l="l" t="t" r="r" b="b"/>
              <a:pathLst>
                <a:path w="3498" h="4936" extrusionOk="0">
                  <a:moveTo>
                    <a:pt x="3498" y="1"/>
                  </a:moveTo>
                  <a:cubicBezTo>
                    <a:pt x="2144" y="25"/>
                    <a:pt x="913" y="567"/>
                    <a:pt x="0" y="1438"/>
                  </a:cubicBezTo>
                  <a:lnTo>
                    <a:pt x="3498" y="4935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333;p66">
              <a:extLst>
                <a:ext uri="{FF2B5EF4-FFF2-40B4-BE49-F238E27FC236}">
                  <a16:creationId xmlns:a16="http://schemas.microsoft.com/office/drawing/2014/main" id="{3DBEA099-F7D5-9AF7-CF19-3D10C2190EA8}"/>
                </a:ext>
              </a:extLst>
            </p:cNvPr>
            <p:cNvSpPr/>
            <p:nvPr/>
          </p:nvSpPr>
          <p:spPr>
            <a:xfrm>
              <a:off x="887381" y="3446912"/>
              <a:ext cx="125235" cy="175985"/>
            </a:xfrm>
            <a:custGeom>
              <a:avLst/>
              <a:gdLst/>
              <a:ahLst/>
              <a:cxnLst/>
              <a:rect l="l" t="t" r="r" b="b"/>
              <a:pathLst>
                <a:path w="3551" h="4990" extrusionOk="0">
                  <a:moveTo>
                    <a:pt x="3498" y="55"/>
                  </a:moveTo>
                  <a:lnTo>
                    <a:pt x="3498" y="4896"/>
                  </a:lnTo>
                  <a:lnTo>
                    <a:pt x="68" y="1465"/>
                  </a:lnTo>
                  <a:cubicBezTo>
                    <a:pt x="1000" y="587"/>
                    <a:pt x="2216" y="87"/>
                    <a:pt x="3498" y="55"/>
                  </a:cubicBezTo>
                  <a:close/>
                  <a:moveTo>
                    <a:pt x="3524" y="1"/>
                  </a:moveTo>
                  <a:cubicBezTo>
                    <a:pt x="2210" y="25"/>
                    <a:pt x="961" y="539"/>
                    <a:pt x="9" y="1446"/>
                  </a:cubicBezTo>
                  <a:cubicBezTo>
                    <a:pt x="3" y="1451"/>
                    <a:pt x="0" y="1458"/>
                    <a:pt x="0" y="1465"/>
                  </a:cubicBezTo>
                  <a:cubicBezTo>
                    <a:pt x="0" y="1472"/>
                    <a:pt x="3" y="1479"/>
                    <a:pt x="9" y="1484"/>
                  </a:cubicBezTo>
                  <a:lnTo>
                    <a:pt x="3505" y="4981"/>
                  </a:lnTo>
                  <a:cubicBezTo>
                    <a:pt x="3511" y="4986"/>
                    <a:pt x="3518" y="4990"/>
                    <a:pt x="3525" y="4990"/>
                  </a:cubicBezTo>
                  <a:cubicBezTo>
                    <a:pt x="3528" y="4990"/>
                    <a:pt x="3531" y="4988"/>
                    <a:pt x="3535" y="4988"/>
                  </a:cubicBezTo>
                  <a:cubicBezTo>
                    <a:pt x="3543" y="4982"/>
                    <a:pt x="3551" y="4973"/>
                    <a:pt x="3551" y="4962"/>
                  </a:cubicBezTo>
                  <a:lnTo>
                    <a:pt x="3551" y="28"/>
                  </a:lnTo>
                  <a:cubicBezTo>
                    <a:pt x="3551" y="20"/>
                    <a:pt x="3548" y="14"/>
                    <a:pt x="3542" y="8"/>
                  </a:cubicBezTo>
                  <a:cubicBezTo>
                    <a:pt x="3538" y="3"/>
                    <a:pt x="3532" y="1"/>
                    <a:pt x="3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334;p66">
              <a:extLst>
                <a:ext uri="{FF2B5EF4-FFF2-40B4-BE49-F238E27FC236}">
                  <a16:creationId xmlns:a16="http://schemas.microsoft.com/office/drawing/2014/main" id="{1E4A872D-CFF2-76CE-EE7E-E1ED336BB140}"/>
                </a:ext>
              </a:extLst>
            </p:cNvPr>
            <p:cNvSpPr/>
            <p:nvPr/>
          </p:nvSpPr>
          <p:spPr>
            <a:xfrm>
              <a:off x="940000" y="3521184"/>
              <a:ext cx="72616" cy="101711"/>
            </a:xfrm>
            <a:custGeom>
              <a:avLst/>
              <a:gdLst/>
              <a:ahLst/>
              <a:cxnLst/>
              <a:rect l="l" t="t" r="r" b="b"/>
              <a:pathLst>
                <a:path w="2059" h="2884" extrusionOk="0">
                  <a:moveTo>
                    <a:pt x="2006" y="54"/>
                  </a:moveTo>
                  <a:lnTo>
                    <a:pt x="2006" y="2790"/>
                  </a:lnTo>
                  <a:lnTo>
                    <a:pt x="67" y="851"/>
                  </a:lnTo>
                  <a:cubicBezTo>
                    <a:pt x="595" y="357"/>
                    <a:pt x="1283" y="75"/>
                    <a:pt x="2006" y="54"/>
                  </a:cubicBezTo>
                  <a:close/>
                  <a:moveTo>
                    <a:pt x="2032" y="0"/>
                  </a:moveTo>
                  <a:cubicBezTo>
                    <a:pt x="1274" y="14"/>
                    <a:pt x="556" y="310"/>
                    <a:pt x="8" y="832"/>
                  </a:cubicBezTo>
                  <a:cubicBezTo>
                    <a:pt x="3" y="836"/>
                    <a:pt x="0" y="845"/>
                    <a:pt x="0" y="851"/>
                  </a:cubicBezTo>
                  <a:cubicBezTo>
                    <a:pt x="0" y="858"/>
                    <a:pt x="3" y="864"/>
                    <a:pt x="8" y="870"/>
                  </a:cubicBezTo>
                  <a:lnTo>
                    <a:pt x="2013" y="2875"/>
                  </a:lnTo>
                  <a:cubicBezTo>
                    <a:pt x="2019" y="2880"/>
                    <a:pt x="2026" y="2884"/>
                    <a:pt x="2033" y="2884"/>
                  </a:cubicBezTo>
                  <a:cubicBezTo>
                    <a:pt x="2035" y="2884"/>
                    <a:pt x="2037" y="2883"/>
                    <a:pt x="2039" y="2883"/>
                  </a:cubicBezTo>
                  <a:cubicBezTo>
                    <a:pt x="2040" y="2883"/>
                    <a:pt x="2041" y="2883"/>
                    <a:pt x="2042" y="2884"/>
                  </a:cubicBezTo>
                  <a:cubicBezTo>
                    <a:pt x="2051" y="2878"/>
                    <a:pt x="2059" y="2868"/>
                    <a:pt x="2059" y="2857"/>
                  </a:cubicBezTo>
                  <a:lnTo>
                    <a:pt x="2059" y="27"/>
                  </a:lnTo>
                  <a:cubicBezTo>
                    <a:pt x="2059" y="21"/>
                    <a:pt x="2056" y="14"/>
                    <a:pt x="2050" y="9"/>
                  </a:cubicBezTo>
                  <a:cubicBezTo>
                    <a:pt x="2046" y="3"/>
                    <a:pt x="2040" y="0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335;p66">
              <a:extLst>
                <a:ext uri="{FF2B5EF4-FFF2-40B4-BE49-F238E27FC236}">
                  <a16:creationId xmlns:a16="http://schemas.microsoft.com/office/drawing/2014/main" id="{94E611DE-C9CF-3FF3-536C-79C974247121}"/>
                </a:ext>
              </a:extLst>
            </p:cNvPr>
            <p:cNvSpPr/>
            <p:nvPr/>
          </p:nvSpPr>
          <p:spPr>
            <a:xfrm>
              <a:off x="1018645" y="3447829"/>
              <a:ext cx="123401" cy="174080"/>
            </a:xfrm>
            <a:custGeom>
              <a:avLst/>
              <a:gdLst/>
              <a:ahLst/>
              <a:cxnLst/>
              <a:rect l="l" t="t" r="r" b="b"/>
              <a:pathLst>
                <a:path w="3499" h="4936" extrusionOk="0">
                  <a:moveTo>
                    <a:pt x="1" y="1"/>
                  </a:moveTo>
                  <a:lnTo>
                    <a:pt x="1" y="4935"/>
                  </a:lnTo>
                  <a:lnTo>
                    <a:pt x="3498" y="1438"/>
                  </a:lnTo>
                  <a:cubicBezTo>
                    <a:pt x="2585" y="568"/>
                    <a:pt x="1356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336;p66">
              <a:extLst>
                <a:ext uri="{FF2B5EF4-FFF2-40B4-BE49-F238E27FC236}">
                  <a16:creationId xmlns:a16="http://schemas.microsoft.com/office/drawing/2014/main" id="{3A73A23A-CB45-2FC7-5627-5B96AD67104F}"/>
                </a:ext>
              </a:extLst>
            </p:cNvPr>
            <p:cNvSpPr/>
            <p:nvPr/>
          </p:nvSpPr>
          <p:spPr>
            <a:xfrm>
              <a:off x="1017693" y="3446841"/>
              <a:ext cx="125270" cy="176055"/>
            </a:xfrm>
            <a:custGeom>
              <a:avLst/>
              <a:gdLst/>
              <a:ahLst/>
              <a:cxnLst/>
              <a:rect l="l" t="t" r="r" b="b"/>
              <a:pathLst>
                <a:path w="3552" h="4992" extrusionOk="0">
                  <a:moveTo>
                    <a:pt x="55" y="57"/>
                  </a:moveTo>
                  <a:cubicBezTo>
                    <a:pt x="1337" y="89"/>
                    <a:pt x="2554" y="589"/>
                    <a:pt x="3486" y="1467"/>
                  </a:cubicBezTo>
                  <a:lnTo>
                    <a:pt x="55" y="4898"/>
                  </a:lnTo>
                  <a:lnTo>
                    <a:pt x="55" y="57"/>
                  </a:lnTo>
                  <a:close/>
                  <a:moveTo>
                    <a:pt x="28" y="1"/>
                  </a:moveTo>
                  <a:cubicBezTo>
                    <a:pt x="19" y="1"/>
                    <a:pt x="15" y="4"/>
                    <a:pt x="9" y="9"/>
                  </a:cubicBezTo>
                  <a:cubicBezTo>
                    <a:pt x="4" y="14"/>
                    <a:pt x="1" y="21"/>
                    <a:pt x="1" y="28"/>
                  </a:cubicBezTo>
                  <a:lnTo>
                    <a:pt x="1" y="4963"/>
                  </a:lnTo>
                  <a:cubicBezTo>
                    <a:pt x="1" y="4975"/>
                    <a:pt x="6" y="4985"/>
                    <a:pt x="17" y="4988"/>
                  </a:cubicBezTo>
                  <a:cubicBezTo>
                    <a:pt x="21" y="4990"/>
                    <a:pt x="24" y="4992"/>
                    <a:pt x="28" y="4992"/>
                  </a:cubicBezTo>
                  <a:cubicBezTo>
                    <a:pt x="35" y="4992"/>
                    <a:pt x="43" y="4988"/>
                    <a:pt x="46" y="4982"/>
                  </a:cubicBezTo>
                  <a:lnTo>
                    <a:pt x="3543" y="1485"/>
                  </a:lnTo>
                  <a:cubicBezTo>
                    <a:pt x="3548" y="1481"/>
                    <a:pt x="3551" y="1472"/>
                    <a:pt x="3551" y="1466"/>
                  </a:cubicBezTo>
                  <a:cubicBezTo>
                    <a:pt x="3551" y="1459"/>
                    <a:pt x="3548" y="1453"/>
                    <a:pt x="3543" y="1447"/>
                  </a:cubicBezTo>
                  <a:cubicBezTo>
                    <a:pt x="2592" y="539"/>
                    <a:pt x="1343" y="26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337;p66">
              <a:extLst>
                <a:ext uri="{FF2B5EF4-FFF2-40B4-BE49-F238E27FC236}">
                  <a16:creationId xmlns:a16="http://schemas.microsoft.com/office/drawing/2014/main" id="{477E9D86-6B2C-5C68-BB18-0619359CC9B2}"/>
                </a:ext>
              </a:extLst>
            </p:cNvPr>
            <p:cNvSpPr/>
            <p:nvPr/>
          </p:nvSpPr>
          <p:spPr>
            <a:xfrm>
              <a:off x="1017693" y="3522489"/>
              <a:ext cx="71664" cy="100407"/>
            </a:xfrm>
            <a:custGeom>
              <a:avLst/>
              <a:gdLst/>
              <a:ahLst/>
              <a:cxnLst/>
              <a:rect l="l" t="t" r="r" b="b"/>
              <a:pathLst>
                <a:path w="2032" h="2847" extrusionOk="0">
                  <a:moveTo>
                    <a:pt x="55" y="55"/>
                  </a:moveTo>
                  <a:cubicBezTo>
                    <a:pt x="769" y="76"/>
                    <a:pt x="1446" y="353"/>
                    <a:pt x="1967" y="841"/>
                  </a:cubicBezTo>
                  <a:lnTo>
                    <a:pt x="55" y="2753"/>
                  </a:lnTo>
                  <a:lnTo>
                    <a:pt x="55" y="55"/>
                  </a:lnTo>
                  <a:close/>
                  <a:moveTo>
                    <a:pt x="28" y="0"/>
                  </a:moveTo>
                  <a:cubicBezTo>
                    <a:pt x="19" y="0"/>
                    <a:pt x="15" y="2"/>
                    <a:pt x="9" y="9"/>
                  </a:cubicBezTo>
                  <a:cubicBezTo>
                    <a:pt x="4" y="12"/>
                    <a:pt x="1" y="21"/>
                    <a:pt x="1" y="27"/>
                  </a:cubicBezTo>
                  <a:lnTo>
                    <a:pt x="1" y="2818"/>
                  </a:lnTo>
                  <a:cubicBezTo>
                    <a:pt x="1" y="2830"/>
                    <a:pt x="6" y="2840"/>
                    <a:pt x="17" y="2843"/>
                  </a:cubicBezTo>
                  <a:cubicBezTo>
                    <a:pt x="21" y="2845"/>
                    <a:pt x="24" y="2847"/>
                    <a:pt x="28" y="2847"/>
                  </a:cubicBezTo>
                  <a:cubicBezTo>
                    <a:pt x="35" y="2847"/>
                    <a:pt x="43" y="2843"/>
                    <a:pt x="46" y="2837"/>
                  </a:cubicBezTo>
                  <a:lnTo>
                    <a:pt x="2024" y="859"/>
                  </a:lnTo>
                  <a:cubicBezTo>
                    <a:pt x="2030" y="854"/>
                    <a:pt x="2032" y="847"/>
                    <a:pt x="2032" y="840"/>
                  </a:cubicBezTo>
                  <a:cubicBezTo>
                    <a:pt x="2032" y="833"/>
                    <a:pt x="2030" y="826"/>
                    <a:pt x="2024" y="821"/>
                  </a:cubicBezTo>
                  <a:cubicBezTo>
                    <a:pt x="1483" y="305"/>
                    <a:pt x="775" y="14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3338;p66">
              <a:extLst>
                <a:ext uri="{FF2B5EF4-FFF2-40B4-BE49-F238E27FC236}">
                  <a16:creationId xmlns:a16="http://schemas.microsoft.com/office/drawing/2014/main" id="{4A81BD23-8C22-6E86-5102-631AEB01FE2B}"/>
                </a:ext>
              </a:extLst>
            </p:cNvPr>
            <p:cNvSpPr/>
            <p:nvPr/>
          </p:nvSpPr>
          <p:spPr>
            <a:xfrm>
              <a:off x="831377" y="3503515"/>
              <a:ext cx="178877" cy="128162"/>
            </a:xfrm>
            <a:custGeom>
              <a:avLst/>
              <a:gdLst/>
              <a:ahLst/>
              <a:cxnLst/>
              <a:rect l="l" t="t" r="r" b="b"/>
              <a:pathLst>
                <a:path w="5072" h="3634" extrusionOk="0">
                  <a:moveTo>
                    <a:pt x="1475" y="0"/>
                  </a:moveTo>
                  <a:cubicBezTo>
                    <a:pt x="562" y="939"/>
                    <a:pt x="0" y="2220"/>
                    <a:pt x="0" y="3633"/>
                  </a:cubicBezTo>
                  <a:lnTo>
                    <a:pt x="5035" y="3633"/>
                  </a:lnTo>
                  <a:lnTo>
                    <a:pt x="5072" y="3596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3339;p66">
              <a:extLst>
                <a:ext uri="{FF2B5EF4-FFF2-40B4-BE49-F238E27FC236}">
                  <a16:creationId xmlns:a16="http://schemas.microsoft.com/office/drawing/2014/main" id="{18C2CF43-FD57-C425-7EB9-E77BD86D3190}"/>
                </a:ext>
              </a:extLst>
            </p:cNvPr>
            <p:cNvSpPr/>
            <p:nvPr/>
          </p:nvSpPr>
          <p:spPr>
            <a:xfrm>
              <a:off x="830425" y="3502528"/>
              <a:ext cx="180781" cy="130102"/>
            </a:xfrm>
            <a:custGeom>
              <a:avLst/>
              <a:gdLst/>
              <a:ahLst/>
              <a:cxnLst/>
              <a:rect l="l" t="t" r="r" b="b"/>
              <a:pathLst>
                <a:path w="5126" h="3689" extrusionOk="0">
                  <a:moveTo>
                    <a:pt x="1503" y="66"/>
                  </a:moveTo>
                  <a:lnTo>
                    <a:pt x="5061" y="3624"/>
                  </a:lnTo>
                  <a:lnTo>
                    <a:pt x="5052" y="3634"/>
                  </a:lnTo>
                  <a:lnTo>
                    <a:pt x="54" y="3634"/>
                  </a:lnTo>
                  <a:cubicBezTo>
                    <a:pt x="61" y="2295"/>
                    <a:pt x="575" y="1031"/>
                    <a:pt x="1503" y="66"/>
                  </a:cubicBezTo>
                  <a:close/>
                  <a:moveTo>
                    <a:pt x="1500" y="1"/>
                  </a:moveTo>
                  <a:cubicBezTo>
                    <a:pt x="1493" y="1"/>
                    <a:pt x="1489" y="5"/>
                    <a:pt x="1484" y="10"/>
                  </a:cubicBezTo>
                  <a:cubicBezTo>
                    <a:pt x="527" y="993"/>
                    <a:pt x="0" y="2289"/>
                    <a:pt x="0" y="3661"/>
                  </a:cubicBezTo>
                  <a:cubicBezTo>
                    <a:pt x="0" y="3676"/>
                    <a:pt x="12" y="3689"/>
                    <a:pt x="27" y="3689"/>
                  </a:cubicBezTo>
                  <a:lnTo>
                    <a:pt x="5062" y="3689"/>
                  </a:lnTo>
                  <a:cubicBezTo>
                    <a:pt x="5069" y="3689"/>
                    <a:pt x="5076" y="3685"/>
                    <a:pt x="5081" y="3680"/>
                  </a:cubicBezTo>
                  <a:lnTo>
                    <a:pt x="5118" y="3643"/>
                  </a:lnTo>
                  <a:cubicBezTo>
                    <a:pt x="5124" y="3638"/>
                    <a:pt x="5126" y="3631"/>
                    <a:pt x="5126" y="3624"/>
                  </a:cubicBezTo>
                  <a:cubicBezTo>
                    <a:pt x="5126" y="3618"/>
                    <a:pt x="5124" y="3610"/>
                    <a:pt x="5118" y="3605"/>
                  </a:cubicBezTo>
                  <a:lnTo>
                    <a:pt x="1522" y="10"/>
                  </a:lnTo>
                  <a:cubicBezTo>
                    <a:pt x="1516" y="4"/>
                    <a:pt x="1510" y="1"/>
                    <a:pt x="1502" y="1"/>
                  </a:cubicBezTo>
                  <a:cubicBezTo>
                    <a:pt x="1501" y="1"/>
                    <a:pt x="1500" y="1"/>
                    <a:pt x="1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3340;p66">
              <a:extLst>
                <a:ext uri="{FF2B5EF4-FFF2-40B4-BE49-F238E27FC236}">
                  <a16:creationId xmlns:a16="http://schemas.microsoft.com/office/drawing/2014/main" id="{986E9935-58E9-3DD1-B574-8ED6444EA870}"/>
                </a:ext>
              </a:extLst>
            </p:cNvPr>
            <p:cNvSpPr/>
            <p:nvPr/>
          </p:nvSpPr>
          <p:spPr>
            <a:xfrm>
              <a:off x="904345" y="3555464"/>
              <a:ext cx="106966" cy="77165"/>
            </a:xfrm>
            <a:custGeom>
              <a:avLst/>
              <a:gdLst/>
              <a:ahLst/>
              <a:cxnLst/>
              <a:rect l="l" t="t" r="r" b="b"/>
              <a:pathLst>
                <a:path w="3033" h="2188" extrusionOk="0">
                  <a:moveTo>
                    <a:pt x="893" y="68"/>
                  </a:moveTo>
                  <a:lnTo>
                    <a:pt x="2958" y="2133"/>
                  </a:lnTo>
                  <a:lnTo>
                    <a:pt x="55" y="2133"/>
                  </a:lnTo>
                  <a:cubicBezTo>
                    <a:pt x="62" y="1358"/>
                    <a:pt x="359" y="628"/>
                    <a:pt x="893" y="68"/>
                  </a:cubicBezTo>
                  <a:close/>
                  <a:moveTo>
                    <a:pt x="890" y="1"/>
                  </a:moveTo>
                  <a:cubicBezTo>
                    <a:pt x="883" y="1"/>
                    <a:pt x="878" y="5"/>
                    <a:pt x="873" y="10"/>
                  </a:cubicBezTo>
                  <a:cubicBezTo>
                    <a:pt x="310" y="590"/>
                    <a:pt x="1" y="1353"/>
                    <a:pt x="1" y="2160"/>
                  </a:cubicBezTo>
                  <a:cubicBezTo>
                    <a:pt x="1" y="2175"/>
                    <a:pt x="13" y="2188"/>
                    <a:pt x="28" y="2188"/>
                  </a:cubicBezTo>
                  <a:lnTo>
                    <a:pt x="2981" y="2188"/>
                  </a:lnTo>
                  <a:cubicBezTo>
                    <a:pt x="2990" y="2188"/>
                    <a:pt x="2996" y="2184"/>
                    <a:pt x="3000" y="2179"/>
                  </a:cubicBezTo>
                  <a:lnTo>
                    <a:pt x="3022" y="2157"/>
                  </a:lnTo>
                  <a:cubicBezTo>
                    <a:pt x="3033" y="2147"/>
                    <a:pt x="3033" y="2130"/>
                    <a:pt x="3022" y="2119"/>
                  </a:cubicBezTo>
                  <a:lnTo>
                    <a:pt x="911" y="10"/>
                  </a:lnTo>
                  <a:cubicBezTo>
                    <a:pt x="906" y="4"/>
                    <a:pt x="899" y="1"/>
                    <a:pt x="893" y="1"/>
                  </a:cubicBezTo>
                  <a:cubicBezTo>
                    <a:pt x="892" y="1"/>
                    <a:pt x="891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3341;p66">
              <a:extLst>
                <a:ext uri="{FF2B5EF4-FFF2-40B4-BE49-F238E27FC236}">
                  <a16:creationId xmlns:a16="http://schemas.microsoft.com/office/drawing/2014/main" id="{036EA826-EC73-C47C-99CE-BA15591B7517}"/>
                </a:ext>
              </a:extLst>
            </p:cNvPr>
            <p:cNvSpPr/>
            <p:nvPr/>
          </p:nvSpPr>
          <p:spPr>
            <a:xfrm>
              <a:off x="970082" y="3520831"/>
              <a:ext cx="64892" cy="104991"/>
            </a:xfrm>
            <a:custGeom>
              <a:avLst/>
              <a:gdLst/>
              <a:ahLst/>
              <a:cxnLst/>
              <a:rect l="l" t="t" r="r" b="b"/>
              <a:pathLst>
                <a:path w="1840" h="2977" extrusionOk="0">
                  <a:moveTo>
                    <a:pt x="42" y="1"/>
                  </a:moveTo>
                  <a:cubicBezTo>
                    <a:pt x="21" y="1"/>
                    <a:pt x="1" y="19"/>
                    <a:pt x="7" y="45"/>
                  </a:cubicBezTo>
                  <a:lnTo>
                    <a:pt x="701" y="2976"/>
                  </a:lnTo>
                  <a:lnTo>
                    <a:pt x="1840" y="2976"/>
                  </a:lnTo>
                  <a:lnTo>
                    <a:pt x="72" y="19"/>
                  </a:lnTo>
                  <a:cubicBezTo>
                    <a:pt x="65" y="6"/>
                    <a:pt x="53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3342;p66">
              <a:extLst>
                <a:ext uri="{FF2B5EF4-FFF2-40B4-BE49-F238E27FC236}">
                  <a16:creationId xmlns:a16="http://schemas.microsoft.com/office/drawing/2014/main" id="{ED35EA4B-3E99-6B93-F246-A2E585487051}"/>
                </a:ext>
              </a:extLst>
            </p:cNvPr>
            <p:cNvSpPr/>
            <p:nvPr/>
          </p:nvSpPr>
          <p:spPr>
            <a:xfrm>
              <a:off x="969130" y="3519950"/>
              <a:ext cx="66867" cy="106861"/>
            </a:xfrm>
            <a:custGeom>
              <a:avLst/>
              <a:gdLst/>
              <a:ahLst/>
              <a:cxnLst/>
              <a:rect l="l" t="t" r="r" b="b"/>
              <a:pathLst>
                <a:path w="1896" h="3030" extrusionOk="0">
                  <a:moveTo>
                    <a:pt x="70" y="53"/>
                  </a:moveTo>
                  <a:cubicBezTo>
                    <a:pt x="73" y="53"/>
                    <a:pt x="75" y="56"/>
                    <a:pt x="77" y="57"/>
                  </a:cubicBezTo>
                  <a:lnTo>
                    <a:pt x="1819" y="2974"/>
                  </a:lnTo>
                  <a:lnTo>
                    <a:pt x="748" y="2974"/>
                  </a:lnTo>
                  <a:lnTo>
                    <a:pt x="60" y="64"/>
                  </a:lnTo>
                  <a:cubicBezTo>
                    <a:pt x="60" y="62"/>
                    <a:pt x="59" y="57"/>
                    <a:pt x="66" y="55"/>
                  </a:cubicBezTo>
                  <a:cubicBezTo>
                    <a:pt x="67" y="54"/>
                    <a:pt x="69" y="53"/>
                    <a:pt x="70" y="53"/>
                  </a:cubicBezTo>
                  <a:close/>
                  <a:moveTo>
                    <a:pt x="68" y="1"/>
                  </a:moveTo>
                  <a:cubicBezTo>
                    <a:pt x="60" y="1"/>
                    <a:pt x="52" y="2"/>
                    <a:pt x="44" y="6"/>
                  </a:cubicBezTo>
                  <a:cubicBezTo>
                    <a:pt x="16" y="17"/>
                    <a:pt x="0" y="46"/>
                    <a:pt x="7" y="77"/>
                  </a:cubicBezTo>
                  <a:lnTo>
                    <a:pt x="700" y="3010"/>
                  </a:lnTo>
                  <a:cubicBezTo>
                    <a:pt x="704" y="3022"/>
                    <a:pt x="715" y="3029"/>
                    <a:pt x="728" y="3029"/>
                  </a:cubicBezTo>
                  <a:lnTo>
                    <a:pt x="1867" y="3029"/>
                  </a:lnTo>
                  <a:cubicBezTo>
                    <a:pt x="1877" y="3029"/>
                    <a:pt x="1886" y="3024"/>
                    <a:pt x="1891" y="3016"/>
                  </a:cubicBezTo>
                  <a:cubicBezTo>
                    <a:pt x="1896" y="3008"/>
                    <a:pt x="1896" y="2997"/>
                    <a:pt x="1891" y="2989"/>
                  </a:cubicBezTo>
                  <a:lnTo>
                    <a:pt x="121" y="30"/>
                  </a:lnTo>
                  <a:cubicBezTo>
                    <a:pt x="109" y="12"/>
                    <a:pt x="90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3343;p66">
              <a:extLst>
                <a:ext uri="{FF2B5EF4-FFF2-40B4-BE49-F238E27FC236}">
                  <a16:creationId xmlns:a16="http://schemas.microsoft.com/office/drawing/2014/main" id="{23CACCEF-CBCD-67A8-B7D5-33A50E0CE753}"/>
                </a:ext>
              </a:extLst>
            </p:cNvPr>
            <p:cNvSpPr/>
            <p:nvPr/>
          </p:nvSpPr>
          <p:spPr>
            <a:xfrm>
              <a:off x="983025" y="3598877"/>
              <a:ext cx="64257" cy="32340"/>
            </a:xfrm>
            <a:custGeom>
              <a:avLst/>
              <a:gdLst/>
              <a:ahLst/>
              <a:cxnLst/>
              <a:rect l="l" t="t" r="r" b="b"/>
              <a:pathLst>
                <a:path w="1822" h="917" extrusionOk="0">
                  <a:moveTo>
                    <a:pt x="912" y="0"/>
                  </a:moveTo>
                  <a:cubicBezTo>
                    <a:pt x="409" y="0"/>
                    <a:pt x="1" y="408"/>
                    <a:pt x="1" y="910"/>
                  </a:cubicBezTo>
                  <a:cubicBezTo>
                    <a:pt x="1" y="914"/>
                    <a:pt x="456" y="916"/>
                    <a:pt x="911" y="916"/>
                  </a:cubicBezTo>
                  <a:cubicBezTo>
                    <a:pt x="1366" y="916"/>
                    <a:pt x="1821" y="914"/>
                    <a:pt x="1821" y="910"/>
                  </a:cubicBezTo>
                  <a:cubicBezTo>
                    <a:pt x="1821" y="408"/>
                    <a:pt x="1414" y="0"/>
                    <a:pt x="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3344;p66">
              <a:extLst>
                <a:ext uri="{FF2B5EF4-FFF2-40B4-BE49-F238E27FC236}">
                  <a16:creationId xmlns:a16="http://schemas.microsoft.com/office/drawing/2014/main" id="{F008EA03-F336-0032-3631-FEC393303A20}"/>
                </a:ext>
              </a:extLst>
            </p:cNvPr>
            <p:cNvSpPr/>
            <p:nvPr/>
          </p:nvSpPr>
          <p:spPr>
            <a:xfrm>
              <a:off x="982108" y="3597960"/>
              <a:ext cx="66162" cy="34209"/>
            </a:xfrm>
            <a:custGeom>
              <a:avLst/>
              <a:gdLst/>
              <a:ahLst/>
              <a:cxnLst/>
              <a:rect l="l" t="t" r="r" b="b"/>
              <a:pathLst>
                <a:path w="1876" h="970" extrusionOk="0">
                  <a:moveTo>
                    <a:pt x="938" y="53"/>
                  </a:moveTo>
                  <a:cubicBezTo>
                    <a:pt x="1416" y="53"/>
                    <a:pt x="1807" y="435"/>
                    <a:pt x="1820" y="910"/>
                  </a:cubicBezTo>
                  <a:cubicBezTo>
                    <a:pt x="1721" y="912"/>
                    <a:pt x="1330" y="914"/>
                    <a:pt x="939" y="914"/>
                  </a:cubicBezTo>
                  <a:cubicBezTo>
                    <a:pt x="548" y="914"/>
                    <a:pt x="156" y="912"/>
                    <a:pt x="56" y="910"/>
                  </a:cubicBezTo>
                  <a:cubicBezTo>
                    <a:pt x="69" y="436"/>
                    <a:pt x="460" y="53"/>
                    <a:pt x="938" y="53"/>
                  </a:cubicBezTo>
                  <a:close/>
                  <a:moveTo>
                    <a:pt x="938" y="0"/>
                  </a:moveTo>
                  <a:cubicBezTo>
                    <a:pt x="422" y="0"/>
                    <a:pt x="1" y="420"/>
                    <a:pt x="1" y="937"/>
                  </a:cubicBezTo>
                  <a:cubicBezTo>
                    <a:pt x="1" y="967"/>
                    <a:pt x="1" y="967"/>
                    <a:pt x="319" y="968"/>
                  </a:cubicBezTo>
                  <a:cubicBezTo>
                    <a:pt x="493" y="970"/>
                    <a:pt x="726" y="970"/>
                    <a:pt x="957" y="970"/>
                  </a:cubicBezTo>
                  <a:cubicBezTo>
                    <a:pt x="1181" y="970"/>
                    <a:pt x="1404" y="968"/>
                    <a:pt x="1571" y="968"/>
                  </a:cubicBezTo>
                  <a:cubicBezTo>
                    <a:pt x="1876" y="967"/>
                    <a:pt x="1876" y="967"/>
                    <a:pt x="1876" y="937"/>
                  </a:cubicBezTo>
                  <a:cubicBezTo>
                    <a:pt x="1876" y="421"/>
                    <a:pt x="14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3345;p66">
              <a:extLst>
                <a:ext uri="{FF2B5EF4-FFF2-40B4-BE49-F238E27FC236}">
                  <a16:creationId xmlns:a16="http://schemas.microsoft.com/office/drawing/2014/main" id="{188374BE-E4A7-B3B6-9968-5AF8BB79C938}"/>
                </a:ext>
              </a:extLst>
            </p:cNvPr>
            <p:cNvSpPr/>
            <p:nvPr/>
          </p:nvSpPr>
          <p:spPr>
            <a:xfrm>
              <a:off x="998860" y="3611327"/>
              <a:ext cx="32622" cy="17387"/>
            </a:xfrm>
            <a:custGeom>
              <a:avLst/>
              <a:gdLst/>
              <a:ahLst/>
              <a:cxnLst/>
              <a:rect l="l" t="t" r="r" b="b"/>
              <a:pathLst>
                <a:path w="925" h="493" extrusionOk="0">
                  <a:moveTo>
                    <a:pt x="463" y="57"/>
                  </a:moveTo>
                  <a:cubicBezTo>
                    <a:pt x="679" y="57"/>
                    <a:pt x="855" y="225"/>
                    <a:pt x="869" y="437"/>
                  </a:cubicBezTo>
                  <a:cubicBezTo>
                    <a:pt x="806" y="439"/>
                    <a:pt x="634" y="440"/>
                    <a:pt x="463" y="440"/>
                  </a:cubicBezTo>
                  <a:cubicBezTo>
                    <a:pt x="291" y="440"/>
                    <a:pt x="119" y="439"/>
                    <a:pt x="56" y="437"/>
                  </a:cubicBezTo>
                  <a:cubicBezTo>
                    <a:pt x="70" y="225"/>
                    <a:pt x="246" y="57"/>
                    <a:pt x="463" y="57"/>
                  </a:cubicBezTo>
                  <a:close/>
                  <a:moveTo>
                    <a:pt x="463" y="0"/>
                  </a:moveTo>
                  <a:cubicBezTo>
                    <a:pt x="207" y="0"/>
                    <a:pt x="1" y="208"/>
                    <a:pt x="1" y="462"/>
                  </a:cubicBezTo>
                  <a:cubicBezTo>
                    <a:pt x="1" y="491"/>
                    <a:pt x="1" y="491"/>
                    <a:pt x="167" y="492"/>
                  </a:cubicBezTo>
                  <a:cubicBezTo>
                    <a:pt x="250" y="493"/>
                    <a:pt x="360" y="493"/>
                    <a:pt x="469" y="493"/>
                  </a:cubicBezTo>
                  <a:cubicBezTo>
                    <a:pt x="925" y="493"/>
                    <a:pt x="925" y="493"/>
                    <a:pt x="925" y="462"/>
                  </a:cubicBezTo>
                  <a:cubicBezTo>
                    <a:pt x="925" y="207"/>
                    <a:pt x="718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3346;p66">
              <a:extLst>
                <a:ext uri="{FF2B5EF4-FFF2-40B4-BE49-F238E27FC236}">
                  <a16:creationId xmlns:a16="http://schemas.microsoft.com/office/drawing/2014/main" id="{E5E05BC7-AA28-C544-80B7-58183D3DF61E}"/>
                </a:ext>
              </a:extLst>
            </p:cNvPr>
            <p:cNvSpPr/>
            <p:nvPr/>
          </p:nvSpPr>
          <p:spPr>
            <a:xfrm>
              <a:off x="811663" y="3625081"/>
              <a:ext cx="399475" cy="17775"/>
            </a:xfrm>
            <a:custGeom>
              <a:avLst/>
              <a:gdLst/>
              <a:ahLst/>
              <a:cxnLst/>
              <a:rect l="l" t="t" r="r" b="b"/>
              <a:pathLst>
                <a:path w="11327" h="504" extrusionOk="0">
                  <a:moveTo>
                    <a:pt x="1" y="1"/>
                  </a:moveTo>
                  <a:lnTo>
                    <a:pt x="1" y="504"/>
                  </a:lnTo>
                  <a:lnTo>
                    <a:pt x="11327" y="504"/>
                  </a:lnTo>
                  <a:lnTo>
                    <a:pt x="1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3347;p66">
              <a:extLst>
                <a:ext uri="{FF2B5EF4-FFF2-40B4-BE49-F238E27FC236}">
                  <a16:creationId xmlns:a16="http://schemas.microsoft.com/office/drawing/2014/main" id="{294468AF-4D29-7098-B51A-61C298AC8248}"/>
                </a:ext>
              </a:extLst>
            </p:cNvPr>
            <p:cNvSpPr/>
            <p:nvPr/>
          </p:nvSpPr>
          <p:spPr>
            <a:xfrm>
              <a:off x="810746" y="3624164"/>
              <a:ext cx="401450" cy="19644"/>
            </a:xfrm>
            <a:custGeom>
              <a:avLst/>
              <a:gdLst/>
              <a:ahLst/>
              <a:cxnLst/>
              <a:rect l="l" t="t" r="r" b="b"/>
              <a:pathLst>
                <a:path w="11383" h="557" extrusionOk="0">
                  <a:moveTo>
                    <a:pt x="11328" y="55"/>
                  </a:moveTo>
                  <a:lnTo>
                    <a:pt x="11328" y="503"/>
                  </a:lnTo>
                  <a:lnTo>
                    <a:pt x="56" y="503"/>
                  </a:lnTo>
                  <a:lnTo>
                    <a:pt x="56" y="55"/>
                  </a:lnTo>
                  <a:close/>
                  <a:moveTo>
                    <a:pt x="28" y="0"/>
                  </a:moveTo>
                  <a:cubicBezTo>
                    <a:pt x="14" y="0"/>
                    <a:pt x="1" y="12"/>
                    <a:pt x="1" y="28"/>
                  </a:cubicBezTo>
                  <a:lnTo>
                    <a:pt x="1" y="530"/>
                  </a:lnTo>
                  <a:cubicBezTo>
                    <a:pt x="1" y="545"/>
                    <a:pt x="14" y="557"/>
                    <a:pt x="28" y="557"/>
                  </a:cubicBezTo>
                  <a:lnTo>
                    <a:pt x="11355" y="557"/>
                  </a:lnTo>
                  <a:cubicBezTo>
                    <a:pt x="11370" y="557"/>
                    <a:pt x="11382" y="545"/>
                    <a:pt x="11382" y="530"/>
                  </a:cubicBezTo>
                  <a:lnTo>
                    <a:pt x="11382" y="28"/>
                  </a:lnTo>
                  <a:cubicBezTo>
                    <a:pt x="11382" y="12"/>
                    <a:pt x="11370" y="0"/>
                    <a:pt x="1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3348;p66">
              <a:extLst>
                <a:ext uri="{FF2B5EF4-FFF2-40B4-BE49-F238E27FC236}">
                  <a16:creationId xmlns:a16="http://schemas.microsoft.com/office/drawing/2014/main" id="{C9EE22B7-C228-0757-915C-5B5309B1FE1D}"/>
                </a:ext>
              </a:extLst>
            </p:cNvPr>
            <p:cNvSpPr/>
            <p:nvPr/>
          </p:nvSpPr>
          <p:spPr>
            <a:xfrm>
              <a:off x="811663" y="3649133"/>
              <a:ext cx="399475" cy="8887"/>
            </a:xfrm>
            <a:custGeom>
              <a:avLst/>
              <a:gdLst/>
              <a:ahLst/>
              <a:cxnLst/>
              <a:rect l="l" t="t" r="r" b="b"/>
              <a:pathLst>
                <a:path w="11327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1327" y="251"/>
                  </a:lnTo>
                  <a:lnTo>
                    <a:pt x="11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3349;p66">
              <a:extLst>
                <a:ext uri="{FF2B5EF4-FFF2-40B4-BE49-F238E27FC236}">
                  <a16:creationId xmlns:a16="http://schemas.microsoft.com/office/drawing/2014/main" id="{C68EDD32-2213-529F-CF79-DF31BD502AAB}"/>
                </a:ext>
              </a:extLst>
            </p:cNvPr>
            <p:cNvSpPr/>
            <p:nvPr/>
          </p:nvSpPr>
          <p:spPr>
            <a:xfrm>
              <a:off x="1013249" y="3414008"/>
              <a:ext cx="3879" cy="18798"/>
            </a:xfrm>
            <a:custGeom>
              <a:avLst/>
              <a:gdLst/>
              <a:ahLst/>
              <a:cxnLst/>
              <a:rect l="l" t="t" r="r" b="b"/>
              <a:pathLst>
                <a:path w="110" h="533" extrusionOk="0">
                  <a:moveTo>
                    <a:pt x="55" y="0"/>
                  </a:moveTo>
                  <a:cubicBezTo>
                    <a:pt x="24" y="0"/>
                    <a:pt x="0" y="25"/>
                    <a:pt x="0" y="55"/>
                  </a:cubicBezTo>
                  <a:lnTo>
                    <a:pt x="0" y="478"/>
                  </a:lnTo>
                  <a:cubicBezTo>
                    <a:pt x="0" y="509"/>
                    <a:pt x="24" y="533"/>
                    <a:pt x="55" y="533"/>
                  </a:cubicBezTo>
                  <a:cubicBezTo>
                    <a:pt x="85" y="533"/>
                    <a:pt x="109" y="509"/>
                    <a:pt x="109" y="478"/>
                  </a:cubicBezTo>
                  <a:lnTo>
                    <a:pt x="109" y="55"/>
                  </a:lnTo>
                  <a:cubicBezTo>
                    <a:pt x="109" y="25"/>
                    <a:pt x="8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3350;p66">
              <a:extLst>
                <a:ext uri="{FF2B5EF4-FFF2-40B4-BE49-F238E27FC236}">
                  <a16:creationId xmlns:a16="http://schemas.microsoft.com/office/drawing/2014/main" id="{C84A2146-DAF1-D43B-3F14-8D917330C519}"/>
                </a:ext>
              </a:extLst>
            </p:cNvPr>
            <p:cNvSpPr/>
            <p:nvPr/>
          </p:nvSpPr>
          <p:spPr>
            <a:xfrm>
              <a:off x="859203" y="3477665"/>
              <a:ext cx="14883" cy="14530"/>
            </a:xfrm>
            <a:custGeom>
              <a:avLst/>
              <a:gdLst/>
              <a:ahLst/>
              <a:cxnLst/>
              <a:rect l="l" t="t" r="r" b="b"/>
              <a:pathLst>
                <a:path w="422" h="412" extrusionOk="0">
                  <a:moveTo>
                    <a:pt x="61" y="0"/>
                  </a:moveTo>
                  <a:cubicBezTo>
                    <a:pt x="47" y="0"/>
                    <a:pt x="33" y="6"/>
                    <a:pt x="22" y="17"/>
                  </a:cubicBezTo>
                  <a:cubicBezTo>
                    <a:pt x="0" y="39"/>
                    <a:pt x="0" y="73"/>
                    <a:pt x="22" y="95"/>
                  </a:cubicBezTo>
                  <a:lnTo>
                    <a:pt x="323" y="395"/>
                  </a:lnTo>
                  <a:cubicBezTo>
                    <a:pt x="332" y="406"/>
                    <a:pt x="347" y="411"/>
                    <a:pt x="360" y="411"/>
                  </a:cubicBezTo>
                  <a:cubicBezTo>
                    <a:pt x="374" y="411"/>
                    <a:pt x="387" y="406"/>
                    <a:pt x="400" y="395"/>
                  </a:cubicBezTo>
                  <a:cubicBezTo>
                    <a:pt x="422" y="373"/>
                    <a:pt x="422" y="340"/>
                    <a:pt x="400" y="318"/>
                  </a:cubicBezTo>
                  <a:lnTo>
                    <a:pt x="100" y="17"/>
                  </a:ln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3351;p66">
              <a:extLst>
                <a:ext uri="{FF2B5EF4-FFF2-40B4-BE49-F238E27FC236}">
                  <a16:creationId xmlns:a16="http://schemas.microsoft.com/office/drawing/2014/main" id="{560C7FC1-300D-24E1-3B51-F714BE8D3B7C}"/>
                </a:ext>
              </a:extLst>
            </p:cNvPr>
            <p:cNvSpPr/>
            <p:nvPr/>
          </p:nvSpPr>
          <p:spPr>
            <a:xfrm>
              <a:off x="859203" y="3477665"/>
              <a:ext cx="14883" cy="14530"/>
            </a:xfrm>
            <a:custGeom>
              <a:avLst/>
              <a:gdLst/>
              <a:ahLst/>
              <a:cxnLst/>
              <a:rect l="l" t="t" r="r" b="b"/>
              <a:pathLst>
                <a:path w="422" h="412" extrusionOk="0">
                  <a:moveTo>
                    <a:pt x="61" y="0"/>
                  </a:moveTo>
                  <a:cubicBezTo>
                    <a:pt x="47" y="0"/>
                    <a:pt x="33" y="6"/>
                    <a:pt x="22" y="17"/>
                  </a:cubicBezTo>
                  <a:cubicBezTo>
                    <a:pt x="0" y="39"/>
                    <a:pt x="0" y="73"/>
                    <a:pt x="22" y="95"/>
                  </a:cubicBezTo>
                  <a:lnTo>
                    <a:pt x="323" y="395"/>
                  </a:lnTo>
                  <a:cubicBezTo>
                    <a:pt x="332" y="406"/>
                    <a:pt x="347" y="411"/>
                    <a:pt x="360" y="411"/>
                  </a:cubicBezTo>
                  <a:cubicBezTo>
                    <a:pt x="374" y="411"/>
                    <a:pt x="387" y="406"/>
                    <a:pt x="400" y="395"/>
                  </a:cubicBezTo>
                  <a:cubicBezTo>
                    <a:pt x="422" y="373"/>
                    <a:pt x="422" y="340"/>
                    <a:pt x="400" y="318"/>
                  </a:cubicBezTo>
                  <a:lnTo>
                    <a:pt x="100" y="17"/>
                  </a:ln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3352;p66">
              <a:extLst>
                <a:ext uri="{FF2B5EF4-FFF2-40B4-BE49-F238E27FC236}">
                  <a16:creationId xmlns:a16="http://schemas.microsoft.com/office/drawing/2014/main" id="{D6E79AF0-5114-215B-4132-0F16F24D2A02}"/>
                </a:ext>
              </a:extLst>
            </p:cNvPr>
            <p:cNvSpPr/>
            <p:nvPr/>
          </p:nvSpPr>
          <p:spPr>
            <a:xfrm>
              <a:off x="808277" y="3557968"/>
              <a:ext cx="18445" cy="8923"/>
            </a:xfrm>
            <a:custGeom>
              <a:avLst/>
              <a:gdLst/>
              <a:ahLst/>
              <a:cxnLst/>
              <a:rect l="l" t="t" r="r" b="b"/>
              <a:pathLst>
                <a:path w="523" h="253" extrusionOk="0">
                  <a:moveTo>
                    <a:pt x="62" y="0"/>
                  </a:moveTo>
                  <a:cubicBezTo>
                    <a:pt x="41" y="0"/>
                    <a:pt x="20" y="14"/>
                    <a:pt x="12" y="36"/>
                  </a:cubicBezTo>
                  <a:cubicBezTo>
                    <a:pt x="1" y="63"/>
                    <a:pt x="15" y="95"/>
                    <a:pt x="44" y="106"/>
                  </a:cubicBezTo>
                  <a:lnTo>
                    <a:pt x="442" y="249"/>
                  </a:lnTo>
                  <a:cubicBezTo>
                    <a:pt x="449" y="250"/>
                    <a:pt x="454" y="253"/>
                    <a:pt x="461" y="253"/>
                  </a:cubicBezTo>
                  <a:cubicBezTo>
                    <a:pt x="482" y="253"/>
                    <a:pt x="504" y="238"/>
                    <a:pt x="512" y="217"/>
                  </a:cubicBezTo>
                  <a:cubicBezTo>
                    <a:pt x="523" y="190"/>
                    <a:pt x="507" y="158"/>
                    <a:pt x="479" y="147"/>
                  </a:cubicBezTo>
                  <a:lnTo>
                    <a:pt x="80" y="4"/>
                  </a:lnTo>
                  <a:cubicBezTo>
                    <a:pt x="74" y="1"/>
                    <a:pt x="68" y="0"/>
                    <a:pt x="62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3353;p66">
              <a:extLst>
                <a:ext uri="{FF2B5EF4-FFF2-40B4-BE49-F238E27FC236}">
                  <a16:creationId xmlns:a16="http://schemas.microsoft.com/office/drawing/2014/main" id="{71635ADC-CC5D-3380-E0C0-13358D04B05D}"/>
                </a:ext>
              </a:extLst>
            </p:cNvPr>
            <p:cNvSpPr/>
            <p:nvPr/>
          </p:nvSpPr>
          <p:spPr>
            <a:xfrm>
              <a:off x="1196321" y="3538818"/>
              <a:ext cx="17881" cy="10298"/>
            </a:xfrm>
            <a:custGeom>
              <a:avLst/>
              <a:gdLst/>
              <a:ahLst/>
              <a:cxnLst/>
              <a:rect l="l" t="t" r="r" b="b"/>
              <a:pathLst>
                <a:path w="507" h="292" extrusionOk="0">
                  <a:moveTo>
                    <a:pt x="445" y="0"/>
                  </a:moveTo>
                  <a:cubicBezTo>
                    <a:pt x="437" y="0"/>
                    <a:pt x="430" y="2"/>
                    <a:pt x="422" y="5"/>
                  </a:cubicBezTo>
                  <a:lnTo>
                    <a:pt x="38" y="187"/>
                  </a:lnTo>
                  <a:cubicBezTo>
                    <a:pt x="11" y="200"/>
                    <a:pt x="0" y="233"/>
                    <a:pt x="12" y="260"/>
                  </a:cubicBezTo>
                  <a:cubicBezTo>
                    <a:pt x="21" y="279"/>
                    <a:pt x="42" y="291"/>
                    <a:pt x="62" y="291"/>
                  </a:cubicBezTo>
                  <a:cubicBezTo>
                    <a:pt x="70" y="291"/>
                    <a:pt x="79" y="290"/>
                    <a:pt x="86" y="286"/>
                  </a:cubicBezTo>
                  <a:lnTo>
                    <a:pt x="470" y="105"/>
                  </a:lnTo>
                  <a:cubicBezTo>
                    <a:pt x="497" y="91"/>
                    <a:pt x="507" y="59"/>
                    <a:pt x="495" y="32"/>
                  </a:cubicBezTo>
                  <a:cubicBezTo>
                    <a:pt x="485" y="12"/>
                    <a:pt x="466" y="0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3354;p66">
              <a:extLst>
                <a:ext uri="{FF2B5EF4-FFF2-40B4-BE49-F238E27FC236}">
                  <a16:creationId xmlns:a16="http://schemas.microsoft.com/office/drawing/2014/main" id="{02D12CE1-B6B9-9253-FA51-9BA3E1FCFF64}"/>
                </a:ext>
              </a:extLst>
            </p:cNvPr>
            <p:cNvSpPr/>
            <p:nvPr/>
          </p:nvSpPr>
          <p:spPr>
            <a:xfrm>
              <a:off x="1156363" y="3477665"/>
              <a:ext cx="14883" cy="14530"/>
            </a:xfrm>
            <a:custGeom>
              <a:avLst/>
              <a:gdLst/>
              <a:ahLst/>
              <a:cxnLst/>
              <a:rect l="l" t="t" r="r" b="b"/>
              <a:pathLst>
                <a:path w="422" h="412" extrusionOk="0">
                  <a:moveTo>
                    <a:pt x="361" y="0"/>
                  </a:moveTo>
                  <a:cubicBezTo>
                    <a:pt x="347" y="0"/>
                    <a:pt x="333" y="6"/>
                    <a:pt x="323" y="17"/>
                  </a:cubicBezTo>
                  <a:lnTo>
                    <a:pt x="23" y="318"/>
                  </a:lnTo>
                  <a:cubicBezTo>
                    <a:pt x="1" y="340"/>
                    <a:pt x="1" y="373"/>
                    <a:pt x="23" y="395"/>
                  </a:cubicBezTo>
                  <a:cubicBezTo>
                    <a:pt x="31" y="406"/>
                    <a:pt x="46" y="411"/>
                    <a:pt x="61" y="411"/>
                  </a:cubicBezTo>
                  <a:cubicBezTo>
                    <a:pt x="74" y="411"/>
                    <a:pt x="88" y="406"/>
                    <a:pt x="100" y="395"/>
                  </a:cubicBezTo>
                  <a:lnTo>
                    <a:pt x="400" y="95"/>
                  </a:lnTo>
                  <a:cubicBezTo>
                    <a:pt x="421" y="73"/>
                    <a:pt x="421" y="39"/>
                    <a:pt x="400" y="17"/>
                  </a:cubicBezTo>
                  <a:cubicBezTo>
                    <a:pt x="389" y="6"/>
                    <a:pt x="375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3355;p66">
              <a:extLst>
                <a:ext uri="{FF2B5EF4-FFF2-40B4-BE49-F238E27FC236}">
                  <a16:creationId xmlns:a16="http://schemas.microsoft.com/office/drawing/2014/main" id="{37F00928-2238-F64D-AB90-4CCF79CD6023}"/>
                </a:ext>
              </a:extLst>
            </p:cNvPr>
            <p:cNvSpPr/>
            <p:nvPr/>
          </p:nvSpPr>
          <p:spPr>
            <a:xfrm>
              <a:off x="1091190" y="3430830"/>
              <a:ext cx="10087" cy="17704"/>
            </a:xfrm>
            <a:custGeom>
              <a:avLst/>
              <a:gdLst/>
              <a:ahLst/>
              <a:cxnLst/>
              <a:rect l="l" t="t" r="r" b="b"/>
              <a:pathLst>
                <a:path w="286" h="502" extrusionOk="0">
                  <a:moveTo>
                    <a:pt x="224" y="1"/>
                  </a:moveTo>
                  <a:cubicBezTo>
                    <a:pt x="203" y="1"/>
                    <a:pt x="183" y="13"/>
                    <a:pt x="173" y="34"/>
                  </a:cubicBezTo>
                  <a:lnTo>
                    <a:pt x="10" y="425"/>
                  </a:lnTo>
                  <a:cubicBezTo>
                    <a:pt x="0" y="454"/>
                    <a:pt x="12" y="485"/>
                    <a:pt x="40" y="497"/>
                  </a:cubicBezTo>
                  <a:cubicBezTo>
                    <a:pt x="49" y="500"/>
                    <a:pt x="55" y="501"/>
                    <a:pt x="62" y="501"/>
                  </a:cubicBezTo>
                  <a:cubicBezTo>
                    <a:pt x="84" y="501"/>
                    <a:pt x="104" y="488"/>
                    <a:pt x="112" y="468"/>
                  </a:cubicBezTo>
                  <a:lnTo>
                    <a:pt x="275" y="76"/>
                  </a:lnTo>
                  <a:cubicBezTo>
                    <a:pt x="286" y="48"/>
                    <a:pt x="274" y="17"/>
                    <a:pt x="246" y="5"/>
                  </a:cubicBezTo>
                  <a:cubicBezTo>
                    <a:pt x="239" y="2"/>
                    <a:pt x="23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3356;p66">
              <a:extLst>
                <a:ext uri="{FF2B5EF4-FFF2-40B4-BE49-F238E27FC236}">
                  <a16:creationId xmlns:a16="http://schemas.microsoft.com/office/drawing/2014/main" id="{79005E18-E5A3-3944-86ED-0BA6046076D0}"/>
                </a:ext>
              </a:extLst>
            </p:cNvPr>
            <p:cNvSpPr/>
            <p:nvPr/>
          </p:nvSpPr>
          <p:spPr>
            <a:xfrm>
              <a:off x="930442" y="3430301"/>
              <a:ext cx="10016" cy="17704"/>
            </a:xfrm>
            <a:custGeom>
              <a:avLst/>
              <a:gdLst/>
              <a:ahLst/>
              <a:cxnLst/>
              <a:rect l="l" t="t" r="r" b="b"/>
              <a:pathLst>
                <a:path w="284" h="502" extrusionOk="0">
                  <a:moveTo>
                    <a:pt x="63" y="0"/>
                  </a:moveTo>
                  <a:cubicBezTo>
                    <a:pt x="56" y="0"/>
                    <a:pt x="49" y="2"/>
                    <a:pt x="42" y="4"/>
                  </a:cubicBezTo>
                  <a:cubicBezTo>
                    <a:pt x="13" y="15"/>
                    <a:pt x="1" y="47"/>
                    <a:pt x="12" y="75"/>
                  </a:cubicBezTo>
                  <a:lnTo>
                    <a:pt x="171" y="467"/>
                  </a:lnTo>
                  <a:cubicBezTo>
                    <a:pt x="180" y="489"/>
                    <a:pt x="201" y="501"/>
                    <a:pt x="223" y="501"/>
                  </a:cubicBezTo>
                  <a:cubicBezTo>
                    <a:pt x="229" y="501"/>
                    <a:pt x="238" y="500"/>
                    <a:pt x="242" y="498"/>
                  </a:cubicBezTo>
                  <a:cubicBezTo>
                    <a:pt x="271" y="487"/>
                    <a:pt x="283" y="455"/>
                    <a:pt x="273" y="427"/>
                  </a:cubicBezTo>
                  <a:lnTo>
                    <a:pt x="113" y="34"/>
                  </a:lnTo>
                  <a:cubicBezTo>
                    <a:pt x="105" y="12"/>
                    <a:pt x="85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3357;p66">
              <a:extLst>
                <a:ext uri="{FF2B5EF4-FFF2-40B4-BE49-F238E27FC236}">
                  <a16:creationId xmlns:a16="http://schemas.microsoft.com/office/drawing/2014/main" id="{B95E23E3-9848-5EA7-DDDC-967718EB0425}"/>
                </a:ext>
              </a:extLst>
            </p:cNvPr>
            <p:cNvSpPr/>
            <p:nvPr/>
          </p:nvSpPr>
          <p:spPr>
            <a:xfrm>
              <a:off x="784648" y="3800217"/>
              <a:ext cx="375105" cy="219046"/>
            </a:xfrm>
            <a:custGeom>
              <a:avLst/>
              <a:gdLst/>
              <a:ahLst/>
              <a:cxnLst/>
              <a:rect l="l" t="t" r="r" b="b"/>
              <a:pathLst>
                <a:path w="10636" h="6211" extrusionOk="0">
                  <a:moveTo>
                    <a:pt x="620" y="0"/>
                  </a:moveTo>
                  <a:cubicBezTo>
                    <a:pt x="278" y="0"/>
                    <a:pt x="0" y="278"/>
                    <a:pt x="0" y="620"/>
                  </a:cubicBezTo>
                  <a:lnTo>
                    <a:pt x="0" y="5591"/>
                  </a:lnTo>
                  <a:cubicBezTo>
                    <a:pt x="0" y="5934"/>
                    <a:pt x="278" y="6211"/>
                    <a:pt x="620" y="6211"/>
                  </a:cubicBezTo>
                  <a:lnTo>
                    <a:pt x="10016" y="6211"/>
                  </a:lnTo>
                  <a:cubicBezTo>
                    <a:pt x="10358" y="6211"/>
                    <a:pt x="10635" y="5934"/>
                    <a:pt x="10635" y="5591"/>
                  </a:cubicBezTo>
                  <a:lnTo>
                    <a:pt x="10635" y="620"/>
                  </a:lnTo>
                  <a:cubicBezTo>
                    <a:pt x="10635" y="278"/>
                    <a:pt x="10358" y="0"/>
                    <a:pt x="10016" y="0"/>
                  </a:cubicBezTo>
                  <a:close/>
                </a:path>
              </a:pathLst>
            </a:custGeom>
            <a:solidFill>
              <a:srgbClr val="E7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3358;p66">
              <a:extLst>
                <a:ext uri="{FF2B5EF4-FFF2-40B4-BE49-F238E27FC236}">
                  <a16:creationId xmlns:a16="http://schemas.microsoft.com/office/drawing/2014/main" id="{BB10B27A-1C64-CA28-5692-0E1FFA49549C}"/>
                </a:ext>
              </a:extLst>
            </p:cNvPr>
            <p:cNvSpPr/>
            <p:nvPr/>
          </p:nvSpPr>
          <p:spPr>
            <a:xfrm>
              <a:off x="1058109" y="3822188"/>
              <a:ext cx="58403" cy="164100"/>
            </a:xfrm>
            <a:custGeom>
              <a:avLst/>
              <a:gdLst/>
              <a:ahLst/>
              <a:cxnLst/>
              <a:rect l="l" t="t" r="r" b="b"/>
              <a:pathLst>
                <a:path w="1656" h="4653" extrusionOk="0">
                  <a:moveTo>
                    <a:pt x="0" y="0"/>
                  </a:moveTo>
                  <a:lnTo>
                    <a:pt x="0" y="4652"/>
                  </a:lnTo>
                  <a:lnTo>
                    <a:pt x="1655" y="4652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3359;p66">
              <a:extLst>
                <a:ext uri="{FF2B5EF4-FFF2-40B4-BE49-F238E27FC236}">
                  <a16:creationId xmlns:a16="http://schemas.microsoft.com/office/drawing/2014/main" id="{045F311F-6B83-BA84-ECDC-B12DA830017D}"/>
                </a:ext>
              </a:extLst>
            </p:cNvPr>
            <p:cNvSpPr/>
            <p:nvPr/>
          </p:nvSpPr>
          <p:spPr>
            <a:xfrm>
              <a:off x="1055393" y="3819543"/>
              <a:ext cx="63799" cy="169460"/>
            </a:xfrm>
            <a:custGeom>
              <a:avLst/>
              <a:gdLst/>
              <a:ahLst/>
              <a:cxnLst/>
              <a:rect l="l" t="t" r="r" b="b"/>
              <a:pathLst>
                <a:path w="1809" h="4805" extrusionOk="0">
                  <a:moveTo>
                    <a:pt x="1656" y="151"/>
                  </a:moveTo>
                  <a:lnTo>
                    <a:pt x="1656" y="4651"/>
                  </a:lnTo>
                  <a:lnTo>
                    <a:pt x="153" y="4651"/>
                  </a:lnTo>
                  <a:lnTo>
                    <a:pt x="153" y="151"/>
                  </a:lnTo>
                  <a:close/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lnTo>
                    <a:pt x="1" y="4728"/>
                  </a:lnTo>
                  <a:cubicBezTo>
                    <a:pt x="1" y="4771"/>
                    <a:pt x="35" y="4804"/>
                    <a:pt x="77" y="4804"/>
                  </a:cubicBezTo>
                  <a:lnTo>
                    <a:pt x="1732" y="4804"/>
                  </a:lnTo>
                  <a:cubicBezTo>
                    <a:pt x="1774" y="4804"/>
                    <a:pt x="1807" y="4771"/>
                    <a:pt x="1808" y="4728"/>
                  </a:cubicBezTo>
                  <a:lnTo>
                    <a:pt x="1808" y="76"/>
                  </a:lnTo>
                  <a:cubicBezTo>
                    <a:pt x="1808" y="34"/>
                    <a:pt x="1774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3360;p66">
              <a:extLst>
                <a:ext uri="{FF2B5EF4-FFF2-40B4-BE49-F238E27FC236}">
                  <a16:creationId xmlns:a16="http://schemas.microsoft.com/office/drawing/2014/main" id="{5FD73965-9D6E-0462-7EDD-4FF763BFBAAF}"/>
                </a:ext>
              </a:extLst>
            </p:cNvPr>
            <p:cNvSpPr/>
            <p:nvPr/>
          </p:nvSpPr>
          <p:spPr>
            <a:xfrm>
              <a:off x="975408" y="3893604"/>
              <a:ext cx="58509" cy="92683"/>
            </a:xfrm>
            <a:custGeom>
              <a:avLst/>
              <a:gdLst/>
              <a:ahLst/>
              <a:cxnLst/>
              <a:rect l="l" t="t" r="r" b="b"/>
              <a:pathLst>
                <a:path w="1659" h="2628" extrusionOk="0">
                  <a:moveTo>
                    <a:pt x="1" y="0"/>
                  </a:moveTo>
                  <a:lnTo>
                    <a:pt x="1" y="2627"/>
                  </a:lnTo>
                  <a:lnTo>
                    <a:pt x="1658" y="2627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3361;p66">
              <a:extLst>
                <a:ext uri="{FF2B5EF4-FFF2-40B4-BE49-F238E27FC236}">
                  <a16:creationId xmlns:a16="http://schemas.microsoft.com/office/drawing/2014/main" id="{700DAD62-056E-8BAE-D9C1-E563C3D1B3F3}"/>
                </a:ext>
              </a:extLst>
            </p:cNvPr>
            <p:cNvSpPr/>
            <p:nvPr/>
          </p:nvSpPr>
          <p:spPr>
            <a:xfrm>
              <a:off x="972763" y="3890959"/>
              <a:ext cx="63869" cy="98044"/>
            </a:xfrm>
            <a:custGeom>
              <a:avLst/>
              <a:gdLst/>
              <a:ahLst/>
              <a:cxnLst/>
              <a:rect l="l" t="t" r="r" b="b"/>
              <a:pathLst>
                <a:path w="1811" h="2780" extrusionOk="0">
                  <a:moveTo>
                    <a:pt x="1656" y="152"/>
                  </a:moveTo>
                  <a:lnTo>
                    <a:pt x="1656" y="2626"/>
                  </a:lnTo>
                  <a:lnTo>
                    <a:pt x="152" y="2626"/>
                  </a:lnTo>
                  <a:lnTo>
                    <a:pt x="152" y="152"/>
                  </a:lnTo>
                  <a:close/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lnTo>
                    <a:pt x="1" y="2703"/>
                  </a:lnTo>
                  <a:cubicBezTo>
                    <a:pt x="1" y="2746"/>
                    <a:pt x="34" y="2779"/>
                    <a:pt x="77" y="2779"/>
                  </a:cubicBezTo>
                  <a:lnTo>
                    <a:pt x="1734" y="2779"/>
                  </a:lnTo>
                  <a:cubicBezTo>
                    <a:pt x="1777" y="2779"/>
                    <a:pt x="1810" y="2746"/>
                    <a:pt x="1810" y="2703"/>
                  </a:cubicBezTo>
                  <a:lnTo>
                    <a:pt x="1810" y="76"/>
                  </a:lnTo>
                  <a:cubicBezTo>
                    <a:pt x="1810" y="34"/>
                    <a:pt x="1777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3362;p66">
              <a:extLst>
                <a:ext uri="{FF2B5EF4-FFF2-40B4-BE49-F238E27FC236}">
                  <a16:creationId xmlns:a16="http://schemas.microsoft.com/office/drawing/2014/main" id="{55B290EF-A370-B3B5-389A-6D57A7337D79}"/>
                </a:ext>
              </a:extLst>
            </p:cNvPr>
            <p:cNvSpPr/>
            <p:nvPr/>
          </p:nvSpPr>
          <p:spPr>
            <a:xfrm>
              <a:off x="1053806" y="3822224"/>
              <a:ext cx="58474" cy="158175"/>
            </a:xfrm>
            <a:custGeom>
              <a:avLst/>
              <a:gdLst/>
              <a:ahLst/>
              <a:cxnLst/>
              <a:rect l="l" t="t" r="r" b="b"/>
              <a:pathLst>
                <a:path w="1658" h="4485" extrusionOk="0">
                  <a:moveTo>
                    <a:pt x="0" y="0"/>
                  </a:moveTo>
                  <a:lnTo>
                    <a:pt x="0" y="4485"/>
                  </a:lnTo>
                  <a:lnTo>
                    <a:pt x="1658" y="4485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F9C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3363;p66">
              <a:extLst>
                <a:ext uri="{FF2B5EF4-FFF2-40B4-BE49-F238E27FC236}">
                  <a16:creationId xmlns:a16="http://schemas.microsoft.com/office/drawing/2014/main" id="{9EC19D77-4F6C-106B-68C8-EF164F16B119}"/>
                </a:ext>
              </a:extLst>
            </p:cNvPr>
            <p:cNvSpPr/>
            <p:nvPr/>
          </p:nvSpPr>
          <p:spPr>
            <a:xfrm>
              <a:off x="1051126" y="3819543"/>
              <a:ext cx="63869" cy="163535"/>
            </a:xfrm>
            <a:custGeom>
              <a:avLst/>
              <a:gdLst/>
              <a:ahLst/>
              <a:cxnLst/>
              <a:rect l="l" t="t" r="r" b="b"/>
              <a:pathLst>
                <a:path w="1811" h="4637" extrusionOk="0">
                  <a:moveTo>
                    <a:pt x="1657" y="152"/>
                  </a:moveTo>
                  <a:lnTo>
                    <a:pt x="1657" y="4485"/>
                  </a:lnTo>
                  <a:lnTo>
                    <a:pt x="152" y="4485"/>
                  </a:ln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4637"/>
                  </a:lnTo>
                  <a:lnTo>
                    <a:pt x="1811" y="4637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3364;p66">
              <a:extLst>
                <a:ext uri="{FF2B5EF4-FFF2-40B4-BE49-F238E27FC236}">
                  <a16:creationId xmlns:a16="http://schemas.microsoft.com/office/drawing/2014/main" id="{DE5958FC-C83E-BE7A-A279-8E94321E5E77}"/>
                </a:ext>
              </a:extLst>
            </p:cNvPr>
            <p:cNvSpPr/>
            <p:nvPr/>
          </p:nvSpPr>
          <p:spPr>
            <a:xfrm>
              <a:off x="971105" y="3893604"/>
              <a:ext cx="58509" cy="86793"/>
            </a:xfrm>
            <a:custGeom>
              <a:avLst/>
              <a:gdLst/>
              <a:ahLst/>
              <a:cxnLst/>
              <a:rect l="l" t="t" r="r" b="b"/>
              <a:pathLst>
                <a:path w="1659" h="2461" extrusionOk="0">
                  <a:moveTo>
                    <a:pt x="1" y="0"/>
                  </a:moveTo>
                  <a:lnTo>
                    <a:pt x="1" y="2461"/>
                  </a:lnTo>
                  <a:lnTo>
                    <a:pt x="1658" y="2461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3365;p66">
              <a:extLst>
                <a:ext uri="{FF2B5EF4-FFF2-40B4-BE49-F238E27FC236}">
                  <a16:creationId xmlns:a16="http://schemas.microsoft.com/office/drawing/2014/main" id="{97985052-2A5C-A3F4-EBB4-974FDDF1974E}"/>
                </a:ext>
              </a:extLst>
            </p:cNvPr>
            <p:cNvSpPr/>
            <p:nvPr/>
          </p:nvSpPr>
          <p:spPr>
            <a:xfrm>
              <a:off x="968425" y="3890959"/>
              <a:ext cx="63869" cy="92119"/>
            </a:xfrm>
            <a:custGeom>
              <a:avLst/>
              <a:gdLst/>
              <a:ahLst/>
              <a:cxnLst/>
              <a:rect l="l" t="t" r="r" b="b"/>
              <a:pathLst>
                <a:path w="1811" h="2612" extrusionOk="0">
                  <a:moveTo>
                    <a:pt x="1657" y="151"/>
                  </a:moveTo>
                  <a:lnTo>
                    <a:pt x="1657" y="2460"/>
                  </a:lnTo>
                  <a:lnTo>
                    <a:pt x="152" y="2460"/>
                  </a:lnTo>
                  <a:lnTo>
                    <a:pt x="152" y="151"/>
                  </a:lnTo>
                  <a:close/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lnTo>
                    <a:pt x="1" y="2536"/>
                  </a:lnTo>
                  <a:cubicBezTo>
                    <a:pt x="1" y="2578"/>
                    <a:pt x="35" y="2612"/>
                    <a:pt x="77" y="2612"/>
                  </a:cubicBezTo>
                  <a:lnTo>
                    <a:pt x="1734" y="2612"/>
                  </a:lnTo>
                  <a:cubicBezTo>
                    <a:pt x="1777" y="2612"/>
                    <a:pt x="1811" y="2578"/>
                    <a:pt x="1811" y="2536"/>
                  </a:cubicBezTo>
                  <a:lnTo>
                    <a:pt x="1811" y="76"/>
                  </a:lnTo>
                  <a:cubicBezTo>
                    <a:pt x="1811" y="34"/>
                    <a:pt x="1777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3366;p66">
              <a:extLst>
                <a:ext uri="{FF2B5EF4-FFF2-40B4-BE49-F238E27FC236}">
                  <a16:creationId xmlns:a16="http://schemas.microsoft.com/office/drawing/2014/main" id="{75DD3B22-7196-A2C7-3B4D-864610465AAE}"/>
                </a:ext>
              </a:extLst>
            </p:cNvPr>
            <p:cNvSpPr/>
            <p:nvPr/>
          </p:nvSpPr>
          <p:spPr>
            <a:xfrm>
              <a:off x="892213" y="3935960"/>
              <a:ext cx="58474" cy="50679"/>
            </a:xfrm>
            <a:custGeom>
              <a:avLst/>
              <a:gdLst/>
              <a:ahLst/>
              <a:cxnLst/>
              <a:rect l="l" t="t" r="r" b="b"/>
              <a:pathLst>
                <a:path w="1658" h="1437" extrusionOk="0">
                  <a:moveTo>
                    <a:pt x="0" y="0"/>
                  </a:moveTo>
                  <a:lnTo>
                    <a:pt x="0" y="1437"/>
                  </a:lnTo>
                  <a:lnTo>
                    <a:pt x="1658" y="1437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3367;p66">
              <a:extLst>
                <a:ext uri="{FF2B5EF4-FFF2-40B4-BE49-F238E27FC236}">
                  <a16:creationId xmlns:a16="http://schemas.microsoft.com/office/drawing/2014/main" id="{D596684C-7254-E48C-D05E-235C1DDA4561}"/>
                </a:ext>
              </a:extLst>
            </p:cNvPr>
            <p:cNvSpPr/>
            <p:nvPr/>
          </p:nvSpPr>
          <p:spPr>
            <a:xfrm>
              <a:off x="889462" y="3933209"/>
              <a:ext cx="63869" cy="56146"/>
            </a:xfrm>
            <a:custGeom>
              <a:avLst/>
              <a:gdLst/>
              <a:ahLst/>
              <a:cxnLst/>
              <a:rect l="l" t="t" r="r" b="b"/>
              <a:pathLst>
                <a:path w="1811" h="1592" extrusionOk="0">
                  <a:moveTo>
                    <a:pt x="1658" y="153"/>
                  </a:moveTo>
                  <a:lnTo>
                    <a:pt x="1658" y="1439"/>
                  </a:lnTo>
                  <a:lnTo>
                    <a:pt x="153" y="1439"/>
                  </a:lnTo>
                  <a:lnTo>
                    <a:pt x="153" y="153"/>
                  </a:lnTo>
                  <a:close/>
                  <a:moveTo>
                    <a:pt x="77" y="1"/>
                  </a:moveTo>
                  <a:cubicBezTo>
                    <a:pt x="36" y="1"/>
                    <a:pt x="1" y="36"/>
                    <a:pt x="1" y="77"/>
                  </a:cubicBezTo>
                  <a:lnTo>
                    <a:pt x="1" y="1515"/>
                  </a:lnTo>
                  <a:cubicBezTo>
                    <a:pt x="1" y="1557"/>
                    <a:pt x="36" y="1591"/>
                    <a:pt x="77" y="1591"/>
                  </a:cubicBezTo>
                  <a:lnTo>
                    <a:pt x="1734" y="1591"/>
                  </a:lnTo>
                  <a:cubicBezTo>
                    <a:pt x="1777" y="1591"/>
                    <a:pt x="1811" y="1557"/>
                    <a:pt x="1811" y="1515"/>
                  </a:cubicBezTo>
                  <a:lnTo>
                    <a:pt x="1811" y="77"/>
                  </a:lnTo>
                  <a:cubicBezTo>
                    <a:pt x="1811" y="36"/>
                    <a:pt x="1777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3368;p66">
              <a:extLst>
                <a:ext uri="{FF2B5EF4-FFF2-40B4-BE49-F238E27FC236}">
                  <a16:creationId xmlns:a16="http://schemas.microsoft.com/office/drawing/2014/main" id="{D9293D0D-73B2-325F-02C5-196D8CCAF303}"/>
                </a:ext>
              </a:extLst>
            </p:cNvPr>
            <p:cNvSpPr/>
            <p:nvPr/>
          </p:nvSpPr>
          <p:spPr>
            <a:xfrm>
              <a:off x="887840" y="3935924"/>
              <a:ext cx="58474" cy="47258"/>
            </a:xfrm>
            <a:custGeom>
              <a:avLst/>
              <a:gdLst/>
              <a:ahLst/>
              <a:cxnLst/>
              <a:rect l="l" t="t" r="r" b="b"/>
              <a:pathLst>
                <a:path w="1658" h="1340" extrusionOk="0">
                  <a:moveTo>
                    <a:pt x="0" y="0"/>
                  </a:moveTo>
                  <a:lnTo>
                    <a:pt x="0" y="1339"/>
                  </a:lnTo>
                  <a:lnTo>
                    <a:pt x="1658" y="133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F9C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3369;p66">
              <a:extLst>
                <a:ext uri="{FF2B5EF4-FFF2-40B4-BE49-F238E27FC236}">
                  <a16:creationId xmlns:a16="http://schemas.microsoft.com/office/drawing/2014/main" id="{699AD019-392A-435E-5AA1-D135DD048E7C}"/>
                </a:ext>
              </a:extLst>
            </p:cNvPr>
            <p:cNvSpPr/>
            <p:nvPr/>
          </p:nvSpPr>
          <p:spPr>
            <a:xfrm>
              <a:off x="885159" y="3933209"/>
              <a:ext cx="63869" cy="52690"/>
            </a:xfrm>
            <a:custGeom>
              <a:avLst/>
              <a:gdLst/>
              <a:ahLst/>
              <a:cxnLst/>
              <a:rect l="l" t="t" r="r" b="b"/>
              <a:pathLst>
                <a:path w="1811" h="1494" extrusionOk="0">
                  <a:moveTo>
                    <a:pt x="1659" y="155"/>
                  </a:moveTo>
                  <a:lnTo>
                    <a:pt x="1659" y="1341"/>
                  </a:lnTo>
                  <a:lnTo>
                    <a:pt x="153" y="1341"/>
                  </a:lnTo>
                  <a:lnTo>
                    <a:pt x="153" y="155"/>
                  </a:lnTo>
                  <a:close/>
                  <a:moveTo>
                    <a:pt x="0" y="1"/>
                  </a:moveTo>
                  <a:lnTo>
                    <a:pt x="0" y="1493"/>
                  </a:lnTo>
                  <a:lnTo>
                    <a:pt x="1811" y="149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3370;p66">
              <a:extLst>
                <a:ext uri="{FF2B5EF4-FFF2-40B4-BE49-F238E27FC236}">
                  <a16:creationId xmlns:a16="http://schemas.microsoft.com/office/drawing/2014/main" id="{ACCBBDF4-C875-82BD-E8B4-75D823F522F7}"/>
                </a:ext>
              </a:extLst>
            </p:cNvPr>
            <p:cNvSpPr/>
            <p:nvPr/>
          </p:nvSpPr>
          <p:spPr>
            <a:xfrm>
              <a:off x="812932" y="3962763"/>
              <a:ext cx="58474" cy="23876"/>
            </a:xfrm>
            <a:custGeom>
              <a:avLst/>
              <a:gdLst/>
              <a:ahLst/>
              <a:cxnLst/>
              <a:rect l="l" t="t" r="r" b="b"/>
              <a:pathLst>
                <a:path w="1658" h="677" extrusionOk="0">
                  <a:moveTo>
                    <a:pt x="0" y="1"/>
                  </a:moveTo>
                  <a:lnTo>
                    <a:pt x="0" y="677"/>
                  </a:lnTo>
                  <a:lnTo>
                    <a:pt x="1658" y="677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3371;p66">
              <a:extLst>
                <a:ext uri="{FF2B5EF4-FFF2-40B4-BE49-F238E27FC236}">
                  <a16:creationId xmlns:a16="http://schemas.microsoft.com/office/drawing/2014/main" id="{3FC5EE8E-0BCA-F0FA-A5F4-0DA426C529D0}"/>
                </a:ext>
              </a:extLst>
            </p:cNvPr>
            <p:cNvSpPr/>
            <p:nvPr/>
          </p:nvSpPr>
          <p:spPr>
            <a:xfrm>
              <a:off x="810252" y="3960047"/>
              <a:ext cx="63905" cy="29307"/>
            </a:xfrm>
            <a:custGeom>
              <a:avLst/>
              <a:gdLst/>
              <a:ahLst/>
              <a:cxnLst/>
              <a:rect l="l" t="t" r="r" b="b"/>
              <a:pathLst>
                <a:path w="1812" h="831" extrusionOk="0">
                  <a:moveTo>
                    <a:pt x="1658" y="153"/>
                  </a:moveTo>
                  <a:lnTo>
                    <a:pt x="1658" y="678"/>
                  </a:lnTo>
                  <a:lnTo>
                    <a:pt x="153" y="678"/>
                  </a:lnTo>
                  <a:lnTo>
                    <a:pt x="153" y="153"/>
                  </a:lnTo>
                  <a:close/>
                  <a:moveTo>
                    <a:pt x="76" y="1"/>
                  </a:moveTo>
                  <a:cubicBezTo>
                    <a:pt x="34" y="1"/>
                    <a:pt x="0" y="36"/>
                    <a:pt x="0" y="77"/>
                  </a:cubicBezTo>
                  <a:lnTo>
                    <a:pt x="0" y="754"/>
                  </a:lnTo>
                  <a:cubicBezTo>
                    <a:pt x="0" y="796"/>
                    <a:pt x="34" y="830"/>
                    <a:pt x="76" y="830"/>
                  </a:cubicBezTo>
                  <a:lnTo>
                    <a:pt x="1734" y="830"/>
                  </a:lnTo>
                  <a:cubicBezTo>
                    <a:pt x="1777" y="830"/>
                    <a:pt x="1811" y="796"/>
                    <a:pt x="1810" y="754"/>
                  </a:cubicBezTo>
                  <a:lnTo>
                    <a:pt x="1810" y="77"/>
                  </a:lnTo>
                  <a:cubicBezTo>
                    <a:pt x="1810" y="36"/>
                    <a:pt x="1776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3372;p66">
              <a:extLst>
                <a:ext uri="{FF2B5EF4-FFF2-40B4-BE49-F238E27FC236}">
                  <a16:creationId xmlns:a16="http://schemas.microsoft.com/office/drawing/2014/main" id="{ECA5B317-2D04-6ED5-2876-CFFCC78B4B69}"/>
                </a:ext>
              </a:extLst>
            </p:cNvPr>
            <p:cNvSpPr/>
            <p:nvPr/>
          </p:nvSpPr>
          <p:spPr>
            <a:xfrm>
              <a:off x="808630" y="3962727"/>
              <a:ext cx="58509" cy="22289"/>
            </a:xfrm>
            <a:custGeom>
              <a:avLst/>
              <a:gdLst/>
              <a:ahLst/>
              <a:cxnLst/>
              <a:rect l="l" t="t" r="r" b="b"/>
              <a:pathLst>
                <a:path w="1659" h="632" extrusionOk="0">
                  <a:moveTo>
                    <a:pt x="1" y="1"/>
                  </a:moveTo>
                  <a:lnTo>
                    <a:pt x="1" y="631"/>
                  </a:lnTo>
                  <a:lnTo>
                    <a:pt x="1658" y="631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3373;p66">
              <a:extLst>
                <a:ext uri="{FF2B5EF4-FFF2-40B4-BE49-F238E27FC236}">
                  <a16:creationId xmlns:a16="http://schemas.microsoft.com/office/drawing/2014/main" id="{AD8270C5-2D57-115E-66FC-AD6E678F9DE2}"/>
                </a:ext>
              </a:extLst>
            </p:cNvPr>
            <p:cNvSpPr/>
            <p:nvPr/>
          </p:nvSpPr>
          <p:spPr>
            <a:xfrm>
              <a:off x="805950" y="3960047"/>
              <a:ext cx="63905" cy="27650"/>
            </a:xfrm>
            <a:custGeom>
              <a:avLst/>
              <a:gdLst/>
              <a:ahLst/>
              <a:cxnLst/>
              <a:rect l="l" t="t" r="r" b="b"/>
              <a:pathLst>
                <a:path w="1812" h="784" extrusionOk="0">
                  <a:moveTo>
                    <a:pt x="1657" y="153"/>
                  </a:moveTo>
                  <a:lnTo>
                    <a:pt x="1657" y="631"/>
                  </a:lnTo>
                  <a:lnTo>
                    <a:pt x="152" y="631"/>
                  </a:lnTo>
                  <a:lnTo>
                    <a:pt x="152" y="153"/>
                  </a:lnTo>
                  <a:close/>
                  <a:moveTo>
                    <a:pt x="77" y="1"/>
                  </a:moveTo>
                  <a:cubicBezTo>
                    <a:pt x="35" y="1"/>
                    <a:pt x="1" y="36"/>
                    <a:pt x="1" y="77"/>
                  </a:cubicBezTo>
                  <a:lnTo>
                    <a:pt x="1" y="707"/>
                  </a:lnTo>
                  <a:cubicBezTo>
                    <a:pt x="1" y="750"/>
                    <a:pt x="35" y="783"/>
                    <a:pt x="77" y="783"/>
                  </a:cubicBezTo>
                  <a:lnTo>
                    <a:pt x="1734" y="783"/>
                  </a:lnTo>
                  <a:cubicBezTo>
                    <a:pt x="1777" y="783"/>
                    <a:pt x="1811" y="750"/>
                    <a:pt x="1811" y="707"/>
                  </a:cubicBezTo>
                  <a:lnTo>
                    <a:pt x="1811" y="77"/>
                  </a:lnTo>
                  <a:cubicBezTo>
                    <a:pt x="1811" y="36"/>
                    <a:pt x="1777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3374;p66">
              <a:extLst>
                <a:ext uri="{FF2B5EF4-FFF2-40B4-BE49-F238E27FC236}">
                  <a16:creationId xmlns:a16="http://schemas.microsoft.com/office/drawing/2014/main" id="{EE395800-4FBE-34F9-0A82-E177D4A9802B}"/>
                </a:ext>
              </a:extLst>
            </p:cNvPr>
            <p:cNvSpPr/>
            <p:nvPr/>
          </p:nvSpPr>
          <p:spPr>
            <a:xfrm>
              <a:off x="821044" y="3844512"/>
              <a:ext cx="133417" cy="90496"/>
            </a:xfrm>
            <a:custGeom>
              <a:avLst/>
              <a:gdLst/>
              <a:ahLst/>
              <a:cxnLst/>
              <a:rect l="l" t="t" r="r" b="b"/>
              <a:pathLst>
                <a:path w="3783" h="2566" extrusionOk="0">
                  <a:moveTo>
                    <a:pt x="3491" y="1"/>
                  </a:moveTo>
                  <a:cubicBezTo>
                    <a:pt x="3412" y="1"/>
                    <a:pt x="3334" y="38"/>
                    <a:pt x="3283" y="106"/>
                  </a:cubicBezTo>
                  <a:lnTo>
                    <a:pt x="3276" y="117"/>
                  </a:lnTo>
                  <a:cubicBezTo>
                    <a:pt x="3082" y="380"/>
                    <a:pt x="2878" y="643"/>
                    <a:pt x="2633" y="873"/>
                  </a:cubicBezTo>
                  <a:cubicBezTo>
                    <a:pt x="2392" y="1105"/>
                    <a:pt x="2133" y="1324"/>
                    <a:pt x="1854" y="1516"/>
                  </a:cubicBezTo>
                  <a:cubicBezTo>
                    <a:pt x="1577" y="1712"/>
                    <a:pt x="1284" y="1890"/>
                    <a:pt x="982" y="2049"/>
                  </a:cubicBezTo>
                  <a:cubicBezTo>
                    <a:pt x="679" y="2206"/>
                    <a:pt x="365" y="2350"/>
                    <a:pt x="43" y="2462"/>
                  </a:cubicBezTo>
                  <a:lnTo>
                    <a:pt x="42" y="2462"/>
                  </a:lnTo>
                  <a:cubicBezTo>
                    <a:pt x="16" y="2471"/>
                    <a:pt x="1" y="2497"/>
                    <a:pt x="7" y="2525"/>
                  </a:cubicBezTo>
                  <a:cubicBezTo>
                    <a:pt x="14" y="2549"/>
                    <a:pt x="36" y="2565"/>
                    <a:pt x="60" y="2565"/>
                  </a:cubicBezTo>
                  <a:cubicBezTo>
                    <a:pt x="64" y="2565"/>
                    <a:pt x="68" y="2565"/>
                    <a:pt x="72" y="2564"/>
                  </a:cubicBezTo>
                  <a:cubicBezTo>
                    <a:pt x="414" y="2480"/>
                    <a:pt x="744" y="2367"/>
                    <a:pt x="1070" y="2237"/>
                  </a:cubicBezTo>
                  <a:cubicBezTo>
                    <a:pt x="1395" y="2106"/>
                    <a:pt x="1713" y="1951"/>
                    <a:pt x="2020" y="1777"/>
                  </a:cubicBezTo>
                  <a:cubicBezTo>
                    <a:pt x="2330" y="1606"/>
                    <a:pt x="2623" y="1404"/>
                    <a:pt x="2905" y="1181"/>
                  </a:cubicBezTo>
                  <a:cubicBezTo>
                    <a:pt x="3189" y="962"/>
                    <a:pt x="3441" y="701"/>
                    <a:pt x="3683" y="428"/>
                  </a:cubicBezTo>
                  <a:cubicBezTo>
                    <a:pt x="3689" y="423"/>
                    <a:pt x="3693" y="416"/>
                    <a:pt x="3697" y="410"/>
                  </a:cubicBezTo>
                  <a:cubicBezTo>
                    <a:pt x="3782" y="295"/>
                    <a:pt x="3756" y="134"/>
                    <a:pt x="3642" y="51"/>
                  </a:cubicBezTo>
                  <a:cubicBezTo>
                    <a:pt x="3596" y="17"/>
                    <a:pt x="3543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3375;p66">
              <a:extLst>
                <a:ext uri="{FF2B5EF4-FFF2-40B4-BE49-F238E27FC236}">
                  <a16:creationId xmlns:a16="http://schemas.microsoft.com/office/drawing/2014/main" id="{0D15E435-F356-489D-9EDC-DC228AAB0554}"/>
                </a:ext>
              </a:extLst>
            </p:cNvPr>
            <p:cNvSpPr/>
            <p:nvPr/>
          </p:nvSpPr>
          <p:spPr>
            <a:xfrm>
              <a:off x="919933" y="3828572"/>
              <a:ext cx="39817" cy="47294"/>
            </a:xfrm>
            <a:custGeom>
              <a:avLst/>
              <a:gdLst/>
              <a:ahLst/>
              <a:cxnLst/>
              <a:rect l="l" t="t" r="r" b="b"/>
              <a:pathLst>
                <a:path w="1129" h="1341" extrusionOk="0">
                  <a:moveTo>
                    <a:pt x="1128" y="1"/>
                  </a:moveTo>
                  <a:lnTo>
                    <a:pt x="1" y="765"/>
                  </a:lnTo>
                  <a:lnTo>
                    <a:pt x="566" y="864"/>
                  </a:lnTo>
                  <a:lnTo>
                    <a:pt x="889" y="1341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3376;p66">
              <a:extLst>
                <a:ext uri="{FF2B5EF4-FFF2-40B4-BE49-F238E27FC236}">
                  <a16:creationId xmlns:a16="http://schemas.microsoft.com/office/drawing/2014/main" id="{E961BB64-0293-C9AA-F5E6-57067437994E}"/>
                </a:ext>
              </a:extLst>
            </p:cNvPr>
            <p:cNvSpPr/>
            <p:nvPr/>
          </p:nvSpPr>
          <p:spPr>
            <a:xfrm>
              <a:off x="1675212" y="3898929"/>
              <a:ext cx="216754" cy="227793"/>
            </a:xfrm>
            <a:custGeom>
              <a:avLst/>
              <a:gdLst/>
              <a:ahLst/>
              <a:cxnLst/>
              <a:rect l="l" t="t" r="r" b="b"/>
              <a:pathLst>
                <a:path w="6146" h="6459" extrusionOk="0">
                  <a:moveTo>
                    <a:pt x="3851" y="0"/>
                  </a:moveTo>
                  <a:cubicBezTo>
                    <a:pt x="2708" y="0"/>
                    <a:pt x="1783" y="834"/>
                    <a:pt x="1783" y="1861"/>
                  </a:cubicBezTo>
                  <a:lnTo>
                    <a:pt x="1783" y="4076"/>
                  </a:lnTo>
                  <a:lnTo>
                    <a:pt x="1783" y="4467"/>
                  </a:lnTo>
                  <a:cubicBezTo>
                    <a:pt x="1783" y="5567"/>
                    <a:pt x="1222" y="6458"/>
                    <a:pt x="1" y="6458"/>
                  </a:cubicBezTo>
                  <a:lnTo>
                    <a:pt x="6146" y="6458"/>
                  </a:lnTo>
                  <a:lnTo>
                    <a:pt x="6146" y="1861"/>
                  </a:lnTo>
                  <a:cubicBezTo>
                    <a:pt x="6146" y="834"/>
                    <a:pt x="5219" y="0"/>
                    <a:pt x="4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3377;p66">
              <a:extLst>
                <a:ext uri="{FF2B5EF4-FFF2-40B4-BE49-F238E27FC236}">
                  <a16:creationId xmlns:a16="http://schemas.microsoft.com/office/drawing/2014/main" id="{98DD8198-D4BD-9328-0944-C40B250408BD}"/>
                </a:ext>
              </a:extLst>
            </p:cNvPr>
            <p:cNvSpPr/>
            <p:nvPr/>
          </p:nvSpPr>
          <p:spPr>
            <a:xfrm>
              <a:off x="1672532" y="3896284"/>
              <a:ext cx="222079" cy="233118"/>
            </a:xfrm>
            <a:custGeom>
              <a:avLst/>
              <a:gdLst/>
              <a:ahLst/>
              <a:cxnLst/>
              <a:rect l="l" t="t" r="r" b="b"/>
              <a:pathLst>
                <a:path w="6297" h="6610" extrusionOk="0">
                  <a:moveTo>
                    <a:pt x="4156" y="152"/>
                  </a:moveTo>
                  <a:cubicBezTo>
                    <a:pt x="5253" y="152"/>
                    <a:pt x="6147" y="953"/>
                    <a:pt x="6147" y="1937"/>
                  </a:cubicBezTo>
                  <a:lnTo>
                    <a:pt x="6147" y="6458"/>
                  </a:lnTo>
                  <a:lnTo>
                    <a:pt x="869" y="6458"/>
                  </a:lnTo>
                  <a:cubicBezTo>
                    <a:pt x="1542" y="6171"/>
                    <a:pt x="1935" y="5491"/>
                    <a:pt x="1936" y="4544"/>
                  </a:cubicBezTo>
                  <a:lnTo>
                    <a:pt x="1936" y="1937"/>
                  </a:lnTo>
                  <a:cubicBezTo>
                    <a:pt x="1936" y="953"/>
                    <a:pt x="2831" y="152"/>
                    <a:pt x="3928" y="152"/>
                  </a:cubicBezTo>
                  <a:close/>
                  <a:moveTo>
                    <a:pt x="3925" y="0"/>
                  </a:moveTo>
                  <a:cubicBezTo>
                    <a:pt x="2745" y="0"/>
                    <a:pt x="1783" y="869"/>
                    <a:pt x="1783" y="1936"/>
                  </a:cubicBezTo>
                  <a:lnTo>
                    <a:pt x="1783" y="4542"/>
                  </a:lnTo>
                  <a:cubicBezTo>
                    <a:pt x="1783" y="5741"/>
                    <a:pt x="1146" y="6457"/>
                    <a:pt x="77" y="6457"/>
                  </a:cubicBezTo>
                  <a:cubicBezTo>
                    <a:pt x="34" y="6457"/>
                    <a:pt x="1" y="6491"/>
                    <a:pt x="1" y="6533"/>
                  </a:cubicBezTo>
                  <a:cubicBezTo>
                    <a:pt x="1" y="6575"/>
                    <a:pt x="34" y="6609"/>
                    <a:pt x="77" y="6609"/>
                  </a:cubicBezTo>
                  <a:lnTo>
                    <a:pt x="6222" y="6609"/>
                  </a:lnTo>
                  <a:cubicBezTo>
                    <a:pt x="6262" y="6609"/>
                    <a:pt x="6297" y="6575"/>
                    <a:pt x="6295" y="6533"/>
                  </a:cubicBezTo>
                  <a:lnTo>
                    <a:pt x="6295" y="1936"/>
                  </a:lnTo>
                  <a:cubicBezTo>
                    <a:pt x="6295" y="869"/>
                    <a:pt x="5335" y="0"/>
                    <a:pt x="4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3378;p66">
              <a:extLst>
                <a:ext uri="{FF2B5EF4-FFF2-40B4-BE49-F238E27FC236}">
                  <a16:creationId xmlns:a16="http://schemas.microsoft.com/office/drawing/2014/main" id="{A9B770C2-A556-5896-ECFA-BBA69B3732EF}"/>
                </a:ext>
              </a:extLst>
            </p:cNvPr>
            <p:cNvSpPr/>
            <p:nvPr/>
          </p:nvSpPr>
          <p:spPr>
            <a:xfrm>
              <a:off x="1807569" y="3898859"/>
              <a:ext cx="600394" cy="514376"/>
            </a:xfrm>
            <a:custGeom>
              <a:avLst/>
              <a:gdLst/>
              <a:ahLst/>
              <a:cxnLst/>
              <a:rect l="l" t="t" r="r" b="b"/>
              <a:pathLst>
                <a:path w="17024" h="14585" extrusionOk="0">
                  <a:moveTo>
                    <a:pt x="59" y="1"/>
                  </a:moveTo>
                  <a:cubicBezTo>
                    <a:pt x="45" y="1"/>
                    <a:pt x="1" y="2"/>
                    <a:pt x="45" y="2"/>
                  </a:cubicBezTo>
                  <a:cubicBezTo>
                    <a:pt x="67" y="1"/>
                    <a:pt x="67" y="1"/>
                    <a:pt x="59" y="1"/>
                  </a:cubicBezTo>
                  <a:close/>
                  <a:moveTo>
                    <a:pt x="45" y="2"/>
                  </a:moveTo>
                  <a:lnTo>
                    <a:pt x="45" y="2"/>
                  </a:lnTo>
                  <a:lnTo>
                    <a:pt x="45" y="2"/>
                  </a:lnTo>
                  <a:cubicBezTo>
                    <a:pt x="45" y="2"/>
                    <a:pt x="45" y="2"/>
                    <a:pt x="45" y="2"/>
                  </a:cubicBezTo>
                  <a:close/>
                  <a:moveTo>
                    <a:pt x="45" y="2"/>
                  </a:moveTo>
                  <a:lnTo>
                    <a:pt x="45" y="2"/>
                  </a:lnTo>
                  <a:cubicBezTo>
                    <a:pt x="66" y="2"/>
                    <a:pt x="2250" y="23"/>
                    <a:pt x="2251" y="2570"/>
                  </a:cubicBezTo>
                  <a:lnTo>
                    <a:pt x="2241" y="3995"/>
                  </a:lnTo>
                  <a:lnTo>
                    <a:pt x="2178" y="12711"/>
                  </a:lnTo>
                  <a:cubicBezTo>
                    <a:pt x="2170" y="13744"/>
                    <a:pt x="3159" y="14585"/>
                    <a:pt x="4382" y="14585"/>
                  </a:cubicBezTo>
                  <a:lnTo>
                    <a:pt x="17002" y="14585"/>
                  </a:lnTo>
                  <a:lnTo>
                    <a:pt x="17013" y="2570"/>
                  </a:lnTo>
                  <a:cubicBezTo>
                    <a:pt x="17023" y="1172"/>
                    <a:pt x="15691" y="30"/>
                    <a:pt x="14035" y="23"/>
                  </a:cubicBezTo>
                  <a:lnTo>
                    <a:pt x="4938" y="33"/>
                  </a:lnTo>
                  <a:lnTo>
                    <a:pt x="4938" y="30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3379;p66">
              <a:extLst>
                <a:ext uri="{FF2B5EF4-FFF2-40B4-BE49-F238E27FC236}">
                  <a16:creationId xmlns:a16="http://schemas.microsoft.com/office/drawing/2014/main" id="{6E7845F6-F83B-2519-0C50-C5141597F3C3}"/>
                </a:ext>
              </a:extLst>
            </p:cNvPr>
            <p:cNvSpPr/>
            <p:nvPr/>
          </p:nvSpPr>
          <p:spPr>
            <a:xfrm>
              <a:off x="1805771" y="3896214"/>
              <a:ext cx="604661" cy="519631"/>
            </a:xfrm>
            <a:custGeom>
              <a:avLst/>
              <a:gdLst/>
              <a:ahLst/>
              <a:cxnLst/>
              <a:rect l="l" t="t" r="r" b="b"/>
              <a:pathLst>
                <a:path w="17145" h="14734" extrusionOk="0">
                  <a:moveTo>
                    <a:pt x="843" y="157"/>
                  </a:moveTo>
                  <a:lnTo>
                    <a:pt x="4977" y="179"/>
                  </a:lnTo>
                  <a:cubicBezTo>
                    <a:pt x="4983" y="180"/>
                    <a:pt x="4987" y="180"/>
                    <a:pt x="4990" y="180"/>
                  </a:cubicBezTo>
                  <a:lnTo>
                    <a:pt x="14086" y="172"/>
                  </a:lnTo>
                  <a:cubicBezTo>
                    <a:pt x="14950" y="177"/>
                    <a:pt x="15763" y="500"/>
                    <a:pt x="16315" y="1060"/>
                  </a:cubicBezTo>
                  <a:cubicBezTo>
                    <a:pt x="16753" y="1504"/>
                    <a:pt x="16993" y="2066"/>
                    <a:pt x="16988" y="2644"/>
                  </a:cubicBezTo>
                  <a:lnTo>
                    <a:pt x="16977" y="14581"/>
                  </a:lnTo>
                  <a:lnTo>
                    <a:pt x="4433" y="14581"/>
                  </a:lnTo>
                  <a:cubicBezTo>
                    <a:pt x="3799" y="14581"/>
                    <a:pt x="3202" y="14347"/>
                    <a:pt x="2797" y="13938"/>
                  </a:cubicBezTo>
                  <a:cubicBezTo>
                    <a:pt x="2476" y="13614"/>
                    <a:pt x="2301" y="13206"/>
                    <a:pt x="2304" y="12785"/>
                  </a:cubicBezTo>
                  <a:lnTo>
                    <a:pt x="2377" y="2644"/>
                  </a:lnTo>
                  <a:cubicBezTo>
                    <a:pt x="2377" y="1028"/>
                    <a:pt x="1509" y="401"/>
                    <a:pt x="843" y="157"/>
                  </a:cubicBezTo>
                  <a:close/>
                  <a:moveTo>
                    <a:pt x="93" y="0"/>
                  </a:moveTo>
                  <a:cubicBezTo>
                    <a:pt x="9" y="2"/>
                    <a:pt x="0" y="54"/>
                    <a:pt x="0" y="77"/>
                  </a:cubicBezTo>
                  <a:cubicBezTo>
                    <a:pt x="0" y="104"/>
                    <a:pt x="14" y="152"/>
                    <a:pt x="95" y="152"/>
                  </a:cubicBezTo>
                  <a:lnTo>
                    <a:pt x="96" y="152"/>
                  </a:lnTo>
                  <a:cubicBezTo>
                    <a:pt x="191" y="153"/>
                    <a:pt x="2225" y="199"/>
                    <a:pt x="2225" y="2644"/>
                  </a:cubicBezTo>
                  <a:lnTo>
                    <a:pt x="2151" y="12785"/>
                  </a:lnTo>
                  <a:cubicBezTo>
                    <a:pt x="2149" y="13245"/>
                    <a:pt x="2339" y="13694"/>
                    <a:pt x="2688" y="14046"/>
                  </a:cubicBezTo>
                  <a:cubicBezTo>
                    <a:pt x="3123" y="14483"/>
                    <a:pt x="3758" y="14734"/>
                    <a:pt x="4432" y="14734"/>
                  </a:cubicBezTo>
                  <a:lnTo>
                    <a:pt x="17052" y="14734"/>
                  </a:lnTo>
                  <a:cubicBezTo>
                    <a:pt x="17095" y="14734"/>
                    <a:pt x="17128" y="14700"/>
                    <a:pt x="17128" y="14658"/>
                  </a:cubicBezTo>
                  <a:lnTo>
                    <a:pt x="17139" y="2645"/>
                  </a:lnTo>
                  <a:cubicBezTo>
                    <a:pt x="17145" y="2027"/>
                    <a:pt x="16889" y="1428"/>
                    <a:pt x="16423" y="955"/>
                  </a:cubicBezTo>
                  <a:cubicBezTo>
                    <a:pt x="15842" y="367"/>
                    <a:pt x="14992" y="26"/>
                    <a:pt x="14086" y="22"/>
                  </a:cubicBezTo>
                  <a:lnTo>
                    <a:pt x="5003" y="32"/>
                  </a:lnTo>
                  <a:cubicBezTo>
                    <a:pt x="4999" y="29"/>
                    <a:pt x="4995" y="29"/>
                    <a:pt x="4991" y="29"/>
                  </a:cubicBezTo>
                  <a:lnTo>
                    <a:pt x="122" y="1"/>
                  </a:lnTo>
                  <a:cubicBezTo>
                    <a:pt x="114" y="0"/>
                    <a:pt x="10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3380;p66">
              <a:extLst>
                <a:ext uri="{FF2B5EF4-FFF2-40B4-BE49-F238E27FC236}">
                  <a16:creationId xmlns:a16="http://schemas.microsoft.com/office/drawing/2014/main" id="{7F78FF65-B461-52BF-3CE7-5DBE46651E9A}"/>
                </a:ext>
              </a:extLst>
            </p:cNvPr>
            <p:cNvSpPr/>
            <p:nvPr/>
          </p:nvSpPr>
          <p:spPr>
            <a:xfrm>
              <a:off x="1970785" y="3996654"/>
              <a:ext cx="70852" cy="70888"/>
            </a:xfrm>
            <a:custGeom>
              <a:avLst/>
              <a:gdLst/>
              <a:ahLst/>
              <a:cxnLst/>
              <a:rect l="l" t="t" r="r" b="b"/>
              <a:pathLst>
                <a:path w="2009" h="2010" extrusionOk="0">
                  <a:moveTo>
                    <a:pt x="1005" y="1"/>
                  </a:moveTo>
                  <a:cubicBezTo>
                    <a:pt x="450" y="1"/>
                    <a:pt x="0" y="451"/>
                    <a:pt x="0" y="1005"/>
                  </a:cubicBezTo>
                  <a:cubicBezTo>
                    <a:pt x="0" y="1559"/>
                    <a:pt x="450" y="2009"/>
                    <a:pt x="1005" y="2009"/>
                  </a:cubicBezTo>
                  <a:cubicBezTo>
                    <a:pt x="1560" y="2009"/>
                    <a:pt x="2009" y="1559"/>
                    <a:pt x="2009" y="1005"/>
                  </a:cubicBezTo>
                  <a:cubicBezTo>
                    <a:pt x="2009" y="451"/>
                    <a:pt x="1559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3381;p66">
              <a:extLst>
                <a:ext uri="{FF2B5EF4-FFF2-40B4-BE49-F238E27FC236}">
                  <a16:creationId xmlns:a16="http://schemas.microsoft.com/office/drawing/2014/main" id="{14D4A9C3-EC40-F163-6482-EBE6EAC50FFF}"/>
                </a:ext>
              </a:extLst>
            </p:cNvPr>
            <p:cNvSpPr/>
            <p:nvPr/>
          </p:nvSpPr>
          <p:spPr>
            <a:xfrm>
              <a:off x="1968105" y="3993974"/>
              <a:ext cx="76248" cy="76248"/>
            </a:xfrm>
            <a:custGeom>
              <a:avLst/>
              <a:gdLst/>
              <a:ahLst/>
              <a:cxnLst/>
              <a:rect l="l" t="t" r="r" b="b"/>
              <a:pathLst>
                <a:path w="2162" h="2162" extrusionOk="0">
                  <a:moveTo>
                    <a:pt x="1081" y="153"/>
                  </a:moveTo>
                  <a:cubicBezTo>
                    <a:pt x="1593" y="153"/>
                    <a:pt x="2010" y="569"/>
                    <a:pt x="2010" y="1082"/>
                  </a:cubicBezTo>
                  <a:cubicBezTo>
                    <a:pt x="2010" y="1595"/>
                    <a:pt x="1593" y="2011"/>
                    <a:pt x="1081" y="2011"/>
                  </a:cubicBezTo>
                  <a:cubicBezTo>
                    <a:pt x="569" y="2011"/>
                    <a:pt x="151" y="1595"/>
                    <a:pt x="151" y="1082"/>
                  </a:cubicBezTo>
                  <a:cubicBezTo>
                    <a:pt x="151" y="570"/>
                    <a:pt x="569" y="153"/>
                    <a:pt x="1081" y="153"/>
                  </a:cubicBezTo>
                  <a:close/>
                  <a:moveTo>
                    <a:pt x="1081" y="1"/>
                  </a:moveTo>
                  <a:cubicBezTo>
                    <a:pt x="484" y="1"/>
                    <a:pt x="0" y="486"/>
                    <a:pt x="0" y="1081"/>
                  </a:cubicBezTo>
                  <a:cubicBezTo>
                    <a:pt x="0" y="1678"/>
                    <a:pt x="486" y="2161"/>
                    <a:pt x="1081" y="2161"/>
                  </a:cubicBezTo>
                  <a:cubicBezTo>
                    <a:pt x="1676" y="2161"/>
                    <a:pt x="2161" y="1677"/>
                    <a:pt x="2161" y="1081"/>
                  </a:cubicBezTo>
                  <a:cubicBezTo>
                    <a:pt x="2161" y="484"/>
                    <a:pt x="1676" y="1"/>
                    <a:pt x="1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3382;p66">
              <a:extLst>
                <a:ext uri="{FF2B5EF4-FFF2-40B4-BE49-F238E27FC236}">
                  <a16:creationId xmlns:a16="http://schemas.microsoft.com/office/drawing/2014/main" id="{85C89DB8-E5FB-CF5E-F56C-CABBF8D04FC0}"/>
                </a:ext>
              </a:extLst>
            </p:cNvPr>
            <p:cNvSpPr/>
            <p:nvPr/>
          </p:nvSpPr>
          <p:spPr>
            <a:xfrm>
              <a:off x="2087096" y="4006600"/>
              <a:ext cx="219258" cy="35"/>
            </a:xfrm>
            <a:custGeom>
              <a:avLst/>
              <a:gdLst/>
              <a:ahLst/>
              <a:cxnLst/>
              <a:rect l="l" t="t" r="r" b="b"/>
              <a:pathLst>
                <a:path w="6217" h="1" extrusionOk="0">
                  <a:moveTo>
                    <a:pt x="0" y="0"/>
                  </a:moveTo>
                  <a:lnTo>
                    <a:pt x="6217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3383;p66">
              <a:extLst>
                <a:ext uri="{FF2B5EF4-FFF2-40B4-BE49-F238E27FC236}">
                  <a16:creationId xmlns:a16="http://schemas.microsoft.com/office/drawing/2014/main" id="{E3514C7C-0528-AC8D-0FBF-EF6920A39CC3}"/>
                </a:ext>
              </a:extLst>
            </p:cNvPr>
            <p:cNvSpPr/>
            <p:nvPr/>
          </p:nvSpPr>
          <p:spPr>
            <a:xfrm>
              <a:off x="2084380" y="4003919"/>
              <a:ext cx="224654" cy="5396"/>
            </a:xfrm>
            <a:custGeom>
              <a:avLst/>
              <a:gdLst/>
              <a:ahLst/>
              <a:cxnLst/>
              <a:rect l="l" t="t" r="r" b="b"/>
              <a:pathLst>
                <a:path w="6370" h="153" extrusionOk="0"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cubicBezTo>
                    <a:pt x="1" y="119"/>
                    <a:pt x="35" y="152"/>
                    <a:pt x="77" y="152"/>
                  </a:cubicBezTo>
                  <a:lnTo>
                    <a:pt x="6294" y="152"/>
                  </a:lnTo>
                  <a:cubicBezTo>
                    <a:pt x="6336" y="152"/>
                    <a:pt x="6370" y="119"/>
                    <a:pt x="6370" y="76"/>
                  </a:cubicBezTo>
                  <a:cubicBezTo>
                    <a:pt x="6370" y="34"/>
                    <a:pt x="6336" y="0"/>
                    <a:pt x="6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3384;p66">
              <a:extLst>
                <a:ext uri="{FF2B5EF4-FFF2-40B4-BE49-F238E27FC236}">
                  <a16:creationId xmlns:a16="http://schemas.microsoft.com/office/drawing/2014/main" id="{4C1FDF71-D33C-F7FF-5038-964563070EA7}"/>
                </a:ext>
              </a:extLst>
            </p:cNvPr>
            <p:cNvSpPr/>
            <p:nvPr/>
          </p:nvSpPr>
          <p:spPr>
            <a:xfrm>
              <a:off x="2087096" y="4034919"/>
              <a:ext cx="88028" cy="35"/>
            </a:xfrm>
            <a:custGeom>
              <a:avLst/>
              <a:gdLst/>
              <a:ahLst/>
              <a:cxnLst/>
              <a:rect l="l" t="t" r="r" b="b"/>
              <a:pathLst>
                <a:path w="2496" h="1" extrusionOk="0">
                  <a:moveTo>
                    <a:pt x="0" y="0"/>
                  </a:moveTo>
                  <a:lnTo>
                    <a:pt x="2495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3385;p66">
              <a:extLst>
                <a:ext uri="{FF2B5EF4-FFF2-40B4-BE49-F238E27FC236}">
                  <a16:creationId xmlns:a16="http://schemas.microsoft.com/office/drawing/2014/main" id="{EBBD51C4-3B09-81E7-A749-4054B0A8FCEA}"/>
                </a:ext>
              </a:extLst>
            </p:cNvPr>
            <p:cNvSpPr/>
            <p:nvPr/>
          </p:nvSpPr>
          <p:spPr>
            <a:xfrm>
              <a:off x="2084380" y="4032239"/>
              <a:ext cx="93494" cy="5396"/>
            </a:xfrm>
            <a:custGeom>
              <a:avLst/>
              <a:gdLst/>
              <a:ahLst/>
              <a:cxnLst/>
              <a:rect l="l" t="t" r="r" b="b"/>
              <a:pathLst>
                <a:path w="2651" h="153" extrusionOk="0"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cubicBezTo>
                    <a:pt x="1" y="119"/>
                    <a:pt x="35" y="152"/>
                    <a:pt x="77" y="152"/>
                  </a:cubicBezTo>
                  <a:lnTo>
                    <a:pt x="2572" y="152"/>
                  </a:lnTo>
                  <a:cubicBezTo>
                    <a:pt x="2615" y="152"/>
                    <a:pt x="2651" y="119"/>
                    <a:pt x="2651" y="76"/>
                  </a:cubicBezTo>
                  <a:cubicBezTo>
                    <a:pt x="2651" y="34"/>
                    <a:pt x="2616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3386;p66">
              <a:extLst>
                <a:ext uri="{FF2B5EF4-FFF2-40B4-BE49-F238E27FC236}">
                  <a16:creationId xmlns:a16="http://schemas.microsoft.com/office/drawing/2014/main" id="{826EEE93-E711-F4DA-F28F-0848D00E5A00}"/>
                </a:ext>
              </a:extLst>
            </p:cNvPr>
            <p:cNvSpPr/>
            <p:nvPr/>
          </p:nvSpPr>
          <p:spPr>
            <a:xfrm>
              <a:off x="2217972" y="4034919"/>
              <a:ext cx="88063" cy="35"/>
            </a:xfrm>
            <a:custGeom>
              <a:avLst/>
              <a:gdLst/>
              <a:ahLst/>
              <a:cxnLst/>
              <a:rect l="l" t="t" r="r" b="b"/>
              <a:pathLst>
                <a:path w="2497" h="1" extrusionOk="0">
                  <a:moveTo>
                    <a:pt x="1" y="0"/>
                  </a:moveTo>
                  <a:lnTo>
                    <a:pt x="2496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3387;p66">
              <a:extLst>
                <a:ext uri="{FF2B5EF4-FFF2-40B4-BE49-F238E27FC236}">
                  <a16:creationId xmlns:a16="http://schemas.microsoft.com/office/drawing/2014/main" id="{6EB76023-1BF9-330B-8EE8-656F0864EBB8}"/>
                </a:ext>
              </a:extLst>
            </p:cNvPr>
            <p:cNvSpPr/>
            <p:nvPr/>
          </p:nvSpPr>
          <p:spPr>
            <a:xfrm>
              <a:off x="2215292" y="4032239"/>
              <a:ext cx="93494" cy="5396"/>
            </a:xfrm>
            <a:custGeom>
              <a:avLst/>
              <a:gdLst/>
              <a:ahLst/>
              <a:cxnLst/>
              <a:rect l="l" t="t" r="r" b="b"/>
              <a:pathLst>
                <a:path w="2651" h="153" extrusionOk="0">
                  <a:moveTo>
                    <a:pt x="77" y="0"/>
                  </a:moveTo>
                  <a:cubicBezTo>
                    <a:pt x="34" y="0"/>
                    <a:pt x="1" y="34"/>
                    <a:pt x="1" y="76"/>
                  </a:cubicBezTo>
                  <a:cubicBezTo>
                    <a:pt x="1" y="119"/>
                    <a:pt x="34" y="152"/>
                    <a:pt x="77" y="152"/>
                  </a:cubicBezTo>
                  <a:lnTo>
                    <a:pt x="2574" y="152"/>
                  </a:lnTo>
                  <a:cubicBezTo>
                    <a:pt x="2614" y="152"/>
                    <a:pt x="2650" y="119"/>
                    <a:pt x="2650" y="76"/>
                  </a:cubicBezTo>
                  <a:cubicBezTo>
                    <a:pt x="2650" y="34"/>
                    <a:pt x="2616" y="0"/>
                    <a:pt x="2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3388;p66">
              <a:extLst>
                <a:ext uri="{FF2B5EF4-FFF2-40B4-BE49-F238E27FC236}">
                  <a16:creationId xmlns:a16="http://schemas.microsoft.com/office/drawing/2014/main" id="{E5214819-10AD-E7E8-8E94-D6BDF335FC63}"/>
                </a:ext>
              </a:extLst>
            </p:cNvPr>
            <p:cNvSpPr/>
            <p:nvPr/>
          </p:nvSpPr>
          <p:spPr>
            <a:xfrm>
              <a:off x="2088965" y="4074771"/>
              <a:ext cx="88063" cy="35"/>
            </a:xfrm>
            <a:custGeom>
              <a:avLst/>
              <a:gdLst/>
              <a:ahLst/>
              <a:cxnLst/>
              <a:rect l="l" t="t" r="r" b="b"/>
              <a:pathLst>
                <a:path w="2497" h="1" extrusionOk="0">
                  <a:moveTo>
                    <a:pt x="0" y="1"/>
                  </a:moveTo>
                  <a:lnTo>
                    <a:pt x="2497" y="1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3389;p66">
              <a:extLst>
                <a:ext uri="{FF2B5EF4-FFF2-40B4-BE49-F238E27FC236}">
                  <a16:creationId xmlns:a16="http://schemas.microsoft.com/office/drawing/2014/main" id="{AFA2C2A9-426A-A4AE-DAEF-69869F49DD70}"/>
                </a:ext>
              </a:extLst>
            </p:cNvPr>
            <p:cNvSpPr/>
            <p:nvPr/>
          </p:nvSpPr>
          <p:spPr>
            <a:xfrm>
              <a:off x="2086285" y="4072055"/>
              <a:ext cx="93424" cy="5396"/>
            </a:xfrm>
            <a:custGeom>
              <a:avLst/>
              <a:gdLst/>
              <a:ahLst/>
              <a:cxnLst/>
              <a:rect l="l" t="t" r="r" b="b"/>
              <a:pathLst>
                <a:path w="2649" h="153" extrusionOk="0">
                  <a:moveTo>
                    <a:pt x="76" y="1"/>
                  </a:moveTo>
                  <a:cubicBezTo>
                    <a:pt x="34" y="1"/>
                    <a:pt x="0" y="34"/>
                    <a:pt x="0" y="77"/>
                  </a:cubicBezTo>
                  <a:cubicBezTo>
                    <a:pt x="0" y="118"/>
                    <a:pt x="34" y="153"/>
                    <a:pt x="76" y="153"/>
                  </a:cubicBezTo>
                  <a:lnTo>
                    <a:pt x="2573" y="153"/>
                  </a:lnTo>
                  <a:cubicBezTo>
                    <a:pt x="2615" y="153"/>
                    <a:pt x="2649" y="118"/>
                    <a:pt x="2649" y="77"/>
                  </a:cubicBezTo>
                  <a:cubicBezTo>
                    <a:pt x="2649" y="34"/>
                    <a:pt x="2615" y="1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3390;p66">
              <a:extLst>
                <a:ext uri="{FF2B5EF4-FFF2-40B4-BE49-F238E27FC236}">
                  <a16:creationId xmlns:a16="http://schemas.microsoft.com/office/drawing/2014/main" id="{EDAFF324-0502-31D1-3703-7128C1B415C4}"/>
                </a:ext>
              </a:extLst>
            </p:cNvPr>
            <p:cNvSpPr/>
            <p:nvPr/>
          </p:nvSpPr>
          <p:spPr>
            <a:xfrm>
              <a:off x="1972055" y="4119313"/>
              <a:ext cx="68348" cy="68384"/>
            </a:xfrm>
            <a:custGeom>
              <a:avLst/>
              <a:gdLst/>
              <a:ahLst/>
              <a:cxnLst/>
              <a:rect l="l" t="t" r="r" b="b"/>
              <a:pathLst>
                <a:path w="1938" h="1939" extrusionOk="0">
                  <a:moveTo>
                    <a:pt x="969" y="1"/>
                  </a:moveTo>
                  <a:cubicBezTo>
                    <a:pt x="434" y="1"/>
                    <a:pt x="0" y="434"/>
                    <a:pt x="0" y="970"/>
                  </a:cubicBezTo>
                  <a:cubicBezTo>
                    <a:pt x="0" y="1505"/>
                    <a:pt x="434" y="1939"/>
                    <a:pt x="969" y="1939"/>
                  </a:cubicBezTo>
                  <a:cubicBezTo>
                    <a:pt x="1505" y="1939"/>
                    <a:pt x="1937" y="1505"/>
                    <a:pt x="1937" y="970"/>
                  </a:cubicBezTo>
                  <a:cubicBezTo>
                    <a:pt x="1937" y="434"/>
                    <a:pt x="1505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3391;p66">
              <a:extLst>
                <a:ext uri="{FF2B5EF4-FFF2-40B4-BE49-F238E27FC236}">
                  <a16:creationId xmlns:a16="http://schemas.microsoft.com/office/drawing/2014/main" id="{CEF3D704-EC4C-6E91-4E8A-AE9283379679}"/>
                </a:ext>
              </a:extLst>
            </p:cNvPr>
            <p:cNvSpPr/>
            <p:nvPr/>
          </p:nvSpPr>
          <p:spPr>
            <a:xfrm>
              <a:off x="1969410" y="4116703"/>
              <a:ext cx="73674" cy="73639"/>
            </a:xfrm>
            <a:custGeom>
              <a:avLst/>
              <a:gdLst/>
              <a:ahLst/>
              <a:cxnLst/>
              <a:rect l="l" t="t" r="r" b="b"/>
              <a:pathLst>
                <a:path w="2089" h="2088" extrusionOk="0">
                  <a:moveTo>
                    <a:pt x="1044" y="151"/>
                  </a:moveTo>
                  <a:cubicBezTo>
                    <a:pt x="1537" y="151"/>
                    <a:pt x="1936" y="552"/>
                    <a:pt x="1936" y="1044"/>
                  </a:cubicBezTo>
                  <a:cubicBezTo>
                    <a:pt x="1936" y="1535"/>
                    <a:pt x="1536" y="1937"/>
                    <a:pt x="1044" y="1937"/>
                  </a:cubicBezTo>
                  <a:cubicBezTo>
                    <a:pt x="552" y="1937"/>
                    <a:pt x="151" y="1535"/>
                    <a:pt x="151" y="1044"/>
                  </a:cubicBezTo>
                  <a:cubicBezTo>
                    <a:pt x="151" y="552"/>
                    <a:pt x="552" y="151"/>
                    <a:pt x="1044" y="151"/>
                  </a:cubicBezTo>
                  <a:close/>
                  <a:moveTo>
                    <a:pt x="1044" y="1"/>
                  </a:moveTo>
                  <a:cubicBezTo>
                    <a:pt x="469" y="1"/>
                    <a:pt x="0" y="468"/>
                    <a:pt x="0" y="1044"/>
                  </a:cubicBezTo>
                  <a:cubicBezTo>
                    <a:pt x="0" y="1618"/>
                    <a:pt x="468" y="2088"/>
                    <a:pt x="1044" y="2088"/>
                  </a:cubicBezTo>
                  <a:cubicBezTo>
                    <a:pt x="1620" y="2088"/>
                    <a:pt x="2088" y="1620"/>
                    <a:pt x="2087" y="1044"/>
                  </a:cubicBezTo>
                  <a:cubicBezTo>
                    <a:pt x="2087" y="469"/>
                    <a:pt x="1620" y="1"/>
                    <a:pt x="1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3392;p66">
              <a:extLst>
                <a:ext uri="{FF2B5EF4-FFF2-40B4-BE49-F238E27FC236}">
                  <a16:creationId xmlns:a16="http://schemas.microsoft.com/office/drawing/2014/main" id="{64E7BB55-B465-67B8-3B07-982C7955D025}"/>
                </a:ext>
              </a:extLst>
            </p:cNvPr>
            <p:cNvSpPr/>
            <p:nvPr/>
          </p:nvSpPr>
          <p:spPr>
            <a:xfrm>
              <a:off x="2087096" y="4128024"/>
              <a:ext cx="219258" cy="35"/>
            </a:xfrm>
            <a:custGeom>
              <a:avLst/>
              <a:gdLst/>
              <a:ahLst/>
              <a:cxnLst/>
              <a:rect l="l" t="t" r="r" b="b"/>
              <a:pathLst>
                <a:path w="6217" h="1" extrusionOk="0">
                  <a:moveTo>
                    <a:pt x="0" y="0"/>
                  </a:moveTo>
                  <a:lnTo>
                    <a:pt x="6217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3393;p66">
              <a:extLst>
                <a:ext uri="{FF2B5EF4-FFF2-40B4-BE49-F238E27FC236}">
                  <a16:creationId xmlns:a16="http://schemas.microsoft.com/office/drawing/2014/main" id="{7FB8629A-02E8-57D3-EFE2-6089663964D1}"/>
                </a:ext>
              </a:extLst>
            </p:cNvPr>
            <p:cNvSpPr/>
            <p:nvPr/>
          </p:nvSpPr>
          <p:spPr>
            <a:xfrm>
              <a:off x="2084380" y="4125344"/>
              <a:ext cx="224654" cy="5396"/>
            </a:xfrm>
            <a:custGeom>
              <a:avLst/>
              <a:gdLst/>
              <a:ahLst/>
              <a:cxnLst/>
              <a:rect l="l" t="t" r="r" b="b"/>
              <a:pathLst>
                <a:path w="6370" h="153" extrusionOk="0">
                  <a:moveTo>
                    <a:pt x="77" y="0"/>
                  </a:moveTo>
                  <a:cubicBezTo>
                    <a:pt x="35" y="0"/>
                    <a:pt x="1" y="34"/>
                    <a:pt x="1" y="76"/>
                  </a:cubicBezTo>
                  <a:cubicBezTo>
                    <a:pt x="1" y="118"/>
                    <a:pt x="35" y="153"/>
                    <a:pt x="77" y="153"/>
                  </a:cubicBezTo>
                  <a:lnTo>
                    <a:pt x="6294" y="153"/>
                  </a:lnTo>
                  <a:cubicBezTo>
                    <a:pt x="6336" y="153"/>
                    <a:pt x="6370" y="118"/>
                    <a:pt x="6370" y="76"/>
                  </a:cubicBezTo>
                  <a:cubicBezTo>
                    <a:pt x="6370" y="34"/>
                    <a:pt x="6336" y="0"/>
                    <a:pt x="6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3394;p66">
              <a:extLst>
                <a:ext uri="{FF2B5EF4-FFF2-40B4-BE49-F238E27FC236}">
                  <a16:creationId xmlns:a16="http://schemas.microsoft.com/office/drawing/2014/main" id="{58B1027F-48EB-9EFD-1B99-C8164C7711BF}"/>
                </a:ext>
              </a:extLst>
            </p:cNvPr>
            <p:cNvSpPr/>
            <p:nvPr/>
          </p:nvSpPr>
          <p:spPr>
            <a:xfrm>
              <a:off x="1967646" y="4163503"/>
              <a:ext cx="260768" cy="249271"/>
            </a:xfrm>
            <a:custGeom>
              <a:avLst/>
              <a:gdLst/>
              <a:ahLst/>
              <a:cxnLst/>
              <a:rect l="l" t="t" r="r" b="b"/>
              <a:pathLst>
                <a:path w="7394" h="7068" extrusionOk="0">
                  <a:moveTo>
                    <a:pt x="4706" y="1"/>
                  </a:moveTo>
                  <a:cubicBezTo>
                    <a:pt x="3370" y="1"/>
                    <a:pt x="2285" y="913"/>
                    <a:pt x="2285" y="2035"/>
                  </a:cubicBezTo>
                  <a:lnTo>
                    <a:pt x="2285" y="4462"/>
                  </a:lnTo>
                  <a:lnTo>
                    <a:pt x="2285" y="4891"/>
                  </a:lnTo>
                  <a:cubicBezTo>
                    <a:pt x="2285" y="6093"/>
                    <a:pt x="1431" y="7068"/>
                    <a:pt x="0" y="7068"/>
                  </a:cubicBezTo>
                  <a:lnTo>
                    <a:pt x="7393" y="7068"/>
                  </a:lnTo>
                  <a:lnTo>
                    <a:pt x="7393" y="2035"/>
                  </a:lnTo>
                  <a:cubicBezTo>
                    <a:pt x="7393" y="912"/>
                    <a:pt x="6310" y="1"/>
                    <a:pt x="4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3395;p66">
              <a:extLst>
                <a:ext uri="{FF2B5EF4-FFF2-40B4-BE49-F238E27FC236}">
                  <a16:creationId xmlns:a16="http://schemas.microsoft.com/office/drawing/2014/main" id="{BF85CFA7-4500-922F-9C54-1B33B8F00E2D}"/>
                </a:ext>
              </a:extLst>
            </p:cNvPr>
            <p:cNvSpPr/>
            <p:nvPr/>
          </p:nvSpPr>
          <p:spPr>
            <a:xfrm>
              <a:off x="1965001" y="4160717"/>
              <a:ext cx="266199" cy="254702"/>
            </a:xfrm>
            <a:custGeom>
              <a:avLst/>
              <a:gdLst/>
              <a:ahLst/>
              <a:cxnLst/>
              <a:rect l="l" t="t" r="r" b="b"/>
              <a:pathLst>
                <a:path w="7548" h="7222" extrusionOk="0">
                  <a:moveTo>
                    <a:pt x="5048" y="155"/>
                  </a:moveTo>
                  <a:cubicBezTo>
                    <a:pt x="6341" y="155"/>
                    <a:pt x="7394" y="1033"/>
                    <a:pt x="7394" y="2113"/>
                  </a:cubicBezTo>
                  <a:lnTo>
                    <a:pt x="7394" y="7071"/>
                  </a:lnTo>
                  <a:lnTo>
                    <a:pt x="990" y="7071"/>
                  </a:lnTo>
                  <a:cubicBezTo>
                    <a:pt x="1874" y="6758"/>
                    <a:pt x="2436" y="5978"/>
                    <a:pt x="2435" y="4968"/>
                  </a:cubicBezTo>
                  <a:lnTo>
                    <a:pt x="2435" y="2113"/>
                  </a:lnTo>
                  <a:cubicBezTo>
                    <a:pt x="2435" y="1033"/>
                    <a:pt x="3488" y="155"/>
                    <a:pt x="4781" y="155"/>
                  </a:cubicBezTo>
                  <a:close/>
                  <a:moveTo>
                    <a:pt x="4784" y="1"/>
                  </a:moveTo>
                  <a:cubicBezTo>
                    <a:pt x="3407" y="1"/>
                    <a:pt x="2287" y="948"/>
                    <a:pt x="2287" y="2112"/>
                  </a:cubicBezTo>
                  <a:lnTo>
                    <a:pt x="2287" y="4966"/>
                  </a:lnTo>
                  <a:cubicBezTo>
                    <a:pt x="2287" y="6205"/>
                    <a:pt x="1377" y="7070"/>
                    <a:pt x="76" y="7070"/>
                  </a:cubicBezTo>
                  <a:cubicBezTo>
                    <a:pt x="34" y="7070"/>
                    <a:pt x="0" y="7103"/>
                    <a:pt x="0" y="7146"/>
                  </a:cubicBezTo>
                  <a:cubicBezTo>
                    <a:pt x="0" y="7188"/>
                    <a:pt x="34" y="7222"/>
                    <a:pt x="76" y="7222"/>
                  </a:cubicBezTo>
                  <a:lnTo>
                    <a:pt x="7470" y="7222"/>
                  </a:lnTo>
                  <a:cubicBezTo>
                    <a:pt x="7512" y="7222"/>
                    <a:pt x="7546" y="7188"/>
                    <a:pt x="7548" y="7145"/>
                  </a:cubicBezTo>
                  <a:lnTo>
                    <a:pt x="7548" y="2112"/>
                  </a:lnTo>
                  <a:cubicBezTo>
                    <a:pt x="7548" y="948"/>
                    <a:pt x="6427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3396;p66">
              <a:extLst>
                <a:ext uri="{FF2B5EF4-FFF2-40B4-BE49-F238E27FC236}">
                  <a16:creationId xmlns:a16="http://schemas.microsoft.com/office/drawing/2014/main" id="{03E79FAA-7A88-0564-AE21-45028AB73D70}"/>
                </a:ext>
              </a:extLst>
            </p:cNvPr>
            <p:cNvSpPr/>
            <p:nvPr/>
          </p:nvSpPr>
          <p:spPr>
            <a:xfrm>
              <a:off x="2141231" y="4163467"/>
              <a:ext cx="511696" cy="401097"/>
            </a:xfrm>
            <a:custGeom>
              <a:avLst/>
              <a:gdLst/>
              <a:ahLst/>
              <a:cxnLst/>
              <a:rect l="l" t="t" r="r" b="b"/>
              <a:pathLst>
                <a:path w="14509" h="11373" extrusionOk="0">
                  <a:moveTo>
                    <a:pt x="1" y="1"/>
                  </a:moveTo>
                  <a:cubicBezTo>
                    <a:pt x="1329" y="1"/>
                    <a:pt x="2405" y="877"/>
                    <a:pt x="2405" y="1958"/>
                  </a:cubicBezTo>
                  <a:lnTo>
                    <a:pt x="2405" y="10109"/>
                  </a:lnTo>
                  <a:cubicBezTo>
                    <a:pt x="2405" y="10806"/>
                    <a:pt x="3100" y="11373"/>
                    <a:pt x="3958" y="11373"/>
                  </a:cubicBezTo>
                  <a:lnTo>
                    <a:pt x="14507" y="11373"/>
                  </a:lnTo>
                  <a:lnTo>
                    <a:pt x="14507" y="2817"/>
                  </a:lnTo>
                  <a:cubicBezTo>
                    <a:pt x="14508" y="1262"/>
                    <a:pt x="12959" y="1"/>
                    <a:pt x="110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3397;p66">
              <a:extLst>
                <a:ext uri="{FF2B5EF4-FFF2-40B4-BE49-F238E27FC236}">
                  <a16:creationId xmlns:a16="http://schemas.microsoft.com/office/drawing/2014/main" id="{52E2C516-6593-BDDB-BF4A-A42FB6EEA687}"/>
                </a:ext>
              </a:extLst>
            </p:cNvPr>
            <p:cNvSpPr/>
            <p:nvPr/>
          </p:nvSpPr>
          <p:spPr>
            <a:xfrm>
              <a:off x="2138551" y="4160822"/>
              <a:ext cx="517022" cy="406423"/>
            </a:xfrm>
            <a:custGeom>
              <a:avLst/>
              <a:gdLst/>
              <a:ahLst/>
              <a:cxnLst/>
              <a:rect l="l" t="t" r="r" b="b"/>
              <a:pathLst>
                <a:path w="14660" h="11524" extrusionOk="0">
                  <a:moveTo>
                    <a:pt x="11126" y="150"/>
                  </a:moveTo>
                  <a:cubicBezTo>
                    <a:pt x="12991" y="150"/>
                    <a:pt x="14508" y="1380"/>
                    <a:pt x="14508" y="2891"/>
                  </a:cubicBezTo>
                  <a:lnTo>
                    <a:pt x="14508" y="11372"/>
                  </a:lnTo>
                  <a:lnTo>
                    <a:pt x="4035" y="11372"/>
                  </a:lnTo>
                  <a:cubicBezTo>
                    <a:pt x="3220" y="11372"/>
                    <a:pt x="2557" y="10839"/>
                    <a:pt x="2557" y="10184"/>
                  </a:cubicBezTo>
                  <a:lnTo>
                    <a:pt x="2557" y="2033"/>
                  </a:lnTo>
                  <a:cubicBezTo>
                    <a:pt x="2557" y="1184"/>
                    <a:pt x="1919" y="456"/>
                    <a:pt x="1015" y="152"/>
                  </a:cubicBezTo>
                  <a:lnTo>
                    <a:pt x="1015" y="150"/>
                  </a:lnTo>
                  <a:close/>
                  <a:moveTo>
                    <a:pt x="77" y="1"/>
                  </a:moveTo>
                  <a:cubicBezTo>
                    <a:pt x="34" y="1"/>
                    <a:pt x="1" y="34"/>
                    <a:pt x="1" y="77"/>
                  </a:cubicBezTo>
                  <a:cubicBezTo>
                    <a:pt x="1" y="119"/>
                    <a:pt x="34" y="153"/>
                    <a:pt x="77" y="153"/>
                  </a:cubicBezTo>
                  <a:cubicBezTo>
                    <a:pt x="1361" y="153"/>
                    <a:pt x="2406" y="996"/>
                    <a:pt x="2406" y="2034"/>
                  </a:cubicBezTo>
                  <a:lnTo>
                    <a:pt x="2406" y="10185"/>
                  </a:lnTo>
                  <a:cubicBezTo>
                    <a:pt x="2406" y="10924"/>
                    <a:pt x="3137" y="11524"/>
                    <a:pt x="4035" y="11524"/>
                  </a:cubicBezTo>
                  <a:lnTo>
                    <a:pt x="14584" y="11524"/>
                  </a:lnTo>
                  <a:cubicBezTo>
                    <a:pt x="14626" y="11524"/>
                    <a:pt x="14659" y="11490"/>
                    <a:pt x="14659" y="11448"/>
                  </a:cubicBezTo>
                  <a:lnTo>
                    <a:pt x="14659" y="2892"/>
                  </a:lnTo>
                  <a:cubicBezTo>
                    <a:pt x="14659" y="1299"/>
                    <a:pt x="13074" y="1"/>
                    <a:pt x="1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3398;p66">
              <a:extLst>
                <a:ext uri="{FF2B5EF4-FFF2-40B4-BE49-F238E27FC236}">
                  <a16:creationId xmlns:a16="http://schemas.microsoft.com/office/drawing/2014/main" id="{7E062BF1-77B1-2BA7-1B71-FDB21919D0AD}"/>
                </a:ext>
              </a:extLst>
            </p:cNvPr>
            <p:cNvSpPr/>
            <p:nvPr/>
          </p:nvSpPr>
          <p:spPr>
            <a:xfrm>
              <a:off x="2312699" y="4275017"/>
              <a:ext cx="66268" cy="66232"/>
            </a:xfrm>
            <a:custGeom>
              <a:avLst/>
              <a:gdLst/>
              <a:ahLst/>
              <a:cxnLst/>
              <a:rect l="l" t="t" r="r" b="b"/>
              <a:pathLst>
                <a:path w="1879" h="1878" extrusionOk="0">
                  <a:moveTo>
                    <a:pt x="939" y="1"/>
                  </a:moveTo>
                  <a:cubicBezTo>
                    <a:pt x="421" y="1"/>
                    <a:pt x="0" y="420"/>
                    <a:pt x="0" y="939"/>
                  </a:cubicBezTo>
                  <a:cubicBezTo>
                    <a:pt x="0" y="1458"/>
                    <a:pt x="421" y="1878"/>
                    <a:pt x="939" y="1878"/>
                  </a:cubicBezTo>
                  <a:cubicBezTo>
                    <a:pt x="1457" y="1878"/>
                    <a:pt x="1878" y="1458"/>
                    <a:pt x="1878" y="939"/>
                  </a:cubicBezTo>
                  <a:cubicBezTo>
                    <a:pt x="1878" y="420"/>
                    <a:pt x="1459" y="1"/>
                    <a:pt x="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3399;p66">
              <a:extLst>
                <a:ext uri="{FF2B5EF4-FFF2-40B4-BE49-F238E27FC236}">
                  <a16:creationId xmlns:a16="http://schemas.microsoft.com/office/drawing/2014/main" id="{B67440C3-E0FA-6B48-4CB0-6B9EF533FE14}"/>
                </a:ext>
              </a:extLst>
            </p:cNvPr>
            <p:cNvSpPr/>
            <p:nvPr/>
          </p:nvSpPr>
          <p:spPr>
            <a:xfrm>
              <a:off x="2310019" y="4272266"/>
              <a:ext cx="71628" cy="71628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1015" y="152"/>
                  </a:moveTo>
                  <a:cubicBezTo>
                    <a:pt x="1491" y="152"/>
                    <a:pt x="1878" y="540"/>
                    <a:pt x="1879" y="1017"/>
                  </a:cubicBezTo>
                  <a:cubicBezTo>
                    <a:pt x="1879" y="1493"/>
                    <a:pt x="1492" y="1880"/>
                    <a:pt x="1015" y="1880"/>
                  </a:cubicBezTo>
                  <a:cubicBezTo>
                    <a:pt x="538" y="1880"/>
                    <a:pt x="151" y="1492"/>
                    <a:pt x="151" y="1015"/>
                  </a:cubicBezTo>
                  <a:cubicBezTo>
                    <a:pt x="151" y="540"/>
                    <a:pt x="540" y="152"/>
                    <a:pt x="1015" y="152"/>
                  </a:cubicBezTo>
                  <a:close/>
                  <a:moveTo>
                    <a:pt x="1015" y="0"/>
                  </a:moveTo>
                  <a:cubicBezTo>
                    <a:pt x="456" y="0"/>
                    <a:pt x="0" y="456"/>
                    <a:pt x="0" y="1015"/>
                  </a:cubicBezTo>
                  <a:cubicBezTo>
                    <a:pt x="0" y="1575"/>
                    <a:pt x="456" y="2031"/>
                    <a:pt x="1015" y="2031"/>
                  </a:cubicBezTo>
                  <a:cubicBezTo>
                    <a:pt x="1574" y="2031"/>
                    <a:pt x="2029" y="1575"/>
                    <a:pt x="2030" y="1015"/>
                  </a:cubicBezTo>
                  <a:cubicBezTo>
                    <a:pt x="2030" y="456"/>
                    <a:pt x="1575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3400;p66">
              <a:extLst>
                <a:ext uri="{FF2B5EF4-FFF2-40B4-BE49-F238E27FC236}">
                  <a16:creationId xmlns:a16="http://schemas.microsoft.com/office/drawing/2014/main" id="{21793C8B-5A9E-77CD-E63B-80A298594117}"/>
                </a:ext>
              </a:extLst>
            </p:cNvPr>
            <p:cNvSpPr/>
            <p:nvPr/>
          </p:nvSpPr>
          <p:spPr>
            <a:xfrm>
              <a:off x="2415150" y="4281048"/>
              <a:ext cx="171118" cy="35"/>
            </a:xfrm>
            <a:custGeom>
              <a:avLst/>
              <a:gdLst/>
              <a:ahLst/>
              <a:cxnLst/>
              <a:rect l="l" t="t" r="r" b="b"/>
              <a:pathLst>
                <a:path w="4852" h="1" extrusionOk="0">
                  <a:moveTo>
                    <a:pt x="1" y="0"/>
                  </a:moveTo>
                  <a:lnTo>
                    <a:pt x="4851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3401;p66">
              <a:extLst>
                <a:ext uri="{FF2B5EF4-FFF2-40B4-BE49-F238E27FC236}">
                  <a16:creationId xmlns:a16="http://schemas.microsoft.com/office/drawing/2014/main" id="{250B7513-7317-C8DD-898C-851E11FE52EA}"/>
                </a:ext>
              </a:extLst>
            </p:cNvPr>
            <p:cNvSpPr/>
            <p:nvPr/>
          </p:nvSpPr>
          <p:spPr>
            <a:xfrm>
              <a:off x="2412470" y="4278367"/>
              <a:ext cx="176514" cy="5396"/>
            </a:xfrm>
            <a:custGeom>
              <a:avLst/>
              <a:gdLst/>
              <a:ahLst/>
              <a:cxnLst/>
              <a:rect l="l" t="t" r="r" b="b"/>
              <a:pathLst>
                <a:path w="5005" h="153" extrusionOk="0">
                  <a:moveTo>
                    <a:pt x="77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2"/>
                    <a:pt x="77" y="152"/>
                  </a:cubicBezTo>
                  <a:lnTo>
                    <a:pt x="4928" y="152"/>
                  </a:lnTo>
                  <a:cubicBezTo>
                    <a:pt x="4970" y="152"/>
                    <a:pt x="5004" y="119"/>
                    <a:pt x="5004" y="76"/>
                  </a:cubicBezTo>
                  <a:cubicBezTo>
                    <a:pt x="5004" y="34"/>
                    <a:pt x="4970" y="0"/>
                    <a:pt x="4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3402;p66">
              <a:extLst>
                <a:ext uri="{FF2B5EF4-FFF2-40B4-BE49-F238E27FC236}">
                  <a16:creationId xmlns:a16="http://schemas.microsoft.com/office/drawing/2014/main" id="{A9DEFFC0-CB45-5CA3-BD8B-A3FCDD9F4D26}"/>
                </a:ext>
              </a:extLst>
            </p:cNvPr>
            <p:cNvSpPr/>
            <p:nvPr/>
          </p:nvSpPr>
          <p:spPr>
            <a:xfrm>
              <a:off x="2415150" y="4316421"/>
              <a:ext cx="85030" cy="35"/>
            </a:xfrm>
            <a:custGeom>
              <a:avLst/>
              <a:gdLst/>
              <a:ahLst/>
              <a:cxnLst/>
              <a:rect l="l" t="t" r="r" b="b"/>
              <a:pathLst>
                <a:path w="2411" h="1" extrusionOk="0">
                  <a:moveTo>
                    <a:pt x="1" y="0"/>
                  </a:moveTo>
                  <a:lnTo>
                    <a:pt x="2410" y="0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3403;p66">
              <a:extLst>
                <a:ext uri="{FF2B5EF4-FFF2-40B4-BE49-F238E27FC236}">
                  <a16:creationId xmlns:a16="http://schemas.microsoft.com/office/drawing/2014/main" id="{07B4DDF0-EAD1-AECD-26BF-994A01D52338}"/>
                </a:ext>
              </a:extLst>
            </p:cNvPr>
            <p:cNvSpPr/>
            <p:nvPr/>
          </p:nvSpPr>
          <p:spPr>
            <a:xfrm>
              <a:off x="2412470" y="4313670"/>
              <a:ext cx="90391" cy="5396"/>
            </a:xfrm>
            <a:custGeom>
              <a:avLst/>
              <a:gdLst/>
              <a:ahLst/>
              <a:cxnLst/>
              <a:rect l="l" t="t" r="r" b="b"/>
              <a:pathLst>
                <a:path w="2563" h="153" extrusionOk="0">
                  <a:moveTo>
                    <a:pt x="77" y="0"/>
                  </a:moveTo>
                  <a:cubicBezTo>
                    <a:pt x="34" y="0"/>
                    <a:pt x="0" y="35"/>
                    <a:pt x="0" y="76"/>
                  </a:cubicBezTo>
                  <a:cubicBezTo>
                    <a:pt x="0" y="119"/>
                    <a:pt x="34" y="152"/>
                    <a:pt x="77" y="152"/>
                  </a:cubicBezTo>
                  <a:lnTo>
                    <a:pt x="2486" y="152"/>
                  </a:lnTo>
                  <a:cubicBezTo>
                    <a:pt x="2528" y="152"/>
                    <a:pt x="2562" y="119"/>
                    <a:pt x="2562" y="76"/>
                  </a:cubicBezTo>
                  <a:cubicBezTo>
                    <a:pt x="2562" y="35"/>
                    <a:pt x="2528" y="0"/>
                    <a:pt x="2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3404;p66">
              <a:extLst>
                <a:ext uri="{FF2B5EF4-FFF2-40B4-BE49-F238E27FC236}">
                  <a16:creationId xmlns:a16="http://schemas.microsoft.com/office/drawing/2014/main" id="{A321E93C-3A76-6F5C-CF10-A8A8AB3E92F5}"/>
                </a:ext>
              </a:extLst>
            </p:cNvPr>
            <p:cNvSpPr/>
            <p:nvPr/>
          </p:nvSpPr>
          <p:spPr>
            <a:xfrm>
              <a:off x="2415150" y="4345763"/>
              <a:ext cx="171118" cy="35"/>
            </a:xfrm>
            <a:custGeom>
              <a:avLst/>
              <a:gdLst/>
              <a:ahLst/>
              <a:cxnLst/>
              <a:rect l="l" t="t" r="r" b="b"/>
              <a:pathLst>
                <a:path w="4852" h="1" extrusionOk="0">
                  <a:moveTo>
                    <a:pt x="1" y="1"/>
                  </a:moveTo>
                  <a:lnTo>
                    <a:pt x="4851" y="1"/>
                  </a:lnTo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3405;p66">
              <a:extLst>
                <a:ext uri="{FF2B5EF4-FFF2-40B4-BE49-F238E27FC236}">
                  <a16:creationId xmlns:a16="http://schemas.microsoft.com/office/drawing/2014/main" id="{3A2A85C8-6E79-F3CA-3FE6-98000C6F7EE6}"/>
                </a:ext>
              </a:extLst>
            </p:cNvPr>
            <p:cNvSpPr/>
            <p:nvPr/>
          </p:nvSpPr>
          <p:spPr>
            <a:xfrm>
              <a:off x="2412470" y="4343082"/>
              <a:ext cx="176514" cy="5431"/>
            </a:xfrm>
            <a:custGeom>
              <a:avLst/>
              <a:gdLst/>
              <a:ahLst/>
              <a:cxnLst/>
              <a:rect l="l" t="t" r="r" b="b"/>
              <a:pathLst>
                <a:path w="5005" h="154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19"/>
                    <a:pt x="34" y="153"/>
                    <a:pt x="77" y="153"/>
                  </a:cubicBezTo>
                  <a:lnTo>
                    <a:pt x="4928" y="153"/>
                  </a:lnTo>
                  <a:cubicBezTo>
                    <a:pt x="4970" y="153"/>
                    <a:pt x="5004" y="119"/>
                    <a:pt x="5004" y="77"/>
                  </a:cubicBezTo>
                  <a:cubicBezTo>
                    <a:pt x="5004" y="35"/>
                    <a:pt x="4970" y="1"/>
                    <a:pt x="4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3406;p66">
              <a:extLst>
                <a:ext uri="{FF2B5EF4-FFF2-40B4-BE49-F238E27FC236}">
                  <a16:creationId xmlns:a16="http://schemas.microsoft.com/office/drawing/2014/main" id="{7B15292B-4370-8865-247C-D7BB4AD3A75E}"/>
                </a:ext>
              </a:extLst>
            </p:cNvPr>
            <p:cNvSpPr/>
            <p:nvPr/>
          </p:nvSpPr>
          <p:spPr>
            <a:xfrm>
              <a:off x="2276198" y="4403142"/>
              <a:ext cx="486692" cy="160855"/>
            </a:xfrm>
            <a:custGeom>
              <a:avLst/>
              <a:gdLst/>
              <a:ahLst/>
              <a:cxnLst/>
              <a:rect l="l" t="t" r="r" b="b"/>
              <a:pathLst>
                <a:path w="13800" h="4561" extrusionOk="0">
                  <a:moveTo>
                    <a:pt x="13788" y="1"/>
                  </a:moveTo>
                  <a:lnTo>
                    <a:pt x="1372" y="12"/>
                  </a:lnTo>
                  <a:lnTo>
                    <a:pt x="1380" y="3125"/>
                  </a:lnTo>
                  <a:cubicBezTo>
                    <a:pt x="1385" y="3821"/>
                    <a:pt x="943" y="4418"/>
                    <a:pt x="109" y="4547"/>
                  </a:cubicBezTo>
                  <a:cubicBezTo>
                    <a:pt x="89" y="4550"/>
                    <a:pt x="1" y="4552"/>
                    <a:pt x="109" y="4554"/>
                  </a:cubicBezTo>
                  <a:cubicBezTo>
                    <a:pt x="160" y="4555"/>
                    <a:pt x="208" y="4555"/>
                    <a:pt x="248" y="4555"/>
                  </a:cubicBezTo>
                  <a:cubicBezTo>
                    <a:pt x="330" y="4555"/>
                    <a:pt x="383" y="4554"/>
                    <a:pt x="383" y="4554"/>
                  </a:cubicBezTo>
                  <a:lnTo>
                    <a:pt x="8475" y="4560"/>
                  </a:lnTo>
                  <a:cubicBezTo>
                    <a:pt x="8511" y="4560"/>
                    <a:pt x="8546" y="4559"/>
                    <a:pt x="8580" y="4558"/>
                  </a:cubicBezTo>
                  <a:lnTo>
                    <a:pt x="12001" y="4560"/>
                  </a:lnTo>
                  <a:cubicBezTo>
                    <a:pt x="12996" y="4555"/>
                    <a:pt x="13799" y="3913"/>
                    <a:pt x="13794" y="3124"/>
                  </a:cubicBezTo>
                  <a:lnTo>
                    <a:pt x="137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3407;p66">
              <a:extLst>
                <a:ext uri="{FF2B5EF4-FFF2-40B4-BE49-F238E27FC236}">
                  <a16:creationId xmlns:a16="http://schemas.microsoft.com/office/drawing/2014/main" id="{13D4BF4B-DF4E-6C9C-EA53-5D7B75F55BFD}"/>
                </a:ext>
              </a:extLst>
            </p:cNvPr>
            <p:cNvSpPr/>
            <p:nvPr/>
          </p:nvSpPr>
          <p:spPr>
            <a:xfrm>
              <a:off x="2275422" y="4400603"/>
              <a:ext cx="490007" cy="166075"/>
            </a:xfrm>
            <a:custGeom>
              <a:avLst/>
              <a:gdLst/>
              <a:ahLst/>
              <a:cxnLst/>
              <a:rect l="l" t="t" r="r" b="b"/>
              <a:pathLst>
                <a:path w="13894" h="4709" extrusionOk="0">
                  <a:moveTo>
                    <a:pt x="13733" y="148"/>
                  </a:moveTo>
                  <a:lnTo>
                    <a:pt x="13740" y="3197"/>
                  </a:lnTo>
                  <a:cubicBezTo>
                    <a:pt x="13743" y="3501"/>
                    <a:pt x="13618" y="3789"/>
                    <a:pt x="13380" y="4030"/>
                  </a:cubicBezTo>
                  <a:cubicBezTo>
                    <a:pt x="13053" y="4364"/>
                    <a:pt x="12556" y="4555"/>
                    <a:pt x="12023" y="4559"/>
                  </a:cubicBezTo>
                  <a:lnTo>
                    <a:pt x="8599" y="4555"/>
                  </a:lnTo>
                  <a:cubicBezTo>
                    <a:pt x="8576" y="4556"/>
                    <a:pt x="8553" y="4557"/>
                    <a:pt x="8529" y="4557"/>
                  </a:cubicBezTo>
                  <a:cubicBezTo>
                    <a:pt x="8518" y="4557"/>
                    <a:pt x="8508" y="4557"/>
                    <a:pt x="8497" y="4556"/>
                  </a:cubicBezTo>
                  <a:lnTo>
                    <a:pt x="626" y="4550"/>
                  </a:lnTo>
                  <a:cubicBezTo>
                    <a:pt x="1159" y="4305"/>
                    <a:pt x="1480" y="3811"/>
                    <a:pt x="1476" y="3196"/>
                  </a:cubicBezTo>
                  <a:lnTo>
                    <a:pt x="1469" y="159"/>
                  </a:lnTo>
                  <a:lnTo>
                    <a:pt x="13733" y="148"/>
                  </a:lnTo>
                  <a:close/>
                  <a:moveTo>
                    <a:pt x="13807" y="0"/>
                  </a:moveTo>
                  <a:lnTo>
                    <a:pt x="1393" y="11"/>
                  </a:lnTo>
                  <a:cubicBezTo>
                    <a:pt x="1375" y="11"/>
                    <a:pt x="1354" y="19"/>
                    <a:pt x="1340" y="33"/>
                  </a:cubicBezTo>
                  <a:cubicBezTo>
                    <a:pt x="1327" y="46"/>
                    <a:pt x="1318" y="65"/>
                    <a:pt x="1318" y="86"/>
                  </a:cubicBezTo>
                  <a:lnTo>
                    <a:pt x="1325" y="3198"/>
                  </a:lnTo>
                  <a:cubicBezTo>
                    <a:pt x="1331" y="3913"/>
                    <a:pt x="869" y="4429"/>
                    <a:pt x="119" y="4545"/>
                  </a:cubicBezTo>
                  <a:cubicBezTo>
                    <a:pt x="114" y="4545"/>
                    <a:pt x="104" y="4548"/>
                    <a:pt x="94" y="4548"/>
                  </a:cubicBezTo>
                  <a:cubicBezTo>
                    <a:pt x="17" y="4551"/>
                    <a:pt x="1" y="4592"/>
                    <a:pt x="2" y="4626"/>
                  </a:cubicBezTo>
                  <a:cubicBezTo>
                    <a:pt x="5" y="4700"/>
                    <a:pt x="72" y="4701"/>
                    <a:pt x="130" y="4702"/>
                  </a:cubicBezTo>
                  <a:cubicBezTo>
                    <a:pt x="181" y="4703"/>
                    <a:pt x="229" y="4703"/>
                    <a:pt x="270" y="4703"/>
                  </a:cubicBezTo>
                  <a:cubicBezTo>
                    <a:pt x="351" y="4703"/>
                    <a:pt x="405" y="4702"/>
                    <a:pt x="405" y="4702"/>
                  </a:cubicBezTo>
                  <a:lnTo>
                    <a:pt x="8497" y="4708"/>
                  </a:lnTo>
                  <a:cubicBezTo>
                    <a:pt x="8534" y="4708"/>
                    <a:pt x="8570" y="4707"/>
                    <a:pt x="8602" y="4706"/>
                  </a:cubicBezTo>
                  <a:lnTo>
                    <a:pt x="12023" y="4708"/>
                  </a:lnTo>
                  <a:cubicBezTo>
                    <a:pt x="12598" y="4706"/>
                    <a:pt x="13131" y="4499"/>
                    <a:pt x="13487" y="4140"/>
                  </a:cubicBezTo>
                  <a:cubicBezTo>
                    <a:pt x="13750" y="3874"/>
                    <a:pt x="13893" y="3539"/>
                    <a:pt x="13891" y="3198"/>
                  </a:cubicBezTo>
                  <a:lnTo>
                    <a:pt x="13883" y="75"/>
                  </a:lnTo>
                  <a:cubicBezTo>
                    <a:pt x="13882" y="34"/>
                    <a:pt x="13850" y="0"/>
                    <a:pt x="1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3408;p66">
              <a:extLst>
                <a:ext uri="{FF2B5EF4-FFF2-40B4-BE49-F238E27FC236}">
                  <a16:creationId xmlns:a16="http://schemas.microsoft.com/office/drawing/2014/main" id="{07E325DA-DDEC-93A0-F66F-16EF5D4B98E8}"/>
                </a:ext>
              </a:extLst>
            </p:cNvPr>
            <p:cNvSpPr/>
            <p:nvPr/>
          </p:nvSpPr>
          <p:spPr>
            <a:xfrm>
              <a:off x="478565" y="3437531"/>
              <a:ext cx="156023" cy="142234"/>
            </a:xfrm>
            <a:custGeom>
              <a:avLst/>
              <a:gdLst/>
              <a:ahLst/>
              <a:cxnLst/>
              <a:rect l="l" t="t" r="r" b="b"/>
              <a:pathLst>
                <a:path w="4424" h="4033" extrusionOk="0">
                  <a:moveTo>
                    <a:pt x="2532" y="1"/>
                  </a:moveTo>
                  <a:cubicBezTo>
                    <a:pt x="2302" y="1"/>
                    <a:pt x="2076" y="86"/>
                    <a:pt x="1916" y="252"/>
                  </a:cubicBezTo>
                  <a:cubicBezTo>
                    <a:pt x="1892" y="277"/>
                    <a:pt x="1870" y="302"/>
                    <a:pt x="1851" y="331"/>
                  </a:cubicBezTo>
                  <a:cubicBezTo>
                    <a:pt x="1843" y="340"/>
                    <a:pt x="1791" y="342"/>
                    <a:pt x="1727" y="342"/>
                  </a:cubicBezTo>
                  <a:cubicBezTo>
                    <a:pt x="1643" y="342"/>
                    <a:pt x="1538" y="338"/>
                    <a:pt x="1490" y="338"/>
                  </a:cubicBezTo>
                  <a:cubicBezTo>
                    <a:pt x="1479" y="338"/>
                    <a:pt x="1472" y="338"/>
                    <a:pt x="1467" y="339"/>
                  </a:cubicBezTo>
                  <a:cubicBezTo>
                    <a:pt x="1158" y="370"/>
                    <a:pt x="759" y="425"/>
                    <a:pt x="563" y="693"/>
                  </a:cubicBezTo>
                  <a:cubicBezTo>
                    <a:pt x="476" y="811"/>
                    <a:pt x="429" y="953"/>
                    <a:pt x="400" y="1098"/>
                  </a:cubicBezTo>
                  <a:cubicBezTo>
                    <a:pt x="145" y="1236"/>
                    <a:pt x="1" y="1534"/>
                    <a:pt x="42" y="1834"/>
                  </a:cubicBezTo>
                  <a:lnTo>
                    <a:pt x="280" y="2418"/>
                  </a:lnTo>
                  <a:cubicBezTo>
                    <a:pt x="378" y="3325"/>
                    <a:pt x="1145" y="4033"/>
                    <a:pt x="2080" y="4033"/>
                  </a:cubicBezTo>
                  <a:cubicBezTo>
                    <a:pt x="2594" y="4033"/>
                    <a:pt x="3059" y="3817"/>
                    <a:pt x="3390" y="3470"/>
                  </a:cubicBezTo>
                  <a:cubicBezTo>
                    <a:pt x="3761" y="3180"/>
                    <a:pt x="4010" y="2736"/>
                    <a:pt x="4037" y="2229"/>
                  </a:cubicBezTo>
                  <a:lnTo>
                    <a:pt x="4044" y="2100"/>
                  </a:lnTo>
                  <a:cubicBezTo>
                    <a:pt x="4053" y="2093"/>
                    <a:pt x="4062" y="2084"/>
                    <a:pt x="4068" y="2075"/>
                  </a:cubicBezTo>
                  <a:cubicBezTo>
                    <a:pt x="4185" y="1980"/>
                    <a:pt x="4275" y="1849"/>
                    <a:pt x="4318" y="1692"/>
                  </a:cubicBezTo>
                  <a:cubicBezTo>
                    <a:pt x="4423" y="1298"/>
                    <a:pt x="4190" y="892"/>
                    <a:pt x="3796" y="785"/>
                  </a:cubicBezTo>
                  <a:cubicBezTo>
                    <a:pt x="3763" y="777"/>
                    <a:pt x="3729" y="771"/>
                    <a:pt x="3696" y="767"/>
                  </a:cubicBezTo>
                  <a:cubicBezTo>
                    <a:pt x="3396" y="402"/>
                    <a:pt x="3206" y="29"/>
                    <a:pt x="2573" y="2"/>
                  </a:cubicBezTo>
                  <a:cubicBezTo>
                    <a:pt x="2560" y="1"/>
                    <a:pt x="2546" y="1"/>
                    <a:pt x="2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3409;p66">
              <a:extLst>
                <a:ext uri="{FF2B5EF4-FFF2-40B4-BE49-F238E27FC236}">
                  <a16:creationId xmlns:a16="http://schemas.microsoft.com/office/drawing/2014/main" id="{2D201223-7E42-BD1A-55BF-2B5D95994C75}"/>
                </a:ext>
              </a:extLst>
            </p:cNvPr>
            <p:cNvSpPr/>
            <p:nvPr/>
          </p:nvSpPr>
          <p:spPr>
            <a:xfrm>
              <a:off x="476344" y="3435344"/>
              <a:ext cx="158457" cy="146536"/>
            </a:xfrm>
            <a:custGeom>
              <a:avLst/>
              <a:gdLst/>
              <a:ahLst/>
              <a:cxnLst/>
              <a:rect l="l" t="t" r="r" b="b"/>
              <a:pathLst>
                <a:path w="4493" h="4155" extrusionOk="0">
                  <a:moveTo>
                    <a:pt x="2596" y="123"/>
                  </a:moveTo>
                  <a:cubicBezTo>
                    <a:pt x="2608" y="123"/>
                    <a:pt x="2621" y="124"/>
                    <a:pt x="2633" y="124"/>
                  </a:cubicBezTo>
                  <a:cubicBezTo>
                    <a:pt x="3149" y="146"/>
                    <a:pt x="3353" y="409"/>
                    <a:pt x="3590" y="714"/>
                  </a:cubicBezTo>
                  <a:cubicBezTo>
                    <a:pt x="3630" y="765"/>
                    <a:pt x="3671" y="817"/>
                    <a:pt x="3713" y="868"/>
                  </a:cubicBezTo>
                  <a:cubicBezTo>
                    <a:pt x="3722" y="880"/>
                    <a:pt x="3737" y="889"/>
                    <a:pt x="3753" y="890"/>
                  </a:cubicBezTo>
                  <a:cubicBezTo>
                    <a:pt x="3782" y="894"/>
                    <a:pt x="3813" y="899"/>
                    <a:pt x="3844" y="907"/>
                  </a:cubicBezTo>
                  <a:cubicBezTo>
                    <a:pt x="4019" y="955"/>
                    <a:pt x="4164" y="1068"/>
                    <a:pt x="4255" y="1224"/>
                  </a:cubicBezTo>
                  <a:cubicBezTo>
                    <a:pt x="4346" y="1382"/>
                    <a:pt x="4371" y="1563"/>
                    <a:pt x="4323" y="1738"/>
                  </a:cubicBezTo>
                  <a:cubicBezTo>
                    <a:pt x="4285" y="1878"/>
                    <a:pt x="4206" y="1998"/>
                    <a:pt x="4094" y="2090"/>
                  </a:cubicBezTo>
                  <a:cubicBezTo>
                    <a:pt x="4086" y="2094"/>
                    <a:pt x="4083" y="2099"/>
                    <a:pt x="4079" y="2106"/>
                  </a:cubicBezTo>
                  <a:lnTo>
                    <a:pt x="4063" y="2121"/>
                  </a:lnTo>
                  <a:cubicBezTo>
                    <a:pt x="4054" y="2130"/>
                    <a:pt x="4048" y="2144"/>
                    <a:pt x="4047" y="2159"/>
                  </a:cubicBezTo>
                  <a:lnTo>
                    <a:pt x="4041" y="2286"/>
                  </a:lnTo>
                  <a:cubicBezTo>
                    <a:pt x="4014" y="2755"/>
                    <a:pt x="3787" y="3193"/>
                    <a:pt x="3416" y="3483"/>
                  </a:cubicBezTo>
                  <a:cubicBezTo>
                    <a:pt x="3074" y="3839"/>
                    <a:pt x="2627" y="4032"/>
                    <a:pt x="2144" y="4032"/>
                  </a:cubicBezTo>
                  <a:cubicBezTo>
                    <a:pt x="1248" y="4032"/>
                    <a:pt x="502" y="3361"/>
                    <a:pt x="405" y="2471"/>
                  </a:cubicBezTo>
                  <a:cubicBezTo>
                    <a:pt x="405" y="2466"/>
                    <a:pt x="404" y="2460"/>
                    <a:pt x="401" y="2455"/>
                  </a:cubicBezTo>
                  <a:lnTo>
                    <a:pt x="166" y="1879"/>
                  </a:lnTo>
                  <a:cubicBezTo>
                    <a:pt x="132" y="1607"/>
                    <a:pt x="263" y="1341"/>
                    <a:pt x="492" y="1215"/>
                  </a:cubicBezTo>
                  <a:cubicBezTo>
                    <a:pt x="507" y="1206"/>
                    <a:pt x="518" y="1192"/>
                    <a:pt x="521" y="1173"/>
                  </a:cubicBezTo>
                  <a:cubicBezTo>
                    <a:pt x="556" y="1007"/>
                    <a:pt x="605" y="885"/>
                    <a:pt x="673" y="792"/>
                  </a:cubicBezTo>
                  <a:cubicBezTo>
                    <a:pt x="845" y="561"/>
                    <a:pt x="1190" y="497"/>
                    <a:pt x="1536" y="461"/>
                  </a:cubicBezTo>
                  <a:cubicBezTo>
                    <a:pt x="1540" y="461"/>
                    <a:pt x="1546" y="461"/>
                    <a:pt x="1553" y="461"/>
                  </a:cubicBezTo>
                  <a:cubicBezTo>
                    <a:pt x="1573" y="461"/>
                    <a:pt x="1604" y="462"/>
                    <a:pt x="1642" y="464"/>
                  </a:cubicBezTo>
                  <a:cubicBezTo>
                    <a:pt x="1704" y="465"/>
                    <a:pt x="1753" y="466"/>
                    <a:pt x="1792" y="466"/>
                  </a:cubicBezTo>
                  <a:cubicBezTo>
                    <a:pt x="1915" y="466"/>
                    <a:pt x="1943" y="457"/>
                    <a:pt x="1962" y="429"/>
                  </a:cubicBezTo>
                  <a:cubicBezTo>
                    <a:pt x="1981" y="404"/>
                    <a:pt x="2001" y="378"/>
                    <a:pt x="2022" y="356"/>
                  </a:cubicBezTo>
                  <a:cubicBezTo>
                    <a:pt x="2167" y="206"/>
                    <a:pt x="2373" y="123"/>
                    <a:pt x="2596" y="123"/>
                  </a:cubicBezTo>
                  <a:close/>
                  <a:moveTo>
                    <a:pt x="2594" y="1"/>
                  </a:moveTo>
                  <a:cubicBezTo>
                    <a:pt x="2336" y="1"/>
                    <a:pt x="2100" y="98"/>
                    <a:pt x="1932" y="270"/>
                  </a:cubicBezTo>
                  <a:cubicBezTo>
                    <a:pt x="1911" y="292"/>
                    <a:pt x="1893" y="315"/>
                    <a:pt x="1873" y="340"/>
                  </a:cubicBezTo>
                  <a:cubicBezTo>
                    <a:pt x="1857" y="341"/>
                    <a:pt x="1828" y="342"/>
                    <a:pt x="1797" y="342"/>
                  </a:cubicBezTo>
                  <a:cubicBezTo>
                    <a:pt x="1744" y="342"/>
                    <a:pt x="1682" y="340"/>
                    <a:pt x="1643" y="340"/>
                  </a:cubicBezTo>
                  <a:cubicBezTo>
                    <a:pt x="1614" y="339"/>
                    <a:pt x="1588" y="339"/>
                    <a:pt x="1567" y="339"/>
                  </a:cubicBezTo>
                  <a:cubicBezTo>
                    <a:pt x="1546" y="339"/>
                    <a:pt x="1531" y="339"/>
                    <a:pt x="1523" y="340"/>
                  </a:cubicBezTo>
                  <a:cubicBezTo>
                    <a:pt x="1148" y="377"/>
                    <a:pt x="775" y="448"/>
                    <a:pt x="575" y="719"/>
                  </a:cubicBezTo>
                  <a:cubicBezTo>
                    <a:pt x="477" y="850"/>
                    <a:pt x="432" y="1007"/>
                    <a:pt x="406" y="1121"/>
                  </a:cubicBezTo>
                  <a:cubicBezTo>
                    <a:pt x="145" y="1277"/>
                    <a:pt x="1" y="1588"/>
                    <a:pt x="44" y="1904"/>
                  </a:cubicBezTo>
                  <a:cubicBezTo>
                    <a:pt x="45" y="1909"/>
                    <a:pt x="46" y="1915"/>
                    <a:pt x="47" y="1918"/>
                  </a:cubicBezTo>
                  <a:lnTo>
                    <a:pt x="283" y="2493"/>
                  </a:lnTo>
                  <a:cubicBezTo>
                    <a:pt x="390" y="3442"/>
                    <a:pt x="1188" y="4155"/>
                    <a:pt x="2141" y="4155"/>
                  </a:cubicBezTo>
                  <a:cubicBezTo>
                    <a:pt x="2657" y="4155"/>
                    <a:pt x="3138" y="3948"/>
                    <a:pt x="3496" y="3573"/>
                  </a:cubicBezTo>
                  <a:cubicBezTo>
                    <a:pt x="3888" y="3266"/>
                    <a:pt x="4133" y="2796"/>
                    <a:pt x="4160" y="2292"/>
                  </a:cubicBezTo>
                  <a:lnTo>
                    <a:pt x="4166" y="2187"/>
                  </a:lnTo>
                  <a:cubicBezTo>
                    <a:pt x="4170" y="2183"/>
                    <a:pt x="4172" y="2181"/>
                    <a:pt x="4175" y="2176"/>
                  </a:cubicBezTo>
                  <a:cubicBezTo>
                    <a:pt x="4304" y="2070"/>
                    <a:pt x="4395" y="1929"/>
                    <a:pt x="4438" y="1768"/>
                  </a:cubicBezTo>
                  <a:cubicBezTo>
                    <a:pt x="4493" y="1561"/>
                    <a:pt x="4466" y="1345"/>
                    <a:pt x="4358" y="1160"/>
                  </a:cubicBezTo>
                  <a:cubicBezTo>
                    <a:pt x="4251" y="974"/>
                    <a:pt x="4079" y="842"/>
                    <a:pt x="3872" y="786"/>
                  </a:cubicBezTo>
                  <a:cubicBezTo>
                    <a:pt x="3845" y="779"/>
                    <a:pt x="3817" y="773"/>
                    <a:pt x="3790" y="769"/>
                  </a:cubicBezTo>
                  <a:cubicBezTo>
                    <a:pt x="3753" y="724"/>
                    <a:pt x="3717" y="679"/>
                    <a:pt x="3683" y="635"/>
                  </a:cubicBezTo>
                  <a:cubicBezTo>
                    <a:pt x="3438" y="322"/>
                    <a:pt x="3208" y="26"/>
                    <a:pt x="2635" y="2"/>
                  </a:cubicBezTo>
                  <a:cubicBezTo>
                    <a:pt x="2621" y="1"/>
                    <a:pt x="2608" y="1"/>
                    <a:pt x="2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3410;p66">
              <a:extLst>
                <a:ext uri="{FF2B5EF4-FFF2-40B4-BE49-F238E27FC236}">
                  <a16:creationId xmlns:a16="http://schemas.microsoft.com/office/drawing/2014/main" id="{48938D7F-A4C8-2975-F571-F6020971A2B4}"/>
                </a:ext>
              </a:extLst>
            </p:cNvPr>
            <p:cNvSpPr/>
            <p:nvPr/>
          </p:nvSpPr>
          <p:spPr>
            <a:xfrm>
              <a:off x="487276" y="3474667"/>
              <a:ext cx="129855" cy="174892"/>
            </a:xfrm>
            <a:custGeom>
              <a:avLst/>
              <a:gdLst/>
              <a:ahLst/>
              <a:cxnLst/>
              <a:rect l="l" t="t" r="r" b="b"/>
              <a:pathLst>
                <a:path w="3682" h="4959" extrusionOk="0">
                  <a:moveTo>
                    <a:pt x="1918" y="1"/>
                  </a:moveTo>
                  <a:cubicBezTo>
                    <a:pt x="1950" y="164"/>
                    <a:pt x="1936" y="335"/>
                    <a:pt x="1863" y="498"/>
                  </a:cubicBezTo>
                  <a:cubicBezTo>
                    <a:pt x="1730" y="803"/>
                    <a:pt x="1433" y="984"/>
                    <a:pt x="1122" y="991"/>
                  </a:cubicBezTo>
                  <a:lnTo>
                    <a:pt x="1116" y="1165"/>
                  </a:lnTo>
                  <a:cubicBezTo>
                    <a:pt x="1112" y="1221"/>
                    <a:pt x="1103" y="1276"/>
                    <a:pt x="1089" y="1327"/>
                  </a:cubicBezTo>
                  <a:cubicBezTo>
                    <a:pt x="969" y="1208"/>
                    <a:pt x="819" y="1138"/>
                    <a:pt x="659" y="1138"/>
                  </a:cubicBezTo>
                  <a:cubicBezTo>
                    <a:pt x="652" y="1138"/>
                    <a:pt x="645" y="1138"/>
                    <a:pt x="637" y="1139"/>
                  </a:cubicBezTo>
                  <a:cubicBezTo>
                    <a:pt x="613" y="1140"/>
                    <a:pt x="590" y="1143"/>
                    <a:pt x="568" y="1147"/>
                  </a:cubicBezTo>
                  <a:cubicBezTo>
                    <a:pt x="559" y="1148"/>
                    <a:pt x="550" y="1151"/>
                    <a:pt x="542" y="1153"/>
                  </a:cubicBezTo>
                  <a:cubicBezTo>
                    <a:pt x="530" y="1155"/>
                    <a:pt x="517" y="1159"/>
                    <a:pt x="504" y="1161"/>
                  </a:cubicBezTo>
                  <a:lnTo>
                    <a:pt x="468" y="1175"/>
                  </a:lnTo>
                  <a:cubicBezTo>
                    <a:pt x="423" y="1191"/>
                    <a:pt x="381" y="1213"/>
                    <a:pt x="341" y="1238"/>
                  </a:cubicBezTo>
                  <a:lnTo>
                    <a:pt x="341" y="1235"/>
                  </a:lnTo>
                  <a:cubicBezTo>
                    <a:pt x="134" y="1361"/>
                    <a:pt x="0" y="1590"/>
                    <a:pt x="11" y="1849"/>
                  </a:cubicBezTo>
                  <a:cubicBezTo>
                    <a:pt x="25" y="2221"/>
                    <a:pt x="331" y="2512"/>
                    <a:pt x="700" y="2512"/>
                  </a:cubicBezTo>
                  <a:cubicBezTo>
                    <a:pt x="709" y="2512"/>
                    <a:pt x="718" y="2512"/>
                    <a:pt x="726" y="2511"/>
                  </a:cubicBezTo>
                  <a:lnTo>
                    <a:pt x="731" y="2511"/>
                  </a:lnTo>
                  <a:lnTo>
                    <a:pt x="694" y="4959"/>
                  </a:lnTo>
                  <a:lnTo>
                    <a:pt x="2672" y="4905"/>
                  </a:lnTo>
                  <a:lnTo>
                    <a:pt x="2626" y="3513"/>
                  </a:lnTo>
                  <a:cubicBezTo>
                    <a:pt x="2627" y="3513"/>
                    <a:pt x="2628" y="3512"/>
                    <a:pt x="2631" y="3512"/>
                  </a:cubicBezTo>
                  <a:cubicBezTo>
                    <a:pt x="3188" y="3321"/>
                    <a:pt x="3604" y="2791"/>
                    <a:pt x="3634" y="2147"/>
                  </a:cubicBezTo>
                  <a:lnTo>
                    <a:pt x="3670" y="1390"/>
                  </a:lnTo>
                  <a:cubicBezTo>
                    <a:pt x="3682" y="1080"/>
                    <a:pt x="3604" y="786"/>
                    <a:pt x="3461" y="541"/>
                  </a:cubicBezTo>
                  <a:cubicBezTo>
                    <a:pt x="3339" y="331"/>
                    <a:pt x="3269" y="221"/>
                    <a:pt x="3261" y="221"/>
                  </a:cubicBezTo>
                  <a:lnTo>
                    <a:pt x="3261" y="221"/>
                  </a:lnTo>
                  <a:cubicBezTo>
                    <a:pt x="3253" y="221"/>
                    <a:pt x="3307" y="329"/>
                    <a:pt x="3433" y="553"/>
                  </a:cubicBezTo>
                  <a:cubicBezTo>
                    <a:pt x="3282" y="624"/>
                    <a:pt x="3116" y="662"/>
                    <a:pt x="2947" y="662"/>
                  </a:cubicBezTo>
                  <a:cubicBezTo>
                    <a:pt x="2793" y="662"/>
                    <a:pt x="2637" y="630"/>
                    <a:pt x="2487" y="564"/>
                  </a:cubicBezTo>
                  <a:cubicBezTo>
                    <a:pt x="2225" y="447"/>
                    <a:pt x="2030" y="242"/>
                    <a:pt x="1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3411;p66">
              <a:extLst>
                <a:ext uri="{FF2B5EF4-FFF2-40B4-BE49-F238E27FC236}">
                  <a16:creationId xmlns:a16="http://schemas.microsoft.com/office/drawing/2014/main" id="{884F2E85-B5C7-B418-223E-D01FF672C4F7}"/>
                </a:ext>
              </a:extLst>
            </p:cNvPr>
            <p:cNvSpPr/>
            <p:nvPr/>
          </p:nvSpPr>
          <p:spPr>
            <a:xfrm>
              <a:off x="485019" y="3472445"/>
              <a:ext cx="134263" cy="179229"/>
            </a:xfrm>
            <a:custGeom>
              <a:avLst/>
              <a:gdLst/>
              <a:ahLst/>
              <a:cxnLst/>
              <a:rect l="l" t="t" r="r" b="b"/>
              <a:pathLst>
                <a:path w="3807" h="5082" extrusionOk="0">
                  <a:moveTo>
                    <a:pt x="2057" y="309"/>
                  </a:moveTo>
                  <a:cubicBezTo>
                    <a:pt x="2179" y="470"/>
                    <a:pt x="2339" y="602"/>
                    <a:pt x="2527" y="684"/>
                  </a:cubicBezTo>
                  <a:cubicBezTo>
                    <a:pt x="2682" y="752"/>
                    <a:pt x="2847" y="786"/>
                    <a:pt x="3012" y="786"/>
                  </a:cubicBezTo>
                  <a:cubicBezTo>
                    <a:pt x="3178" y="786"/>
                    <a:pt x="3345" y="752"/>
                    <a:pt x="3500" y="683"/>
                  </a:cubicBezTo>
                  <a:cubicBezTo>
                    <a:pt x="3625" y="917"/>
                    <a:pt x="3684" y="1181"/>
                    <a:pt x="3671" y="1451"/>
                  </a:cubicBezTo>
                  <a:lnTo>
                    <a:pt x="3636" y="2207"/>
                  </a:lnTo>
                  <a:cubicBezTo>
                    <a:pt x="3609" y="2803"/>
                    <a:pt x="3222" y="3328"/>
                    <a:pt x="2673" y="3517"/>
                  </a:cubicBezTo>
                  <a:cubicBezTo>
                    <a:pt x="2647" y="3525"/>
                    <a:pt x="2625" y="3550"/>
                    <a:pt x="2626" y="3578"/>
                  </a:cubicBezTo>
                  <a:lnTo>
                    <a:pt x="2666" y="4909"/>
                  </a:lnTo>
                  <a:lnTo>
                    <a:pt x="815" y="4961"/>
                  </a:lnTo>
                  <a:lnTo>
                    <a:pt x="850" y="2578"/>
                  </a:lnTo>
                  <a:cubicBezTo>
                    <a:pt x="850" y="2561"/>
                    <a:pt x="844" y="2545"/>
                    <a:pt x="832" y="2533"/>
                  </a:cubicBezTo>
                  <a:cubicBezTo>
                    <a:pt x="820" y="2522"/>
                    <a:pt x="807" y="2516"/>
                    <a:pt x="790" y="2516"/>
                  </a:cubicBezTo>
                  <a:cubicBezTo>
                    <a:pt x="789" y="2516"/>
                    <a:pt x="787" y="2516"/>
                    <a:pt x="786" y="2516"/>
                  </a:cubicBezTo>
                  <a:cubicBezTo>
                    <a:pt x="778" y="2516"/>
                    <a:pt x="769" y="2516"/>
                    <a:pt x="761" y="2516"/>
                  </a:cubicBezTo>
                  <a:cubicBezTo>
                    <a:pt x="600" y="2516"/>
                    <a:pt x="448" y="2458"/>
                    <a:pt x="332" y="2349"/>
                  </a:cubicBezTo>
                  <a:cubicBezTo>
                    <a:pt x="208" y="2237"/>
                    <a:pt x="137" y="2081"/>
                    <a:pt x="131" y="1914"/>
                  </a:cubicBezTo>
                  <a:cubicBezTo>
                    <a:pt x="122" y="1694"/>
                    <a:pt x="233" y="1484"/>
                    <a:pt x="419" y="1364"/>
                  </a:cubicBezTo>
                  <a:cubicBezTo>
                    <a:pt x="425" y="1362"/>
                    <a:pt x="430" y="1359"/>
                    <a:pt x="435" y="1357"/>
                  </a:cubicBezTo>
                  <a:cubicBezTo>
                    <a:pt x="469" y="1333"/>
                    <a:pt x="508" y="1314"/>
                    <a:pt x="549" y="1298"/>
                  </a:cubicBezTo>
                  <a:cubicBezTo>
                    <a:pt x="560" y="1294"/>
                    <a:pt x="571" y="1290"/>
                    <a:pt x="582" y="1288"/>
                  </a:cubicBezTo>
                  <a:cubicBezTo>
                    <a:pt x="593" y="1283"/>
                    <a:pt x="605" y="1281"/>
                    <a:pt x="615" y="1278"/>
                  </a:cubicBezTo>
                  <a:lnTo>
                    <a:pt x="640" y="1272"/>
                  </a:lnTo>
                  <a:cubicBezTo>
                    <a:pt x="659" y="1270"/>
                    <a:pt x="680" y="1267"/>
                    <a:pt x="701" y="1266"/>
                  </a:cubicBezTo>
                  <a:cubicBezTo>
                    <a:pt x="708" y="1266"/>
                    <a:pt x="714" y="1265"/>
                    <a:pt x="720" y="1265"/>
                  </a:cubicBezTo>
                  <a:cubicBezTo>
                    <a:pt x="861" y="1265"/>
                    <a:pt x="993" y="1324"/>
                    <a:pt x="1109" y="1435"/>
                  </a:cubicBezTo>
                  <a:cubicBezTo>
                    <a:pt x="1119" y="1447"/>
                    <a:pt x="1134" y="1453"/>
                    <a:pt x="1150" y="1453"/>
                  </a:cubicBezTo>
                  <a:cubicBezTo>
                    <a:pt x="1156" y="1453"/>
                    <a:pt x="1161" y="1452"/>
                    <a:pt x="1167" y="1451"/>
                  </a:cubicBezTo>
                  <a:cubicBezTo>
                    <a:pt x="1188" y="1445"/>
                    <a:pt x="1206" y="1429"/>
                    <a:pt x="1211" y="1408"/>
                  </a:cubicBezTo>
                  <a:cubicBezTo>
                    <a:pt x="1227" y="1352"/>
                    <a:pt x="1236" y="1292"/>
                    <a:pt x="1239" y="1233"/>
                  </a:cubicBezTo>
                  <a:lnTo>
                    <a:pt x="1245" y="1115"/>
                  </a:lnTo>
                  <a:cubicBezTo>
                    <a:pt x="1566" y="1086"/>
                    <a:pt x="1851" y="885"/>
                    <a:pt x="1984" y="589"/>
                  </a:cubicBezTo>
                  <a:cubicBezTo>
                    <a:pt x="2024" y="500"/>
                    <a:pt x="2049" y="406"/>
                    <a:pt x="2057" y="309"/>
                  </a:cubicBezTo>
                  <a:close/>
                  <a:moveTo>
                    <a:pt x="1983" y="1"/>
                  </a:moveTo>
                  <a:cubicBezTo>
                    <a:pt x="1977" y="1"/>
                    <a:pt x="1970" y="2"/>
                    <a:pt x="1963" y="4"/>
                  </a:cubicBezTo>
                  <a:cubicBezTo>
                    <a:pt x="1934" y="13"/>
                    <a:pt x="1918" y="44"/>
                    <a:pt x="1923" y="75"/>
                  </a:cubicBezTo>
                  <a:cubicBezTo>
                    <a:pt x="1953" y="230"/>
                    <a:pt x="1937" y="391"/>
                    <a:pt x="1872" y="536"/>
                  </a:cubicBezTo>
                  <a:cubicBezTo>
                    <a:pt x="1751" y="806"/>
                    <a:pt x="1483" y="985"/>
                    <a:pt x="1185" y="991"/>
                  </a:cubicBezTo>
                  <a:cubicBezTo>
                    <a:pt x="1152" y="991"/>
                    <a:pt x="1126" y="1017"/>
                    <a:pt x="1125" y="1049"/>
                  </a:cubicBezTo>
                  <a:lnTo>
                    <a:pt x="1119" y="1223"/>
                  </a:lnTo>
                  <a:cubicBezTo>
                    <a:pt x="1119" y="1240"/>
                    <a:pt x="1117" y="1257"/>
                    <a:pt x="1114" y="1273"/>
                  </a:cubicBezTo>
                  <a:cubicBezTo>
                    <a:pt x="995" y="1186"/>
                    <a:pt x="858" y="1139"/>
                    <a:pt x="721" y="1139"/>
                  </a:cubicBezTo>
                  <a:cubicBezTo>
                    <a:pt x="713" y="1139"/>
                    <a:pt x="706" y="1139"/>
                    <a:pt x="698" y="1140"/>
                  </a:cubicBezTo>
                  <a:cubicBezTo>
                    <a:pt x="673" y="1141"/>
                    <a:pt x="647" y="1145"/>
                    <a:pt x="621" y="1148"/>
                  </a:cubicBezTo>
                  <a:lnTo>
                    <a:pt x="592" y="1156"/>
                  </a:lnTo>
                  <a:cubicBezTo>
                    <a:pt x="577" y="1158"/>
                    <a:pt x="562" y="1163"/>
                    <a:pt x="549" y="1167"/>
                  </a:cubicBezTo>
                  <a:cubicBezTo>
                    <a:pt x="535" y="1170"/>
                    <a:pt x="523" y="1176"/>
                    <a:pt x="510" y="1180"/>
                  </a:cubicBezTo>
                  <a:cubicBezTo>
                    <a:pt x="464" y="1196"/>
                    <a:pt x="423" y="1217"/>
                    <a:pt x="385" y="1241"/>
                  </a:cubicBezTo>
                  <a:cubicBezTo>
                    <a:pt x="380" y="1243"/>
                    <a:pt x="375" y="1244"/>
                    <a:pt x="371" y="1246"/>
                  </a:cubicBezTo>
                  <a:cubicBezTo>
                    <a:pt x="138" y="1390"/>
                    <a:pt x="0" y="1645"/>
                    <a:pt x="11" y="1915"/>
                  </a:cubicBezTo>
                  <a:cubicBezTo>
                    <a:pt x="19" y="2115"/>
                    <a:pt x="105" y="2300"/>
                    <a:pt x="251" y="2436"/>
                  </a:cubicBezTo>
                  <a:cubicBezTo>
                    <a:pt x="383" y="2559"/>
                    <a:pt x="551" y="2629"/>
                    <a:pt x="730" y="2635"/>
                  </a:cubicBezTo>
                  <a:lnTo>
                    <a:pt x="695" y="5021"/>
                  </a:lnTo>
                  <a:cubicBezTo>
                    <a:pt x="693" y="5038"/>
                    <a:pt x="700" y="5054"/>
                    <a:pt x="712" y="5065"/>
                  </a:cubicBezTo>
                  <a:cubicBezTo>
                    <a:pt x="722" y="5075"/>
                    <a:pt x="735" y="5081"/>
                    <a:pt x="748" y="5081"/>
                  </a:cubicBezTo>
                  <a:cubicBezTo>
                    <a:pt x="750" y="5081"/>
                    <a:pt x="752" y="5081"/>
                    <a:pt x="754" y="5081"/>
                  </a:cubicBezTo>
                  <a:lnTo>
                    <a:pt x="756" y="5081"/>
                  </a:lnTo>
                  <a:lnTo>
                    <a:pt x="2734" y="5026"/>
                  </a:lnTo>
                  <a:cubicBezTo>
                    <a:pt x="2750" y="5026"/>
                    <a:pt x="2766" y="5020"/>
                    <a:pt x="2777" y="5007"/>
                  </a:cubicBezTo>
                  <a:cubicBezTo>
                    <a:pt x="2788" y="4996"/>
                    <a:pt x="2794" y="4980"/>
                    <a:pt x="2794" y="4963"/>
                  </a:cubicBezTo>
                  <a:lnTo>
                    <a:pt x="2749" y="3618"/>
                  </a:lnTo>
                  <a:cubicBezTo>
                    <a:pt x="3326" y="3398"/>
                    <a:pt x="3727" y="2841"/>
                    <a:pt x="3757" y="2211"/>
                  </a:cubicBezTo>
                  <a:lnTo>
                    <a:pt x="3792" y="1455"/>
                  </a:lnTo>
                  <a:cubicBezTo>
                    <a:pt x="3807" y="1143"/>
                    <a:pt x="3733" y="838"/>
                    <a:pt x="3577" y="571"/>
                  </a:cubicBezTo>
                  <a:cubicBezTo>
                    <a:pt x="3411" y="283"/>
                    <a:pt x="3367" y="216"/>
                    <a:pt x="3328" y="216"/>
                  </a:cubicBezTo>
                  <a:cubicBezTo>
                    <a:pt x="3317" y="216"/>
                    <a:pt x="3307" y="221"/>
                    <a:pt x="3294" y="229"/>
                  </a:cubicBezTo>
                  <a:cubicBezTo>
                    <a:pt x="3236" y="261"/>
                    <a:pt x="3238" y="278"/>
                    <a:pt x="3410" y="585"/>
                  </a:cubicBezTo>
                  <a:cubicBezTo>
                    <a:pt x="3282" y="636"/>
                    <a:pt x="3147" y="661"/>
                    <a:pt x="3011" y="661"/>
                  </a:cubicBezTo>
                  <a:cubicBezTo>
                    <a:pt x="2863" y="661"/>
                    <a:pt x="2715" y="630"/>
                    <a:pt x="2576" y="569"/>
                  </a:cubicBezTo>
                  <a:cubicBezTo>
                    <a:pt x="2339" y="464"/>
                    <a:pt x="2148" y="273"/>
                    <a:pt x="2038" y="37"/>
                  </a:cubicBezTo>
                  <a:cubicBezTo>
                    <a:pt x="2027" y="14"/>
                    <a:pt x="2006" y="1"/>
                    <a:pt x="1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3412;p66">
              <a:extLst>
                <a:ext uri="{FF2B5EF4-FFF2-40B4-BE49-F238E27FC236}">
                  <a16:creationId xmlns:a16="http://schemas.microsoft.com/office/drawing/2014/main" id="{7D7ED3B1-8828-D321-14A0-B00A270330FE}"/>
                </a:ext>
              </a:extLst>
            </p:cNvPr>
            <p:cNvSpPr/>
            <p:nvPr/>
          </p:nvSpPr>
          <p:spPr>
            <a:xfrm>
              <a:off x="537885" y="3592741"/>
              <a:ext cx="42815" cy="26874"/>
            </a:xfrm>
            <a:custGeom>
              <a:avLst/>
              <a:gdLst/>
              <a:ahLst/>
              <a:cxnLst/>
              <a:rect l="l" t="t" r="r" b="b"/>
              <a:pathLst>
                <a:path w="1214" h="762" extrusionOk="0">
                  <a:moveTo>
                    <a:pt x="0" y="0"/>
                  </a:moveTo>
                  <a:lnTo>
                    <a:pt x="0" y="0"/>
                  </a:lnTo>
                  <a:cubicBezTo>
                    <a:pt x="304" y="660"/>
                    <a:pt x="1213" y="761"/>
                    <a:pt x="1213" y="761"/>
                  </a:cubicBezTo>
                  <a:lnTo>
                    <a:pt x="1192" y="125"/>
                  </a:lnTo>
                  <a:cubicBezTo>
                    <a:pt x="1043" y="175"/>
                    <a:pt x="887" y="203"/>
                    <a:pt x="723" y="203"/>
                  </a:cubicBezTo>
                  <a:cubicBezTo>
                    <a:pt x="704" y="203"/>
                    <a:pt x="684" y="202"/>
                    <a:pt x="664" y="201"/>
                  </a:cubicBezTo>
                  <a:cubicBezTo>
                    <a:pt x="421" y="190"/>
                    <a:pt x="196" y="11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3413;p66">
              <a:extLst>
                <a:ext uri="{FF2B5EF4-FFF2-40B4-BE49-F238E27FC236}">
                  <a16:creationId xmlns:a16="http://schemas.microsoft.com/office/drawing/2014/main" id="{2230BD67-2451-81C9-88F2-D641BD012108}"/>
                </a:ext>
              </a:extLst>
            </p:cNvPr>
            <p:cNvSpPr/>
            <p:nvPr/>
          </p:nvSpPr>
          <p:spPr>
            <a:xfrm>
              <a:off x="570083" y="3522242"/>
              <a:ext cx="8711" cy="8147"/>
            </a:xfrm>
            <a:custGeom>
              <a:avLst/>
              <a:gdLst/>
              <a:ahLst/>
              <a:cxnLst/>
              <a:rect l="l" t="t" r="r" b="b"/>
              <a:pathLst>
                <a:path w="247" h="231" extrusionOk="0">
                  <a:moveTo>
                    <a:pt x="124" y="1"/>
                  </a:moveTo>
                  <a:cubicBezTo>
                    <a:pt x="69" y="1"/>
                    <a:pt x="21" y="40"/>
                    <a:pt x="11" y="95"/>
                  </a:cubicBezTo>
                  <a:cubicBezTo>
                    <a:pt x="0" y="158"/>
                    <a:pt x="40" y="218"/>
                    <a:pt x="103" y="229"/>
                  </a:cubicBezTo>
                  <a:cubicBezTo>
                    <a:pt x="110" y="230"/>
                    <a:pt x="117" y="230"/>
                    <a:pt x="123" y="230"/>
                  </a:cubicBezTo>
                  <a:cubicBezTo>
                    <a:pt x="178" y="230"/>
                    <a:pt x="226" y="192"/>
                    <a:pt x="236" y="136"/>
                  </a:cubicBezTo>
                  <a:cubicBezTo>
                    <a:pt x="247" y="73"/>
                    <a:pt x="207" y="16"/>
                    <a:pt x="144" y="3"/>
                  </a:cubicBezTo>
                  <a:cubicBezTo>
                    <a:pt x="137" y="1"/>
                    <a:pt x="130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3414;p66">
              <a:extLst>
                <a:ext uri="{FF2B5EF4-FFF2-40B4-BE49-F238E27FC236}">
                  <a16:creationId xmlns:a16="http://schemas.microsoft.com/office/drawing/2014/main" id="{C937DC44-9E99-B754-EFCB-27D812FE80E9}"/>
                </a:ext>
              </a:extLst>
            </p:cNvPr>
            <p:cNvSpPr/>
            <p:nvPr/>
          </p:nvSpPr>
          <p:spPr>
            <a:xfrm>
              <a:off x="606444" y="3522101"/>
              <a:ext cx="7265" cy="7230"/>
            </a:xfrm>
            <a:custGeom>
              <a:avLst/>
              <a:gdLst/>
              <a:ahLst/>
              <a:cxnLst/>
              <a:rect l="l" t="t" r="r" b="b"/>
              <a:pathLst>
                <a:path w="206" h="205" extrusionOk="0">
                  <a:moveTo>
                    <a:pt x="104" y="0"/>
                  </a:moveTo>
                  <a:cubicBezTo>
                    <a:pt x="47" y="0"/>
                    <a:pt x="3" y="45"/>
                    <a:pt x="3" y="101"/>
                  </a:cubicBezTo>
                  <a:cubicBezTo>
                    <a:pt x="1" y="158"/>
                    <a:pt x="47" y="204"/>
                    <a:pt x="103" y="204"/>
                  </a:cubicBezTo>
                  <a:cubicBezTo>
                    <a:pt x="103" y="204"/>
                    <a:pt x="104" y="204"/>
                    <a:pt x="105" y="204"/>
                  </a:cubicBezTo>
                  <a:cubicBezTo>
                    <a:pt x="161" y="204"/>
                    <a:pt x="206" y="158"/>
                    <a:pt x="206" y="103"/>
                  </a:cubicBezTo>
                  <a:cubicBezTo>
                    <a:pt x="206" y="48"/>
                    <a:pt x="161" y="1"/>
                    <a:pt x="106" y="0"/>
                  </a:cubicBezTo>
                  <a:cubicBezTo>
                    <a:pt x="105" y="0"/>
                    <a:pt x="105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3415;p66">
              <a:extLst>
                <a:ext uri="{FF2B5EF4-FFF2-40B4-BE49-F238E27FC236}">
                  <a16:creationId xmlns:a16="http://schemas.microsoft.com/office/drawing/2014/main" id="{4F2BE4D8-7F05-5BD3-66DD-ADC9C6111660}"/>
                </a:ext>
              </a:extLst>
            </p:cNvPr>
            <p:cNvSpPr/>
            <p:nvPr/>
          </p:nvSpPr>
          <p:spPr>
            <a:xfrm>
              <a:off x="553473" y="3503762"/>
              <a:ext cx="19961" cy="8394"/>
            </a:xfrm>
            <a:custGeom>
              <a:avLst/>
              <a:gdLst/>
              <a:ahLst/>
              <a:cxnLst/>
              <a:rect l="l" t="t" r="r" b="b"/>
              <a:pathLst>
                <a:path w="566" h="238" extrusionOk="0">
                  <a:moveTo>
                    <a:pt x="326" y="1"/>
                  </a:moveTo>
                  <a:cubicBezTo>
                    <a:pt x="307" y="1"/>
                    <a:pt x="287" y="2"/>
                    <a:pt x="267" y="5"/>
                  </a:cubicBezTo>
                  <a:cubicBezTo>
                    <a:pt x="144" y="21"/>
                    <a:pt x="60" y="85"/>
                    <a:pt x="32" y="135"/>
                  </a:cubicBezTo>
                  <a:cubicBezTo>
                    <a:pt x="0" y="189"/>
                    <a:pt x="18" y="225"/>
                    <a:pt x="53" y="233"/>
                  </a:cubicBezTo>
                  <a:cubicBezTo>
                    <a:pt x="63" y="236"/>
                    <a:pt x="74" y="237"/>
                    <a:pt x="85" y="237"/>
                  </a:cubicBezTo>
                  <a:cubicBezTo>
                    <a:pt x="112" y="237"/>
                    <a:pt x="142" y="231"/>
                    <a:pt x="170" y="226"/>
                  </a:cubicBezTo>
                  <a:cubicBezTo>
                    <a:pt x="211" y="216"/>
                    <a:pt x="253" y="209"/>
                    <a:pt x="290" y="204"/>
                  </a:cubicBezTo>
                  <a:cubicBezTo>
                    <a:pt x="327" y="198"/>
                    <a:pt x="369" y="194"/>
                    <a:pt x="411" y="190"/>
                  </a:cubicBezTo>
                  <a:cubicBezTo>
                    <a:pt x="453" y="184"/>
                    <a:pt x="496" y="183"/>
                    <a:pt x="528" y="165"/>
                  </a:cubicBezTo>
                  <a:cubicBezTo>
                    <a:pt x="558" y="145"/>
                    <a:pt x="566" y="106"/>
                    <a:pt x="524" y="67"/>
                  </a:cubicBezTo>
                  <a:cubicBezTo>
                    <a:pt x="492" y="33"/>
                    <a:pt x="419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3416;p66">
              <a:extLst>
                <a:ext uri="{FF2B5EF4-FFF2-40B4-BE49-F238E27FC236}">
                  <a16:creationId xmlns:a16="http://schemas.microsoft.com/office/drawing/2014/main" id="{A9B72DC3-4E3F-BEC1-6A17-E322A4FF31C4}"/>
                </a:ext>
              </a:extLst>
            </p:cNvPr>
            <p:cNvSpPr/>
            <p:nvPr/>
          </p:nvSpPr>
          <p:spPr>
            <a:xfrm>
              <a:off x="595370" y="3502493"/>
              <a:ext cx="17881" cy="6948"/>
            </a:xfrm>
            <a:custGeom>
              <a:avLst/>
              <a:gdLst/>
              <a:ahLst/>
              <a:cxnLst/>
              <a:rect l="l" t="t" r="r" b="b"/>
              <a:pathLst>
                <a:path w="507" h="197" extrusionOk="0">
                  <a:moveTo>
                    <a:pt x="229" y="1"/>
                  </a:moveTo>
                  <a:cubicBezTo>
                    <a:pt x="135" y="1"/>
                    <a:pt x="64" y="37"/>
                    <a:pt x="34" y="71"/>
                  </a:cubicBezTo>
                  <a:cubicBezTo>
                    <a:pt x="0" y="112"/>
                    <a:pt x="9" y="147"/>
                    <a:pt x="36" y="161"/>
                  </a:cubicBezTo>
                  <a:cubicBezTo>
                    <a:pt x="66" y="176"/>
                    <a:pt x="103" y="175"/>
                    <a:pt x="142" y="176"/>
                  </a:cubicBezTo>
                  <a:cubicBezTo>
                    <a:pt x="179" y="176"/>
                    <a:pt x="216" y="179"/>
                    <a:pt x="250" y="180"/>
                  </a:cubicBezTo>
                  <a:cubicBezTo>
                    <a:pt x="283" y="182"/>
                    <a:pt x="321" y="187"/>
                    <a:pt x="357" y="191"/>
                  </a:cubicBezTo>
                  <a:cubicBezTo>
                    <a:pt x="380" y="193"/>
                    <a:pt x="403" y="197"/>
                    <a:pt x="424" y="197"/>
                  </a:cubicBezTo>
                  <a:cubicBezTo>
                    <a:pt x="438" y="197"/>
                    <a:pt x="451" y="195"/>
                    <a:pt x="463" y="191"/>
                  </a:cubicBezTo>
                  <a:cubicBezTo>
                    <a:pt x="492" y="181"/>
                    <a:pt x="507" y="147"/>
                    <a:pt x="475" y="104"/>
                  </a:cubicBezTo>
                  <a:cubicBezTo>
                    <a:pt x="447" y="61"/>
                    <a:pt x="368" y="9"/>
                    <a:pt x="259" y="2"/>
                  </a:cubicBezTo>
                  <a:cubicBezTo>
                    <a:pt x="249" y="1"/>
                    <a:pt x="239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3417;p66">
              <a:extLst>
                <a:ext uri="{FF2B5EF4-FFF2-40B4-BE49-F238E27FC236}">
                  <a16:creationId xmlns:a16="http://schemas.microsoft.com/office/drawing/2014/main" id="{F7BFA178-ACB9-CBBE-DAB4-BC051CA80E72}"/>
                </a:ext>
              </a:extLst>
            </p:cNvPr>
            <p:cNvSpPr/>
            <p:nvPr/>
          </p:nvSpPr>
          <p:spPr>
            <a:xfrm>
              <a:off x="560032" y="3549609"/>
              <a:ext cx="18022" cy="14601"/>
            </a:xfrm>
            <a:custGeom>
              <a:avLst/>
              <a:gdLst/>
              <a:ahLst/>
              <a:cxnLst/>
              <a:rect l="l" t="t" r="r" b="b"/>
              <a:pathLst>
                <a:path w="511" h="414" extrusionOk="0">
                  <a:moveTo>
                    <a:pt x="70" y="0"/>
                  </a:moveTo>
                  <a:cubicBezTo>
                    <a:pt x="40" y="0"/>
                    <a:pt x="14" y="26"/>
                    <a:pt x="11" y="57"/>
                  </a:cubicBezTo>
                  <a:cubicBezTo>
                    <a:pt x="11" y="60"/>
                    <a:pt x="0" y="362"/>
                    <a:pt x="438" y="411"/>
                  </a:cubicBezTo>
                  <a:cubicBezTo>
                    <a:pt x="440" y="414"/>
                    <a:pt x="443" y="414"/>
                    <a:pt x="445" y="414"/>
                  </a:cubicBezTo>
                  <a:cubicBezTo>
                    <a:pt x="476" y="414"/>
                    <a:pt x="502" y="390"/>
                    <a:pt x="506" y="359"/>
                  </a:cubicBezTo>
                  <a:cubicBezTo>
                    <a:pt x="510" y="324"/>
                    <a:pt x="486" y="295"/>
                    <a:pt x="451" y="291"/>
                  </a:cubicBezTo>
                  <a:cubicBezTo>
                    <a:pt x="133" y="256"/>
                    <a:pt x="134" y="72"/>
                    <a:pt x="134" y="64"/>
                  </a:cubicBezTo>
                  <a:cubicBezTo>
                    <a:pt x="135" y="30"/>
                    <a:pt x="108" y="2"/>
                    <a:pt x="75" y="1"/>
                  </a:cubicBezTo>
                  <a:cubicBezTo>
                    <a:pt x="74" y="0"/>
                    <a:pt x="72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3418;p66">
              <a:extLst>
                <a:ext uri="{FF2B5EF4-FFF2-40B4-BE49-F238E27FC236}">
                  <a16:creationId xmlns:a16="http://schemas.microsoft.com/office/drawing/2014/main" id="{BB405693-AAB8-1723-992A-73FA6A19BB3F}"/>
                </a:ext>
              </a:extLst>
            </p:cNvPr>
            <p:cNvSpPr/>
            <p:nvPr/>
          </p:nvSpPr>
          <p:spPr>
            <a:xfrm>
              <a:off x="593959" y="3512262"/>
              <a:ext cx="35162" cy="34174"/>
            </a:xfrm>
            <a:custGeom>
              <a:avLst/>
              <a:gdLst/>
              <a:ahLst/>
              <a:cxnLst/>
              <a:rect l="l" t="t" r="r" b="b"/>
              <a:pathLst>
                <a:path w="997" h="969" extrusionOk="0">
                  <a:moveTo>
                    <a:pt x="500" y="122"/>
                  </a:moveTo>
                  <a:cubicBezTo>
                    <a:pt x="674" y="122"/>
                    <a:pt x="828" y="248"/>
                    <a:pt x="857" y="426"/>
                  </a:cubicBezTo>
                  <a:cubicBezTo>
                    <a:pt x="871" y="522"/>
                    <a:pt x="850" y="616"/>
                    <a:pt x="793" y="695"/>
                  </a:cubicBezTo>
                  <a:cubicBezTo>
                    <a:pt x="737" y="774"/>
                    <a:pt x="652" y="826"/>
                    <a:pt x="558" y="840"/>
                  </a:cubicBezTo>
                  <a:cubicBezTo>
                    <a:pt x="538" y="843"/>
                    <a:pt x="517" y="845"/>
                    <a:pt x="497" y="845"/>
                  </a:cubicBezTo>
                  <a:cubicBezTo>
                    <a:pt x="422" y="845"/>
                    <a:pt x="350" y="822"/>
                    <a:pt x="288" y="777"/>
                  </a:cubicBezTo>
                  <a:cubicBezTo>
                    <a:pt x="210" y="720"/>
                    <a:pt x="158" y="637"/>
                    <a:pt x="144" y="541"/>
                  </a:cubicBezTo>
                  <a:cubicBezTo>
                    <a:pt x="128" y="447"/>
                    <a:pt x="150" y="351"/>
                    <a:pt x="207" y="273"/>
                  </a:cubicBezTo>
                  <a:cubicBezTo>
                    <a:pt x="263" y="193"/>
                    <a:pt x="347" y="142"/>
                    <a:pt x="443" y="127"/>
                  </a:cubicBezTo>
                  <a:cubicBezTo>
                    <a:pt x="461" y="125"/>
                    <a:pt x="481" y="123"/>
                    <a:pt x="500" y="122"/>
                  </a:cubicBezTo>
                  <a:close/>
                  <a:moveTo>
                    <a:pt x="499" y="0"/>
                  </a:moveTo>
                  <a:cubicBezTo>
                    <a:pt x="473" y="0"/>
                    <a:pt x="448" y="2"/>
                    <a:pt x="422" y="6"/>
                  </a:cubicBezTo>
                  <a:cubicBezTo>
                    <a:pt x="294" y="27"/>
                    <a:pt x="183" y="95"/>
                    <a:pt x="107" y="201"/>
                  </a:cubicBezTo>
                  <a:cubicBezTo>
                    <a:pt x="31" y="305"/>
                    <a:pt x="0" y="432"/>
                    <a:pt x="21" y="561"/>
                  </a:cubicBezTo>
                  <a:cubicBezTo>
                    <a:pt x="41" y="688"/>
                    <a:pt x="110" y="800"/>
                    <a:pt x="215" y="876"/>
                  </a:cubicBezTo>
                  <a:cubicBezTo>
                    <a:pt x="298" y="937"/>
                    <a:pt x="397" y="968"/>
                    <a:pt x="498" y="968"/>
                  </a:cubicBezTo>
                  <a:cubicBezTo>
                    <a:pt x="524" y="968"/>
                    <a:pt x="549" y="965"/>
                    <a:pt x="575" y="962"/>
                  </a:cubicBezTo>
                  <a:cubicBezTo>
                    <a:pt x="703" y="941"/>
                    <a:pt x="814" y="871"/>
                    <a:pt x="890" y="767"/>
                  </a:cubicBezTo>
                  <a:cubicBezTo>
                    <a:pt x="966" y="663"/>
                    <a:pt x="997" y="535"/>
                    <a:pt x="976" y="407"/>
                  </a:cubicBezTo>
                  <a:cubicBezTo>
                    <a:pt x="938" y="169"/>
                    <a:pt x="731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3419;p66">
              <a:extLst>
                <a:ext uri="{FF2B5EF4-FFF2-40B4-BE49-F238E27FC236}">
                  <a16:creationId xmlns:a16="http://schemas.microsoft.com/office/drawing/2014/main" id="{DC888109-1008-6448-1504-FD35FD8CA2B9}"/>
                </a:ext>
              </a:extLst>
            </p:cNvPr>
            <p:cNvSpPr/>
            <p:nvPr/>
          </p:nvSpPr>
          <p:spPr>
            <a:xfrm>
              <a:off x="582286" y="3513813"/>
              <a:ext cx="20279" cy="36608"/>
            </a:xfrm>
            <a:custGeom>
              <a:avLst/>
              <a:gdLst/>
              <a:ahLst/>
              <a:cxnLst/>
              <a:rect l="l" t="t" r="r" b="b"/>
              <a:pathLst>
                <a:path w="575" h="1038" extrusionOk="0">
                  <a:moveTo>
                    <a:pt x="227" y="0"/>
                  </a:moveTo>
                  <a:cubicBezTo>
                    <a:pt x="193" y="0"/>
                    <a:pt x="165" y="26"/>
                    <a:pt x="165" y="60"/>
                  </a:cubicBezTo>
                  <a:lnTo>
                    <a:pt x="157" y="349"/>
                  </a:lnTo>
                  <a:cubicBezTo>
                    <a:pt x="155" y="494"/>
                    <a:pt x="269" y="613"/>
                    <a:pt x="413" y="617"/>
                  </a:cubicBezTo>
                  <a:cubicBezTo>
                    <a:pt x="434" y="617"/>
                    <a:pt x="451" y="635"/>
                    <a:pt x="451" y="657"/>
                  </a:cubicBezTo>
                  <a:cubicBezTo>
                    <a:pt x="449" y="797"/>
                    <a:pt x="337" y="914"/>
                    <a:pt x="194" y="914"/>
                  </a:cubicBezTo>
                  <a:cubicBezTo>
                    <a:pt x="190" y="914"/>
                    <a:pt x="186" y="914"/>
                    <a:pt x="182" y="913"/>
                  </a:cubicBezTo>
                  <a:lnTo>
                    <a:pt x="65" y="910"/>
                  </a:lnTo>
                  <a:cubicBezTo>
                    <a:pt x="32" y="910"/>
                    <a:pt x="3" y="936"/>
                    <a:pt x="3" y="970"/>
                  </a:cubicBezTo>
                  <a:cubicBezTo>
                    <a:pt x="1" y="1005"/>
                    <a:pt x="28" y="1033"/>
                    <a:pt x="63" y="1033"/>
                  </a:cubicBezTo>
                  <a:lnTo>
                    <a:pt x="179" y="1035"/>
                  </a:lnTo>
                  <a:cubicBezTo>
                    <a:pt x="181" y="1037"/>
                    <a:pt x="184" y="1037"/>
                    <a:pt x="188" y="1037"/>
                  </a:cubicBezTo>
                  <a:cubicBezTo>
                    <a:pt x="395" y="1037"/>
                    <a:pt x="568" y="870"/>
                    <a:pt x="574" y="660"/>
                  </a:cubicBezTo>
                  <a:cubicBezTo>
                    <a:pt x="575" y="571"/>
                    <a:pt x="504" y="497"/>
                    <a:pt x="416" y="495"/>
                  </a:cubicBezTo>
                  <a:cubicBezTo>
                    <a:pt x="340" y="494"/>
                    <a:pt x="278" y="430"/>
                    <a:pt x="280" y="353"/>
                  </a:cubicBezTo>
                  <a:lnTo>
                    <a:pt x="287" y="62"/>
                  </a:lnTo>
                  <a:cubicBezTo>
                    <a:pt x="288" y="29"/>
                    <a:pt x="261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3420;p66">
              <a:extLst>
                <a:ext uri="{FF2B5EF4-FFF2-40B4-BE49-F238E27FC236}">
                  <a16:creationId xmlns:a16="http://schemas.microsoft.com/office/drawing/2014/main" id="{27158866-584A-9E4F-E49B-ED5B39C6AD52}"/>
                </a:ext>
              </a:extLst>
            </p:cNvPr>
            <p:cNvSpPr/>
            <p:nvPr/>
          </p:nvSpPr>
          <p:spPr>
            <a:xfrm>
              <a:off x="545185" y="3511450"/>
              <a:ext cx="40699" cy="38653"/>
            </a:xfrm>
            <a:custGeom>
              <a:avLst/>
              <a:gdLst/>
              <a:ahLst/>
              <a:cxnLst/>
              <a:rect l="l" t="t" r="r" b="b"/>
              <a:pathLst>
                <a:path w="1154" h="1096" extrusionOk="0">
                  <a:moveTo>
                    <a:pt x="590" y="123"/>
                  </a:moveTo>
                  <a:cubicBezTo>
                    <a:pt x="795" y="123"/>
                    <a:pt x="976" y="273"/>
                    <a:pt x="1009" y="481"/>
                  </a:cubicBezTo>
                  <a:cubicBezTo>
                    <a:pt x="1028" y="593"/>
                    <a:pt x="1001" y="705"/>
                    <a:pt x="933" y="798"/>
                  </a:cubicBezTo>
                  <a:cubicBezTo>
                    <a:pt x="867" y="890"/>
                    <a:pt x="769" y="952"/>
                    <a:pt x="656" y="969"/>
                  </a:cubicBezTo>
                  <a:cubicBezTo>
                    <a:pt x="634" y="973"/>
                    <a:pt x="612" y="975"/>
                    <a:pt x="590" y="975"/>
                  </a:cubicBezTo>
                  <a:cubicBezTo>
                    <a:pt x="385" y="975"/>
                    <a:pt x="203" y="824"/>
                    <a:pt x="169" y="616"/>
                  </a:cubicBezTo>
                  <a:cubicBezTo>
                    <a:pt x="132" y="384"/>
                    <a:pt x="291" y="165"/>
                    <a:pt x="522" y="128"/>
                  </a:cubicBezTo>
                  <a:cubicBezTo>
                    <a:pt x="545" y="126"/>
                    <a:pt x="567" y="123"/>
                    <a:pt x="590" y="123"/>
                  </a:cubicBezTo>
                  <a:close/>
                  <a:moveTo>
                    <a:pt x="590" y="1"/>
                  </a:moveTo>
                  <a:cubicBezTo>
                    <a:pt x="561" y="1"/>
                    <a:pt x="532" y="3"/>
                    <a:pt x="503" y="8"/>
                  </a:cubicBezTo>
                  <a:cubicBezTo>
                    <a:pt x="204" y="55"/>
                    <a:pt x="1" y="336"/>
                    <a:pt x="49" y="635"/>
                  </a:cubicBezTo>
                  <a:cubicBezTo>
                    <a:pt x="92" y="905"/>
                    <a:pt x="323" y="1096"/>
                    <a:pt x="586" y="1096"/>
                  </a:cubicBezTo>
                  <a:cubicBezTo>
                    <a:pt x="587" y="1096"/>
                    <a:pt x="588" y="1096"/>
                    <a:pt x="589" y="1096"/>
                  </a:cubicBezTo>
                  <a:cubicBezTo>
                    <a:pt x="617" y="1096"/>
                    <a:pt x="646" y="1093"/>
                    <a:pt x="676" y="1089"/>
                  </a:cubicBezTo>
                  <a:cubicBezTo>
                    <a:pt x="819" y="1066"/>
                    <a:pt x="947" y="987"/>
                    <a:pt x="1033" y="868"/>
                  </a:cubicBezTo>
                  <a:cubicBezTo>
                    <a:pt x="1120" y="751"/>
                    <a:pt x="1154" y="605"/>
                    <a:pt x="1131" y="461"/>
                  </a:cubicBezTo>
                  <a:cubicBezTo>
                    <a:pt x="1088" y="193"/>
                    <a:pt x="854" y="1"/>
                    <a:pt x="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3421;p66">
              <a:extLst>
                <a:ext uri="{FF2B5EF4-FFF2-40B4-BE49-F238E27FC236}">
                  <a16:creationId xmlns:a16="http://schemas.microsoft.com/office/drawing/2014/main" id="{BA18D2E3-0069-D6DC-38F2-62D056C0947B}"/>
                </a:ext>
              </a:extLst>
            </p:cNvPr>
            <p:cNvSpPr/>
            <p:nvPr/>
          </p:nvSpPr>
          <p:spPr>
            <a:xfrm>
              <a:off x="581087" y="3524429"/>
              <a:ext cx="17951" cy="6877"/>
            </a:xfrm>
            <a:custGeom>
              <a:avLst/>
              <a:gdLst/>
              <a:ahLst/>
              <a:cxnLst/>
              <a:rect l="l" t="t" r="r" b="b"/>
              <a:pathLst>
                <a:path w="509" h="195" extrusionOk="0">
                  <a:moveTo>
                    <a:pt x="282" y="0"/>
                  </a:moveTo>
                  <a:cubicBezTo>
                    <a:pt x="211" y="0"/>
                    <a:pt x="127" y="22"/>
                    <a:pt x="36" y="84"/>
                  </a:cubicBezTo>
                  <a:cubicBezTo>
                    <a:pt x="7" y="103"/>
                    <a:pt x="0" y="141"/>
                    <a:pt x="18" y="169"/>
                  </a:cubicBezTo>
                  <a:cubicBezTo>
                    <a:pt x="30" y="185"/>
                    <a:pt x="49" y="195"/>
                    <a:pt x="70" y="195"/>
                  </a:cubicBezTo>
                  <a:cubicBezTo>
                    <a:pt x="82" y="195"/>
                    <a:pt x="93" y="191"/>
                    <a:pt x="103" y="184"/>
                  </a:cubicBezTo>
                  <a:cubicBezTo>
                    <a:pt x="174" y="136"/>
                    <a:pt x="233" y="121"/>
                    <a:pt x="280" y="121"/>
                  </a:cubicBezTo>
                  <a:cubicBezTo>
                    <a:pt x="350" y="121"/>
                    <a:pt x="391" y="155"/>
                    <a:pt x="398" y="161"/>
                  </a:cubicBezTo>
                  <a:cubicBezTo>
                    <a:pt x="410" y="172"/>
                    <a:pt x="425" y="177"/>
                    <a:pt x="440" y="177"/>
                  </a:cubicBezTo>
                  <a:cubicBezTo>
                    <a:pt x="456" y="177"/>
                    <a:pt x="473" y="170"/>
                    <a:pt x="485" y="157"/>
                  </a:cubicBezTo>
                  <a:cubicBezTo>
                    <a:pt x="509" y="133"/>
                    <a:pt x="506" y="95"/>
                    <a:pt x="483" y="71"/>
                  </a:cubicBezTo>
                  <a:cubicBezTo>
                    <a:pt x="447" y="38"/>
                    <a:pt x="375" y="0"/>
                    <a:pt x="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3422;p66">
              <a:extLst>
                <a:ext uri="{FF2B5EF4-FFF2-40B4-BE49-F238E27FC236}">
                  <a16:creationId xmlns:a16="http://schemas.microsoft.com/office/drawing/2014/main" id="{707BDEBD-CAF9-8E29-740C-9660C097C2A4}"/>
                </a:ext>
              </a:extLst>
            </p:cNvPr>
            <p:cNvSpPr/>
            <p:nvPr/>
          </p:nvSpPr>
          <p:spPr>
            <a:xfrm>
              <a:off x="503006" y="3530530"/>
              <a:ext cx="12485" cy="16364"/>
            </a:xfrm>
            <a:custGeom>
              <a:avLst/>
              <a:gdLst/>
              <a:ahLst/>
              <a:cxnLst/>
              <a:rect l="l" t="t" r="r" b="b"/>
              <a:pathLst>
                <a:path w="354" h="464" extrusionOk="0">
                  <a:moveTo>
                    <a:pt x="69" y="1"/>
                  </a:moveTo>
                  <a:cubicBezTo>
                    <a:pt x="52" y="1"/>
                    <a:pt x="35" y="8"/>
                    <a:pt x="23" y="22"/>
                  </a:cubicBezTo>
                  <a:cubicBezTo>
                    <a:pt x="0" y="48"/>
                    <a:pt x="2" y="86"/>
                    <a:pt x="28" y="109"/>
                  </a:cubicBezTo>
                  <a:lnTo>
                    <a:pt x="198" y="260"/>
                  </a:lnTo>
                  <a:lnTo>
                    <a:pt x="82" y="357"/>
                  </a:lnTo>
                  <a:cubicBezTo>
                    <a:pt x="55" y="378"/>
                    <a:pt x="51" y="417"/>
                    <a:pt x="73" y="444"/>
                  </a:cubicBezTo>
                  <a:cubicBezTo>
                    <a:pt x="85" y="456"/>
                    <a:pt x="103" y="463"/>
                    <a:pt x="121" y="463"/>
                  </a:cubicBezTo>
                  <a:cubicBezTo>
                    <a:pt x="134" y="463"/>
                    <a:pt x="148" y="460"/>
                    <a:pt x="160" y="450"/>
                  </a:cubicBezTo>
                  <a:lnTo>
                    <a:pt x="332" y="309"/>
                  </a:lnTo>
                  <a:cubicBezTo>
                    <a:pt x="345" y="298"/>
                    <a:pt x="353" y="281"/>
                    <a:pt x="353" y="262"/>
                  </a:cubicBezTo>
                  <a:cubicBezTo>
                    <a:pt x="353" y="245"/>
                    <a:pt x="346" y="227"/>
                    <a:pt x="333" y="215"/>
                  </a:cubicBezTo>
                  <a:lnTo>
                    <a:pt x="110" y="17"/>
                  </a:lnTo>
                  <a:cubicBezTo>
                    <a:pt x="98" y="6"/>
                    <a:pt x="8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3423;p66">
              <a:extLst>
                <a:ext uri="{FF2B5EF4-FFF2-40B4-BE49-F238E27FC236}">
                  <a16:creationId xmlns:a16="http://schemas.microsoft.com/office/drawing/2014/main" id="{AA4EE420-E105-5572-6E27-1CB63CAACC44}"/>
                </a:ext>
              </a:extLst>
            </p:cNvPr>
            <p:cNvSpPr/>
            <p:nvPr/>
          </p:nvSpPr>
          <p:spPr>
            <a:xfrm>
              <a:off x="366028" y="3621448"/>
              <a:ext cx="316808" cy="322521"/>
            </a:xfrm>
            <a:custGeom>
              <a:avLst/>
              <a:gdLst/>
              <a:ahLst/>
              <a:cxnLst/>
              <a:rect l="l" t="t" r="r" b="b"/>
              <a:pathLst>
                <a:path w="8983" h="9145" extrusionOk="0">
                  <a:moveTo>
                    <a:pt x="6561" y="0"/>
                  </a:moveTo>
                  <a:cubicBezTo>
                    <a:pt x="6514" y="0"/>
                    <a:pt x="6467" y="2"/>
                    <a:pt x="6419" y="5"/>
                  </a:cubicBezTo>
                  <a:lnTo>
                    <a:pt x="2734" y="195"/>
                  </a:lnTo>
                  <a:cubicBezTo>
                    <a:pt x="2144" y="226"/>
                    <a:pt x="1546" y="450"/>
                    <a:pt x="1088" y="822"/>
                  </a:cubicBezTo>
                  <a:cubicBezTo>
                    <a:pt x="1" y="1698"/>
                    <a:pt x="451" y="3173"/>
                    <a:pt x="594" y="4346"/>
                  </a:cubicBezTo>
                  <a:cubicBezTo>
                    <a:pt x="634" y="4661"/>
                    <a:pt x="1153" y="7794"/>
                    <a:pt x="1156" y="7795"/>
                  </a:cubicBezTo>
                  <a:lnTo>
                    <a:pt x="919" y="8813"/>
                  </a:lnTo>
                  <a:cubicBezTo>
                    <a:pt x="890" y="8941"/>
                    <a:pt x="984" y="9064"/>
                    <a:pt x="1116" y="9067"/>
                  </a:cubicBezTo>
                  <a:lnTo>
                    <a:pt x="3476" y="9121"/>
                  </a:lnTo>
                  <a:lnTo>
                    <a:pt x="3476" y="9060"/>
                  </a:lnTo>
                  <a:lnTo>
                    <a:pt x="8461" y="9144"/>
                  </a:lnTo>
                  <a:cubicBezTo>
                    <a:pt x="8464" y="9144"/>
                    <a:pt x="8467" y="9144"/>
                    <a:pt x="8470" y="9144"/>
                  </a:cubicBezTo>
                  <a:cubicBezTo>
                    <a:pt x="8759" y="9144"/>
                    <a:pt x="8982" y="8889"/>
                    <a:pt x="8943" y="8601"/>
                  </a:cubicBezTo>
                  <a:lnTo>
                    <a:pt x="8298" y="3874"/>
                  </a:lnTo>
                  <a:lnTo>
                    <a:pt x="8648" y="2194"/>
                  </a:lnTo>
                  <a:cubicBezTo>
                    <a:pt x="8512" y="917"/>
                    <a:pt x="7745" y="0"/>
                    <a:pt x="6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3424;p66">
              <a:extLst>
                <a:ext uri="{FF2B5EF4-FFF2-40B4-BE49-F238E27FC236}">
                  <a16:creationId xmlns:a16="http://schemas.microsoft.com/office/drawing/2014/main" id="{A36419FA-B0E0-BA6A-8CC4-4221BE988B06}"/>
                </a:ext>
              </a:extLst>
            </p:cNvPr>
            <p:cNvSpPr/>
            <p:nvPr/>
          </p:nvSpPr>
          <p:spPr>
            <a:xfrm>
              <a:off x="369449" y="3619191"/>
              <a:ext cx="314798" cy="326930"/>
            </a:xfrm>
            <a:custGeom>
              <a:avLst/>
              <a:gdLst/>
              <a:ahLst/>
              <a:cxnLst/>
              <a:rect l="l" t="t" r="r" b="b"/>
              <a:pathLst>
                <a:path w="8926" h="9270" extrusionOk="0">
                  <a:moveTo>
                    <a:pt x="6458" y="0"/>
                  </a:moveTo>
                  <a:cubicBezTo>
                    <a:pt x="6410" y="0"/>
                    <a:pt x="6362" y="2"/>
                    <a:pt x="6314" y="5"/>
                  </a:cubicBezTo>
                  <a:lnTo>
                    <a:pt x="2631" y="195"/>
                  </a:lnTo>
                  <a:cubicBezTo>
                    <a:pt x="2026" y="226"/>
                    <a:pt x="1413" y="460"/>
                    <a:pt x="948" y="835"/>
                  </a:cubicBezTo>
                  <a:cubicBezTo>
                    <a:pt x="0" y="1601"/>
                    <a:pt x="187" y="2803"/>
                    <a:pt x="354" y="3865"/>
                  </a:cubicBezTo>
                  <a:cubicBezTo>
                    <a:pt x="383" y="4056"/>
                    <a:pt x="412" y="4238"/>
                    <a:pt x="434" y="4415"/>
                  </a:cubicBezTo>
                  <a:cubicBezTo>
                    <a:pt x="456" y="4595"/>
                    <a:pt x="628" y="5649"/>
                    <a:pt x="728" y="6261"/>
                  </a:cubicBezTo>
                  <a:cubicBezTo>
                    <a:pt x="905" y="7344"/>
                    <a:pt x="964" y="7715"/>
                    <a:pt x="999" y="7844"/>
                  </a:cubicBezTo>
                  <a:lnTo>
                    <a:pt x="995" y="7843"/>
                  </a:lnTo>
                  <a:lnTo>
                    <a:pt x="758" y="8860"/>
                  </a:lnTo>
                  <a:cubicBezTo>
                    <a:pt x="739" y="8940"/>
                    <a:pt x="758" y="9022"/>
                    <a:pt x="807" y="9086"/>
                  </a:cubicBezTo>
                  <a:cubicBezTo>
                    <a:pt x="858" y="9149"/>
                    <a:pt x="932" y="9188"/>
                    <a:pt x="1013" y="9191"/>
                  </a:cubicBezTo>
                  <a:lnTo>
                    <a:pt x="3374" y="9245"/>
                  </a:lnTo>
                  <a:cubicBezTo>
                    <a:pt x="3390" y="9243"/>
                    <a:pt x="3407" y="9240"/>
                    <a:pt x="3419" y="9227"/>
                  </a:cubicBezTo>
                  <a:cubicBezTo>
                    <a:pt x="3429" y="9216"/>
                    <a:pt x="3436" y="9202"/>
                    <a:pt x="3436" y="9185"/>
                  </a:cubicBezTo>
                  <a:lnTo>
                    <a:pt x="8357" y="9268"/>
                  </a:lnTo>
                  <a:cubicBezTo>
                    <a:pt x="8365" y="9269"/>
                    <a:pt x="8368" y="9269"/>
                    <a:pt x="8370" y="9269"/>
                  </a:cubicBezTo>
                  <a:cubicBezTo>
                    <a:pt x="8526" y="9269"/>
                    <a:pt x="8673" y="9204"/>
                    <a:pt x="8774" y="9088"/>
                  </a:cubicBezTo>
                  <a:cubicBezTo>
                    <a:pt x="8879" y="8969"/>
                    <a:pt x="8926" y="8811"/>
                    <a:pt x="8906" y="8655"/>
                  </a:cubicBezTo>
                  <a:lnTo>
                    <a:pt x="8261" y="3928"/>
                  </a:lnTo>
                  <a:cubicBezTo>
                    <a:pt x="8257" y="3897"/>
                    <a:pt x="8230" y="3875"/>
                    <a:pt x="8199" y="3875"/>
                  </a:cubicBezTo>
                  <a:cubicBezTo>
                    <a:pt x="8197" y="3875"/>
                    <a:pt x="8194" y="3876"/>
                    <a:pt x="8191" y="3876"/>
                  </a:cubicBezTo>
                  <a:cubicBezTo>
                    <a:pt x="8157" y="3879"/>
                    <a:pt x="8135" y="3911"/>
                    <a:pt x="8138" y="3944"/>
                  </a:cubicBezTo>
                  <a:lnTo>
                    <a:pt x="8783" y="8671"/>
                  </a:lnTo>
                  <a:cubicBezTo>
                    <a:pt x="8800" y="8792"/>
                    <a:pt x="8763" y="8915"/>
                    <a:pt x="8681" y="9006"/>
                  </a:cubicBezTo>
                  <a:cubicBezTo>
                    <a:pt x="8601" y="9094"/>
                    <a:pt x="8490" y="9145"/>
                    <a:pt x="8370" y="9145"/>
                  </a:cubicBezTo>
                  <a:cubicBezTo>
                    <a:pt x="8368" y="9145"/>
                    <a:pt x="8365" y="9145"/>
                    <a:pt x="8363" y="9145"/>
                  </a:cubicBezTo>
                  <a:lnTo>
                    <a:pt x="3377" y="9061"/>
                  </a:lnTo>
                  <a:cubicBezTo>
                    <a:pt x="3361" y="9061"/>
                    <a:pt x="3345" y="9068"/>
                    <a:pt x="3333" y="9079"/>
                  </a:cubicBezTo>
                  <a:cubicBezTo>
                    <a:pt x="3322" y="9090"/>
                    <a:pt x="3315" y="9105"/>
                    <a:pt x="3315" y="9121"/>
                  </a:cubicBezTo>
                  <a:lnTo>
                    <a:pt x="1018" y="9068"/>
                  </a:lnTo>
                  <a:cubicBezTo>
                    <a:pt x="973" y="9067"/>
                    <a:pt x="932" y="9046"/>
                    <a:pt x="905" y="9011"/>
                  </a:cubicBezTo>
                  <a:cubicBezTo>
                    <a:pt x="878" y="8976"/>
                    <a:pt x="869" y="8931"/>
                    <a:pt x="878" y="8889"/>
                  </a:cubicBezTo>
                  <a:lnTo>
                    <a:pt x="1114" y="7871"/>
                  </a:lnTo>
                  <a:cubicBezTo>
                    <a:pt x="1117" y="7862"/>
                    <a:pt x="1117" y="7852"/>
                    <a:pt x="1114" y="7843"/>
                  </a:cubicBezTo>
                  <a:cubicBezTo>
                    <a:pt x="1105" y="7785"/>
                    <a:pt x="597" y="4737"/>
                    <a:pt x="555" y="4400"/>
                  </a:cubicBezTo>
                  <a:cubicBezTo>
                    <a:pt x="533" y="4221"/>
                    <a:pt x="505" y="4039"/>
                    <a:pt x="474" y="3846"/>
                  </a:cubicBezTo>
                  <a:cubicBezTo>
                    <a:pt x="315" y="2817"/>
                    <a:pt x="132" y="1651"/>
                    <a:pt x="1024" y="931"/>
                  </a:cubicBezTo>
                  <a:cubicBezTo>
                    <a:pt x="1470" y="570"/>
                    <a:pt x="2057" y="347"/>
                    <a:pt x="2636" y="318"/>
                  </a:cubicBezTo>
                  <a:lnTo>
                    <a:pt x="6321" y="127"/>
                  </a:lnTo>
                  <a:cubicBezTo>
                    <a:pt x="6367" y="125"/>
                    <a:pt x="6413" y="123"/>
                    <a:pt x="6458" y="123"/>
                  </a:cubicBezTo>
                  <a:cubicBezTo>
                    <a:pt x="7556" y="123"/>
                    <a:pt x="8345" y="949"/>
                    <a:pt x="8486" y="2262"/>
                  </a:cubicBezTo>
                  <a:cubicBezTo>
                    <a:pt x="8490" y="2294"/>
                    <a:pt x="8519" y="2316"/>
                    <a:pt x="8550" y="2316"/>
                  </a:cubicBezTo>
                  <a:cubicBezTo>
                    <a:pt x="8551" y="2316"/>
                    <a:pt x="8553" y="2316"/>
                    <a:pt x="8554" y="2316"/>
                  </a:cubicBezTo>
                  <a:cubicBezTo>
                    <a:pt x="8588" y="2312"/>
                    <a:pt x="8613" y="2282"/>
                    <a:pt x="8608" y="2248"/>
                  </a:cubicBezTo>
                  <a:cubicBezTo>
                    <a:pt x="8461" y="867"/>
                    <a:pt x="7623" y="0"/>
                    <a:pt x="645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3425;p66">
              <a:extLst>
                <a:ext uri="{FF2B5EF4-FFF2-40B4-BE49-F238E27FC236}">
                  <a16:creationId xmlns:a16="http://schemas.microsoft.com/office/drawing/2014/main" id="{B1C5A433-7F03-F51C-D6F0-BE94E3073AE4}"/>
                </a:ext>
              </a:extLst>
            </p:cNvPr>
            <p:cNvSpPr/>
            <p:nvPr/>
          </p:nvSpPr>
          <p:spPr>
            <a:xfrm>
              <a:off x="369449" y="3619191"/>
              <a:ext cx="314798" cy="326930"/>
            </a:xfrm>
            <a:custGeom>
              <a:avLst/>
              <a:gdLst/>
              <a:ahLst/>
              <a:cxnLst/>
              <a:rect l="l" t="t" r="r" b="b"/>
              <a:pathLst>
                <a:path w="8926" h="9270" extrusionOk="0">
                  <a:moveTo>
                    <a:pt x="6458" y="0"/>
                  </a:moveTo>
                  <a:cubicBezTo>
                    <a:pt x="6410" y="0"/>
                    <a:pt x="6362" y="2"/>
                    <a:pt x="6314" y="5"/>
                  </a:cubicBezTo>
                  <a:lnTo>
                    <a:pt x="2631" y="195"/>
                  </a:lnTo>
                  <a:cubicBezTo>
                    <a:pt x="2026" y="226"/>
                    <a:pt x="1413" y="460"/>
                    <a:pt x="948" y="835"/>
                  </a:cubicBezTo>
                  <a:cubicBezTo>
                    <a:pt x="0" y="1601"/>
                    <a:pt x="187" y="2803"/>
                    <a:pt x="354" y="3865"/>
                  </a:cubicBezTo>
                  <a:cubicBezTo>
                    <a:pt x="383" y="4056"/>
                    <a:pt x="412" y="4238"/>
                    <a:pt x="434" y="4415"/>
                  </a:cubicBezTo>
                  <a:cubicBezTo>
                    <a:pt x="456" y="4595"/>
                    <a:pt x="628" y="5649"/>
                    <a:pt x="728" y="6261"/>
                  </a:cubicBezTo>
                  <a:cubicBezTo>
                    <a:pt x="905" y="7344"/>
                    <a:pt x="964" y="7715"/>
                    <a:pt x="999" y="7844"/>
                  </a:cubicBezTo>
                  <a:lnTo>
                    <a:pt x="995" y="7843"/>
                  </a:lnTo>
                  <a:lnTo>
                    <a:pt x="758" y="8860"/>
                  </a:lnTo>
                  <a:cubicBezTo>
                    <a:pt x="739" y="8940"/>
                    <a:pt x="758" y="9022"/>
                    <a:pt x="807" y="9086"/>
                  </a:cubicBezTo>
                  <a:cubicBezTo>
                    <a:pt x="858" y="9149"/>
                    <a:pt x="932" y="9188"/>
                    <a:pt x="1013" y="9191"/>
                  </a:cubicBezTo>
                  <a:lnTo>
                    <a:pt x="3374" y="9245"/>
                  </a:lnTo>
                  <a:cubicBezTo>
                    <a:pt x="3390" y="9243"/>
                    <a:pt x="3407" y="9240"/>
                    <a:pt x="3419" y="9227"/>
                  </a:cubicBezTo>
                  <a:cubicBezTo>
                    <a:pt x="3429" y="9216"/>
                    <a:pt x="3436" y="9202"/>
                    <a:pt x="3436" y="9185"/>
                  </a:cubicBezTo>
                  <a:lnTo>
                    <a:pt x="8357" y="9268"/>
                  </a:lnTo>
                  <a:cubicBezTo>
                    <a:pt x="8365" y="9269"/>
                    <a:pt x="8368" y="9269"/>
                    <a:pt x="8370" y="9269"/>
                  </a:cubicBezTo>
                  <a:cubicBezTo>
                    <a:pt x="8526" y="9269"/>
                    <a:pt x="8673" y="9204"/>
                    <a:pt x="8774" y="9088"/>
                  </a:cubicBezTo>
                  <a:cubicBezTo>
                    <a:pt x="8879" y="8969"/>
                    <a:pt x="8926" y="8811"/>
                    <a:pt x="8906" y="8655"/>
                  </a:cubicBezTo>
                  <a:lnTo>
                    <a:pt x="8261" y="3928"/>
                  </a:lnTo>
                  <a:cubicBezTo>
                    <a:pt x="8257" y="3897"/>
                    <a:pt x="8230" y="3875"/>
                    <a:pt x="8199" y="3875"/>
                  </a:cubicBezTo>
                  <a:cubicBezTo>
                    <a:pt x="8197" y="3875"/>
                    <a:pt x="8194" y="3876"/>
                    <a:pt x="8191" y="3876"/>
                  </a:cubicBezTo>
                  <a:cubicBezTo>
                    <a:pt x="8157" y="3879"/>
                    <a:pt x="8135" y="3911"/>
                    <a:pt x="8138" y="3944"/>
                  </a:cubicBezTo>
                  <a:lnTo>
                    <a:pt x="8783" y="8671"/>
                  </a:lnTo>
                  <a:cubicBezTo>
                    <a:pt x="8800" y="8792"/>
                    <a:pt x="8763" y="8915"/>
                    <a:pt x="8681" y="9006"/>
                  </a:cubicBezTo>
                  <a:cubicBezTo>
                    <a:pt x="8601" y="9094"/>
                    <a:pt x="8490" y="9145"/>
                    <a:pt x="8370" y="9145"/>
                  </a:cubicBezTo>
                  <a:cubicBezTo>
                    <a:pt x="8368" y="9145"/>
                    <a:pt x="8365" y="9145"/>
                    <a:pt x="8363" y="9145"/>
                  </a:cubicBezTo>
                  <a:lnTo>
                    <a:pt x="3377" y="9061"/>
                  </a:lnTo>
                  <a:cubicBezTo>
                    <a:pt x="3361" y="9061"/>
                    <a:pt x="3345" y="9068"/>
                    <a:pt x="3333" y="9079"/>
                  </a:cubicBezTo>
                  <a:cubicBezTo>
                    <a:pt x="3322" y="9090"/>
                    <a:pt x="3315" y="9105"/>
                    <a:pt x="3315" y="9121"/>
                  </a:cubicBezTo>
                  <a:lnTo>
                    <a:pt x="1018" y="9068"/>
                  </a:lnTo>
                  <a:cubicBezTo>
                    <a:pt x="973" y="9067"/>
                    <a:pt x="932" y="9046"/>
                    <a:pt x="905" y="9011"/>
                  </a:cubicBezTo>
                  <a:cubicBezTo>
                    <a:pt x="878" y="8976"/>
                    <a:pt x="869" y="8931"/>
                    <a:pt x="878" y="8889"/>
                  </a:cubicBezTo>
                  <a:lnTo>
                    <a:pt x="1114" y="7871"/>
                  </a:lnTo>
                  <a:cubicBezTo>
                    <a:pt x="1117" y="7862"/>
                    <a:pt x="1117" y="7852"/>
                    <a:pt x="1114" y="7843"/>
                  </a:cubicBezTo>
                  <a:cubicBezTo>
                    <a:pt x="1105" y="7785"/>
                    <a:pt x="597" y="4737"/>
                    <a:pt x="555" y="4400"/>
                  </a:cubicBezTo>
                  <a:cubicBezTo>
                    <a:pt x="533" y="4221"/>
                    <a:pt x="505" y="4039"/>
                    <a:pt x="474" y="3846"/>
                  </a:cubicBezTo>
                  <a:cubicBezTo>
                    <a:pt x="315" y="2817"/>
                    <a:pt x="132" y="1651"/>
                    <a:pt x="1024" y="931"/>
                  </a:cubicBezTo>
                  <a:cubicBezTo>
                    <a:pt x="1470" y="570"/>
                    <a:pt x="2057" y="347"/>
                    <a:pt x="2636" y="318"/>
                  </a:cubicBezTo>
                  <a:lnTo>
                    <a:pt x="6321" y="127"/>
                  </a:lnTo>
                  <a:cubicBezTo>
                    <a:pt x="6367" y="125"/>
                    <a:pt x="6413" y="123"/>
                    <a:pt x="6458" y="123"/>
                  </a:cubicBezTo>
                  <a:cubicBezTo>
                    <a:pt x="7556" y="123"/>
                    <a:pt x="8345" y="949"/>
                    <a:pt x="8486" y="2262"/>
                  </a:cubicBezTo>
                  <a:cubicBezTo>
                    <a:pt x="8490" y="2294"/>
                    <a:pt x="8519" y="2316"/>
                    <a:pt x="8550" y="2316"/>
                  </a:cubicBezTo>
                  <a:cubicBezTo>
                    <a:pt x="8551" y="2316"/>
                    <a:pt x="8553" y="2316"/>
                    <a:pt x="8554" y="2316"/>
                  </a:cubicBezTo>
                  <a:cubicBezTo>
                    <a:pt x="8588" y="2312"/>
                    <a:pt x="8613" y="2282"/>
                    <a:pt x="8608" y="2248"/>
                  </a:cubicBezTo>
                  <a:cubicBezTo>
                    <a:pt x="8461" y="867"/>
                    <a:pt x="7623" y="0"/>
                    <a:pt x="6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3426;p66">
              <a:extLst>
                <a:ext uri="{FF2B5EF4-FFF2-40B4-BE49-F238E27FC236}">
                  <a16:creationId xmlns:a16="http://schemas.microsoft.com/office/drawing/2014/main" id="{5783C537-9B3A-1C0C-7D86-5BCB4757770B}"/>
                </a:ext>
              </a:extLst>
            </p:cNvPr>
            <p:cNvSpPr/>
            <p:nvPr/>
          </p:nvSpPr>
          <p:spPr>
            <a:xfrm>
              <a:off x="514714" y="3617393"/>
              <a:ext cx="107954" cy="325096"/>
            </a:xfrm>
            <a:custGeom>
              <a:avLst/>
              <a:gdLst/>
              <a:ahLst/>
              <a:cxnLst/>
              <a:rect l="l" t="t" r="r" b="b"/>
              <a:pathLst>
                <a:path w="3061" h="9218" extrusionOk="0">
                  <a:moveTo>
                    <a:pt x="2079" y="0"/>
                  </a:moveTo>
                  <a:cubicBezTo>
                    <a:pt x="1731" y="315"/>
                    <a:pt x="1323" y="475"/>
                    <a:pt x="905" y="475"/>
                  </a:cubicBezTo>
                  <a:cubicBezTo>
                    <a:pt x="603" y="475"/>
                    <a:pt x="295" y="391"/>
                    <a:pt x="1" y="222"/>
                  </a:cubicBezTo>
                  <a:lnTo>
                    <a:pt x="1" y="222"/>
                  </a:lnTo>
                  <a:lnTo>
                    <a:pt x="292" y="9185"/>
                  </a:lnTo>
                  <a:cubicBezTo>
                    <a:pt x="295" y="9212"/>
                    <a:pt x="1405" y="9217"/>
                    <a:pt x="2205" y="9217"/>
                  </a:cubicBezTo>
                  <a:cubicBezTo>
                    <a:pt x="2656" y="9217"/>
                    <a:pt x="3009" y="9216"/>
                    <a:pt x="3009" y="9216"/>
                  </a:cubicBezTo>
                  <a:cubicBezTo>
                    <a:pt x="3040" y="9211"/>
                    <a:pt x="3060" y="9177"/>
                    <a:pt x="3055" y="9135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3427;p66">
              <a:extLst>
                <a:ext uri="{FF2B5EF4-FFF2-40B4-BE49-F238E27FC236}">
                  <a16:creationId xmlns:a16="http://schemas.microsoft.com/office/drawing/2014/main" id="{A024D6E1-A845-F79A-A352-83E67ACABE72}"/>
                </a:ext>
              </a:extLst>
            </p:cNvPr>
            <p:cNvSpPr/>
            <p:nvPr/>
          </p:nvSpPr>
          <p:spPr>
            <a:xfrm>
              <a:off x="512492" y="3615241"/>
              <a:ext cx="112433" cy="329398"/>
            </a:xfrm>
            <a:custGeom>
              <a:avLst/>
              <a:gdLst/>
              <a:ahLst/>
              <a:cxnLst/>
              <a:rect l="l" t="t" r="r" b="b"/>
              <a:pathLst>
                <a:path w="3188" h="9340" extrusionOk="0">
                  <a:moveTo>
                    <a:pt x="2093" y="184"/>
                  </a:moveTo>
                  <a:lnTo>
                    <a:pt x="3057" y="9204"/>
                  </a:lnTo>
                  <a:cubicBezTo>
                    <a:pt x="3057" y="9209"/>
                    <a:pt x="3057" y="9213"/>
                    <a:pt x="3055" y="9216"/>
                  </a:cubicBezTo>
                  <a:cubicBezTo>
                    <a:pt x="2811" y="9217"/>
                    <a:pt x="2538" y="9217"/>
                    <a:pt x="2262" y="9217"/>
                  </a:cubicBezTo>
                  <a:cubicBezTo>
                    <a:pt x="1451" y="9217"/>
                    <a:pt x="612" y="9212"/>
                    <a:pt x="414" y="9196"/>
                  </a:cubicBezTo>
                  <a:lnTo>
                    <a:pt x="128" y="388"/>
                  </a:lnTo>
                  <a:lnTo>
                    <a:pt x="128" y="388"/>
                  </a:lnTo>
                  <a:cubicBezTo>
                    <a:pt x="403" y="529"/>
                    <a:pt x="688" y="598"/>
                    <a:pt x="968" y="598"/>
                  </a:cubicBezTo>
                  <a:cubicBezTo>
                    <a:pt x="1365" y="598"/>
                    <a:pt x="1753" y="459"/>
                    <a:pt x="2093" y="184"/>
                  </a:cubicBezTo>
                  <a:close/>
                  <a:moveTo>
                    <a:pt x="2142" y="0"/>
                  </a:moveTo>
                  <a:cubicBezTo>
                    <a:pt x="2128" y="0"/>
                    <a:pt x="2113" y="6"/>
                    <a:pt x="2102" y="17"/>
                  </a:cubicBezTo>
                  <a:cubicBezTo>
                    <a:pt x="1765" y="321"/>
                    <a:pt x="1371" y="475"/>
                    <a:pt x="968" y="475"/>
                  </a:cubicBezTo>
                  <a:cubicBezTo>
                    <a:pt x="676" y="475"/>
                    <a:pt x="379" y="395"/>
                    <a:pt x="95" y="232"/>
                  </a:cubicBezTo>
                  <a:cubicBezTo>
                    <a:pt x="86" y="226"/>
                    <a:pt x="75" y="223"/>
                    <a:pt x="65" y="223"/>
                  </a:cubicBezTo>
                  <a:cubicBezTo>
                    <a:pt x="54" y="223"/>
                    <a:pt x="42" y="226"/>
                    <a:pt x="32" y="232"/>
                  </a:cubicBezTo>
                  <a:cubicBezTo>
                    <a:pt x="13" y="243"/>
                    <a:pt x="1" y="264"/>
                    <a:pt x="2" y="286"/>
                  </a:cubicBezTo>
                  <a:lnTo>
                    <a:pt x="294" y="9250"/>
                  </a:lnTo>
                  <a:cubicBezTo>
                    <a:pt x="300" y="9312"/>
                    <a:pt x="304" y="9340"/>
                    <a:pt x="1818" y="9340"/>
                  </a:cubicBezTo>
                  <a:cubicBezTo>
                    <a:pt x="1847" y="9340"/>
                    <a:pt x="1877" y="9340"/>
                    <a:pt x="1908" y="9340"/>
                  </a:cubicBezTo>
                  <a:cubicBezTo>
                    <a:pt x="2229" y="9340"/>
                    <a:pt x="2612" y="9340"/>
                    <a:pt x="3073" y="9336"/>
                  </a:cubicBezTo>
                  <a:lnTo>
                    <a:pt x="3080" y="9336"/>
                  </a:lnTo>
                  <a:cubicBezTo>
                    <a:pt x="3144" y="9330"/>
                    <a:pt x="3187" y="9265"/>
                    <a:pt x="3179" y="9190"/>
                  </a:cubicBezTo>
                  <a:lnTo>
                    <a:pt x="2204" y="55"/>
                  </a:lnTo>
                  <a:cubicBezTo>
                    <a:pt x="2200" y="33"/>
                    <a:pt x="2185" y="12"/>
                    <a:pt x="2163" y="5"/>
                  </a:cubicBezTo>
                  <a:cubicBezTo>
                    <a:pt x="2156" y="2"/>
                    <a:pt x="2149" y="0"/>
                    <a:pt x="2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3428;p66">
              <a:extLst>
                <a:ext uri="{FF2B5EF4-FFF2-40B4-BE49-F238E27FC236}">
                  <a16:creationId xmlns:a16="http://schemas.microsoft.com/office/drawing/2014/main" id="{7A5787B3-3603-69EB-EFB3-6B1DACAC6A22}"/>
                </a:ext>
              </a:extLst>
            </p:cNvPr>
            <p:cNvSpPr/>
            <p:nvPr/>
          </p:nvSpPr>
          <p:spPr>
            <a:xfrm>
              <a:off x="512316" y="3612949"/>
              <a:ext cx="75896" cy="21795"/>
            </a:xfrm>
            <a:custGeom>
              <a:avLst/>
              <a:gdLst/>
              <a:ahLst/>
              <a:cxnLst/>
              <a:rect l="l" t="t" r="r" b="b"/>
              <a:pathLst>
                <a:path w="2152" h="618" extrusionOk="0">
                  <a:moveTo>
                    <a:pt x="2084" y="0"/>
                  </a:moveTo>
                  <a:cubicBezTo>
                    <a:pt x="2076" y="0"/>
                    <a:pt x="2066" y="2"/>
                    <a:pt x="2058" y="7"/>
                  </a:cubicBezTo>
                  <a:cubicBezTo>
                    <a:pt x="1719" y="190"/>
                    <a:pt x="1345" y="282"/>
                    <a:pt x="969" y="282"/>
                  </a:cubicBezTo>
                  <a:cubicBezTo>
                    <a:pt x="639" y="282"/>
                    <a:pt x="308" y="211"/>
                    <a:pt x="0" y="66"/>
                  </a:cubicBezTo>
                  <a:lnTo>
                    <a:pt x="0" y="66"/>
                  </a:lnTo>
                  <a:lnTo>
                    <a:pt x="15" y="401"/>
                  </a:lnTo>
                  <a:cubicBezTo>
                    <a:pt x="324" y="546"/>
                    <a:pt x="655" y="617"/>
                    <a:pt x="986" y="617"/>
                  </a:cubicBezTo>
                  <a:cubicBezTo>
                    <a:pt x="1379" y="617"/>
                    <a:pt x="1771" y="516"/>
                    <a:pt x="2121" y="315"/>
                  </a:cubicBezTo>
                  <a:cubicBezTo>
                    <a:pt x="2140" y="304"/>
                    <a:pt x="2151" y="284"/>
                    <a:pt x="2150" y="263"/>
                  </a:cubicBezTo>
                  <a:lnTo>
                    <a:pt x="2139" y="52"/>
                  </a:lnTo>
                  <a:cubicBezTo>
                    <a:pt x="2137" y="21"/>
                    <a:pt x="2113" y="0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3429;p66">
              <a:extLst>
                <a:ext uri="{FF2B5EF4-FFF2-40B4-BE49-F238E27FC236}">
                  <a16:creationId xmlns:a16="http://schemas.microsoft.com/office/drawing/2014/main" id="{7BFF75A0-EF6D-F053-868A-90CB3B417EDB}"/>
                </a:ext>
              </a:extLst>
            </p:cNvPr>
            <p:cNvSpPr/>
            <p:nvPr/>
          </p:nvSpPr>
          <p:spPr>
            <a:xfrm>
              <a:off x="510129" y="3610762"/>
              <a:ext cx="80339" cy="26133"/>
            </a:xfrm>
            <a:custGeom>
              <a:avLst/>
              <a:gdLst/>
              <a:ahLst/>
              <a:cxnLst/>
              <a:rect l="l" t="t" r="r" b="b"/>
              <a:pathLst>
                <a:path w="2278" h="741" extrusionOk="0">
                  <a:moveTo>
                    <a:pt x="2151" y="122"/>
                  </a:moveTo>
                  <a:lnTo>
                    <a:pt x="2152" y="328"/>
                  </a:lnTo>
                  <a:cubicBezTo>
                    <a:pt x="1813" y="521"/>
                    <a:pt x="1432" y="618"/>
                    <a:pt x="1050" y="618"/>
                  </a:cubicBezTo>
                  <a:cubicBezTo>
                    <a:pt x="740" y="618"/>
                    <a:pt x="429" y="554"/>
                    <a:pt x="138" y="424"/>
                  </a:cubicBezTo>
                  <a:lnTo>
                    <a:pt x="130" y="225"/>
                  </a:lnTo>
                  <a:lnTo>
                    <a:pt x="130" y="225"/>
                  </a:lnTo>
                  <a:cubicBezTo>
                    <a:pt x="417" y="345"/>
                    <a:pt x="724" y="405"/>
                    <a:pt x="1031" y="405"/>
                  </a:cubicBezTo>
                  <a:cubicBezTo>
                    <a:pt x="1417" y="405"/>
                    <a:pt x="1803" y="310"/>
                    <a:pt x="2151" y="122"/>
                  </a:cubicBezTo>
                  <a:close/>
                  <a:moveTo>
                    <a:pt x="2146" y="1"/>
                  </a:moveTo>
                  <a:cubicBezTo>
                    <a:pt x="2127" y="1"/>
                    <a:pt x="2108" y="5"/>
                    <a:pt x="2090" y="14"/>
                  </a:cubicBezTo>
                  <a:cubicBezTo>
                    <a:pt x="1762" y="192"/>
                    <a:pt x="1396" y="282"/>
                    <a:pt x="1031" y="282"/>
                  </a:cubicBezTo>
                  <a:cubicBezTo>
                    <a:pt x="708" y="282"/>
                    <a:pt x="386" y="212"/>
                    <a:pt x="88" y="73"/>
                  </a:cubicBezTo>
                  <a:cubicBezTo>
                    <a:pt x="80" y="69"/>
                    <a:pt x="70" y="66"/>
                    <a:pt x="61" y="66"/>
                  </a:cubicBezTo>
                  <a:cubicBezTo>
                    <a:pt x="50" y="66"/>
                    <a:pt x="38" y="70"/>
                    <a:pt x="28" y="77"/>
                  </a:cubicBezTo>
                  <a:cubicBezTo>
                    <a:pt x="11" y="89"/>
                    <a:pt x="0" y="110"/>
                    <a:pt x="1" y="132"/>
                  </a:cubicBezTo>
                  <a:lnTo>
                    <a:pt x="18" y="467"/>
                  </a:lnTo>
                  <a:cubicBezTo>
                    <a:pt x="19" y="490"/>
                    <a:pt x="33" y="511"/>
                    <a:pt x="53" y="520"/>
                  </a:cubicBezTo>
                  <a:cubicBezTo>
                    <a:pt x="367" y="667"/>
                    <a:pt x="704" y="740"/>
                    <a:pt x="1043" y="740"/>
                  </a:cubicBezTo>
                  <a:cubicBezTo>
                    <a:pt x="1045" y="740"/>
                    <a:pt x="1048" y="740"/>
                    <a:pt x="1050" y="740"/>
                  </a:cubicBezTo>
                  <a:cubicBezTo>
                    <a:pt x="1453" y="740"/>
                    <a:pt x="1855" y="635"/>
                    <a:pt x="2215" y="430"/>
                  </a:cubicBezTo>
                  <a:cubicBezTo>
                    <a:pt x="2253" y="409"/>
                    <a:pt x="2277" y="366"/>
                    <a:pt x="2274" y="323"/>
                  </a:cubicBezTo>
                  <a:lnTo>
                    <a:pt x="2263" y="111"/>
                  </a:lnTo>
                  <a:cubicBezTo>
                    <a:pt x="2262" y="72"/>
                    <a:pt x="2240" y="35"/>
                    <a:pt x="2204" y="16"/>
                  </a:cubicBezTo>
                  <a:cubicBezTo>
                    <a:pt x="2187" y="6"/>
                    <a:pt x="2166" y="1"/>
                    <a:pt x="2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3430;p66">
              <a:extLst>
                <a:ext uri="{FF2B5EF4-FFF2-40B4-BE49-F238E27FC236}">
                  <a16:creationId xmlns:a16="http://schemas.microsoft.com/office/drawing/2014/main" id="{1D3A7054-3085-5862-2015-908D3AA0F999}"/>
                </a:ext>
              </a:extLst>
            </p:cNvPr>
            <p:cNvSpPr/>
            <p:nvPr/>
          </p:nvSpPr>
          <p:spPr>
            <a:xfrm>
              <a:off x="725505" y="3459114"/>
              <a:ext cx="152849" cy="201236"/>
            </a:xfrm>
            <a:custGeom>
              <a:avLst/>
              <a:gdLst/>
              <a:ahLst/>
              <a:cxnLst/>
              <a:rect l="l" t="t" r="r" b="b"/>
              <a:pathLst>
                <a:path w="4334" h="5706" extrusionOk="0">
                  <a:moveTo>
                    <a:pt x="4001" y="1"/>
                  </a:moveTo>
                  <a:cubicBezTo>
                    <a:pt x="3886" y="1"/>
                    <a:pt x="3741" y="58"/>
                    <a:pt x="3555" y="188"/>
                  </a:cubicBezTo>
                  <a:cubicBezTo>
                    <a:pt x="3555" y="188"/>
                    <a:pt x="2424" y="1151"/>
                    <a:pt x="2281" y="1199"/>
                  </a:cubicBezTo>
                  <a:cubicBezTo>
                    <a:pt x="1137" y="1575"/>
                    <a:pt x="625" y="3184"/>
                    <a:pt x="625" y="3184"/>
                  </a:cubicBezTo>
                  <a:lnTo>
                    <a:pt x="0" y="4481"/>
                  </a:lnTo>
                  <a:lnTo>
                    <a:pt x="2069" y="5705"/>
                  </a:lnTo>
                  <a:lnTo>
                    <a:pt x="3051" y="3782"/>
                  </a:lnTo>
                  <a:lnTo>
                    <a:pt x="3558" y="3423"/>
                  </a:lnTo>
                  <a:cubicBezTo>
                    <a:pt x="4005" y="3106"/>
                    <a:pt x="4150" y="2508"/>
                    <a:pt x="3897" y="2021"/>
                  </a:cubicBezTo>
                  <a:cubicBezTo>
                    <a:pt x="3897" y="2021"/>
                    <a:pt x="3822" y="1539"/>
                    <a:pt x="3574" y="1221"/>
                  </a:cubicBezTo>
                  <a:lnTo>
                    <a:pt x="4145" y="630"/>
                  </a:lnTo>
                  <a:cubicBezTo>
                    <a:pt x="4325" y="444"/>
                    <a:pt x="4334" y="146"/>
                    <a:pt x="4145" y="37"/>
                  </a:cubicBezTo>
                  <a:cubicBezTo>
                    <a:pt x="4103" y="14"/>
                    <a:pt x="4055" y="1"/>
                    <a:pt x="4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3431;p66">
              <a:extLst>
                <a:ext uri="{FF2B5EF4-FFF2-40B4-BE49-F238E27FC236}">
                  <a16:creationId xmlns:a16="http://schemas.microsoft.com/office/drawing/2014/main" id="{AA6ADDC3-D928-B769-D319-45EF748BEC53}"/>
                </a:ext>
              </a:extLst>
            </p:cNvPr>
            <p:cNvSpPr/>
            <p:nvPr/>
          </p:nvSpPr>
          <p:spPr>
            <a:xfrm>
              <a:off x="723037" y="3457033"/>
              <a:ext cx="156411" cy="205504"/>
            </a:xfrm>
            <a:custGeom>
              <a:avLst/>
              <a:gdLst/>
              <a:ahLst/>
              <a:cxnLst/>
              <a:rect l="l" t="t" r="r" b="b"/>
              <a:pathLst>
                <a:path w="4435" h="5827" extrusionOk="0">
                  <a:moveTo>
                    <a:pt x="4067" y="121"/>
                  </a:moveTo>
                  <a:cubicBezTo>
                    <a:pt x="4110" y="121"/>
                    <a:pt x="4148" y="130"/>
                    <a:pt x="4182" y="150"/>
                  </a:cubicBezTo>
                  <a:cubicBezTo>
                    <a:pt x="4256" y="192"/>
                    <a:pt x="4280" y="264"/>
                    <a:pt x="4286" y="315"/>
                  </a:cubicBezTo>
                  <a:cubicBezTo>
                    <a:pt x="4303" y="428"/>
                    <a:pt x="4257" y="554"/>
                    <a:pt x="4169" y="646"/>
                  </a:cubicBezTo>
                  <a:lnTo>
                    <a:pt x="3598" y="1238"/>
                  </a:lnTo>
                  <a:cubicBezTo>
                    <a:pt x="3578" y="1259"/>
                    <a:pt x="3574" y="1293"/>
                    <a:pt x="3594" y="1318"/>
                  </a:cubicBezTo>
                  <a:cubicBezTo>
                    <a:pt x="3829" y="1619"/>
                    <a:pt x="3904" y="2085"/>
                    <a:pt x="3905" y="2090"/>
                  </a:cubicBezTo>
                  <a:cubicBezTo>
                    <a:pt x="3906" y="2096"/>
                    <a:pt x="3909" y="2103"/>
                    <a:pt x="3911" y="2108"/>
                  </a:cubicBezTo>
                  <a:cubicBezTo>
                    <a:pt x="4150" y="2565"/>
                    <a:pt x="4013" y="3134"/>
                    <a:pt x="3593" y="3432"/>
                  </a:cubicBezTo>
                  <a:lnTo>
                    <a:pt x="3085" y="3791"/>
                  </a:lnTo>
                  <a:cubicBezTo>
                    <a:pt x="3078" y="3796"/>
                    <a:pt x="3071" y="3805"/>
                    <a:pt x="3067" y="3812"/>
                  </a:cubicBezTo>
                  <a:lnTo>
                    <a:pt x="2113" y="5677"/>
                  </a:lnTo>
                  <a:lnTo>
                    <a:pt x="149" y="4515"/>
                  </a:lnTo>
                  <a:lnTo>
                    <a:pt x="749" y="3270"/>
                  </a:lnTo>
                  <a:cubicBezTo>
                    <a:pt x="751" y="3268"/>
                    <a:pt x="751" y="3265"/>
                    <a:pt x="752" y="3262"/>
                  </a:cubicBezTo>
                  <a:cubicBezTo>
                    <a:pt x="757" y="3246"/>
                    <a:pt x="1269" y="1678"/>
                    <a:pt x="2369" y="1317"/>
                  </a:cubicBezTo>
                  <a:cubicBezTo>
                    <a:pt x="2517" y="1268"/>
                    <a:pt x="3474" y="455"/>
                    <a:pt x="3665" y="294"/>
                  </a:cubicBezTo>
                  <a:cubicBezTo>
                    <a:pt x="3829" y="178"/>
                    <a:pt x="3963" y="121"/>
                    <a:pt x="4067" y="121"/>
                  </a:cubicBezTo>
                  <a:close/>
                  <a:moveTo>
                    <a:pt x="4072" y="0"/>
                  </a:moveTo>
                  <a:cubicBezTo>
                    <a:pt x="3939" y="0"/>
                    <a:pt x="3780" y="66"/>
                    <a:pt x="3592" y="199"/>
                  </a:cubicBezTo>
                  <a:cubicBezTo>
                    <a:pt x="3043" y="665"/>
                    <a:pt x="2418" y="1172"/>
                    <a:pt x="2332" y="1202"/>
                  </a:cubicBezTo>
                  <a:cubicBezTo>
                    <a:pt x="1190" y="1578"/>
                    <a:pt x="675" y="3110"/>
                    <a:pt x="638" y="3221"/>
                  </a:cubicBezTo>
                  <a:lnTo>
                    <a:pt x="14" y="4512"/>
                  </a:lnTo>
                  <a:cubicBezTo>
                    <a:pt x="1" y="4541"/>
                    <a:pt x="12" y="4574"/>
                    <a:pt x="39" y="4591"/>
                  </a:cubicBezTo>
                  <a:lnTo>
                    <a:pt x="2108" y="5817"/>
                  </a:lnTo>
                  <a:cubicBezTo>
                    <a:pt x="2117" y="5822"/>
                    <a:pt x="2128" y="5824"/>
                    <a:pt x="2139" y="5826"/>
                  </a:cubicBezTo>
                  <a:cubicBezTo>
                    <a:pt x="2146" y="5826"/>
                    <a:pt x="2152" y="5824"/>
                    <a:pt x="2157" y="5823"/>
                  </a:cubicBezTo>
                  <a:cubicBezTo>
                    <a:pt x="2173" y="5818"/>
                    <a:pt x="2186" y="5807"/>
                    <a:pt x="2195" y="5792"/>
                  </a:cubicBezTo>
                  <a:lnTo>
                    <a:pt x="3170" y="3882"/>
                  </a:lnTo>
                  <a:lnTo>
                    <a:pt x="3665" y="3533"/>
                  </a:lnTo>
                  <a:cubicBezTo>
                    <a:pt x="4132" y="3202"/>
                    <a:pt x="4287" y="2571"/>
                    <a:pt x="4027" y="2061"/>
                  </a:cubicBezTo>
                  <a:cubicBezTo>
                    <a:pt x="4013" y="1992"/>
                    <a:pt x="3937" y="1589"/>
                    <a:pt x="3724" y="1286"/>
                  </a:cubicBezTo>
                  <a:lnTo>
                    <a:pt x="4260" y="734"/>
                  </a:lnTo>
                  <a:cubicBezTo>
                    <a:pt x="4375" y="616"/>
                    <a:pt x="4434" y="449"/>
                    <a:pt x="4412" y="300"/>
                  </a:cubicBezTo>
                  <a:cubicBezTo>
                    <a:pt x="4396" y="188"/>
                    <a:pt x="4337" y="96"/>
                    <a:pt x="4246" y="45"/>
                  </a:cubicBezTo>
                  <a:cubicBezTo>
                    <a:pt x="4194" y="15"/>
                    <a:pt x="4136" y="0"/>
                    <a:pt x="4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3432;p66">
              <a:extLst>
                <a:ext uri="{FF2B5EF4-FFF2-40B4-BE49-F238E27FC236}">
                  <a16:creationId xmlns:a16="http://schemas.microsoft.com/office/drawing/2014/main" id="{48488011-CCE1-9D43-0F11-172629FB2140}"/>
                </a:ext>
              </a:extLst>
            </p:cNvPr>
            <p:cNvSpPr/>
            <p:nvPr/>
          </p:nvSpPr>
          <p:spPr>
            <a:xfrm>
              <a:off x="830989" y="3543473"/>
              <a:ext cx="48458" cy="28249"/>
            </a:xfrm>
            <a:custGeom>
              <a:avLst/>
              <a:gdLst/>
              <a:ahLst/>
              <a:cxnLst/>
              <a:rect l="l" t="t" r="r" b="b"/>
              <a:pathLst>
                <a:path w="1374" h="801" extrusionOk="0">
                  <a:moveTo>
                    <a:pt x="1102" y="0"/>
                  </a:moveTo>
                  <a:cubicBezTo>
                    <a:pt x="1058" y="0"/>
                    <a:pt x="1008" y="5"/>
                    <a:pt x="950" y="17"/>
                  </a:cubicBezTo>
                  <a:cubicBezTo>
                    <a:pt x="916" y="23"/>
                    <a:pt x="882" y="34"/>
                    <a:pt x="849" y="47"/>
                  </a:cubicBezTo>
                  <a:lnTo>
                    <a:pt x="226" y="297"/>
                  </a:lnTo>
                  <a:cubicBezTo>
                    <a:pt x="71" y="360"/>
                    <a:pt x="0" y="553"/>
                    <a:pt x="98" y="689"/>
                  </a:cubicBezTo>
                  <a:cubicBezTo>
                    <a:pt x="150" y="760"/>
                    <a:pt x="235" y="801"/>
                    <a:pt x="368" y="801"/>
                  </a:cubicBezTo>
                  <a:cubicBezTo>
                    <a:pt x="410" y="801"/>
                    <a:pt x="457" y="797"/>
                    <a:pt x="509" y="789"/>
                  </a:cubicBezTo>
                  <a:lnTo>
                    <a:pt x="1081" y="609"/>
                  </a:lnTo>
                  <a:cubicBezTo>
                    <a:pt x="1250" y="556"/>
                    <a:pt x="1373" y="397"/>
                    <a:pt x="1362" y="219"/>
                  </a:cubicBezTo>
                  <a:cubicBezTo>
                    <a:pt x="1354" y="104"/>
                    <a:pt x="129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3433;p66">
              <a:extLst>
                <a:ext uri="{FF2B5EF4-FFF2-40B4-BE49-F238E27FC236}">
                  <a16:creationId xmlns:a16="http://schemas.microsoft.com/office/drawing/2014/main" id="{32365CE3-5878-FA1E-0778-283D88757A8A}"/>
                </a:ext>
              </a:extLst>
            </p:cNvPr>
            <p:cNvSpPr/>
            <p:nvPr/>
          </p:nvSpPr>
          <p:spPr>
            <a:xfrm>
              <a:off x="830213" y="3541357"/>
              <a:ext cx="51420" cy="32622"/>
            </a:xfrm>
            <a:custGeom>
              <a:avLst/>
              <a:gdLst/>
              <a:ahLst/>
              <a:cxnLst/>
              <a:rect l="l" t="t" r="r" b="b"/>
              <a:pathLst>
                <a:path w="1458" h="925" extrusionOk="0">
                  <a:moveTo>
                    <a:pt x="1115" y="122"/>
                  </a:moveTo>
                  <a:cubicBezTo>
                    <a:pt x="1118" y="122"/>
                    <a:pt x="1122" y="122"/>
                    <a:pt x="1126" y="123"/>
                  </a:cubicBezTo>
                  <a:cubicBezTo>
                    <a:pt x="1189" y="123"/>
                    <a:pt x="1235" y="135"/>
                    <a:pt x="1268" y="160"/>
                  </a:cubicBezTo>
                  <a:cubicBezTo>
                    <a:pt x="1303" y="186"/>
                    <a:pt x="1320" y="226"/>
                    <a:pt x="1324" y="285"/>
                  </a:cubicBezTo>
                  <a:cubicBezTo>
                    <a:pt x="1332" y="428"/>
                    <a:pt x="1232" y="565"/>
                    <a:pt x="1085" y="612"/>
                  </a:cubicBezTo>
                  <a:lnTo>
                    <a:pt x="513" y="791"/>
                  </a:lnTo>
                  <a:cubicBezTo>
                    <a:pt x="468" y="798"/>
                    <a:pt x="427" y="802"/>
                    <a:pt x="390" y="802"/>
                  </a:cubicBezTo>
                  <a:cubicBezTo>
                    <a:pt x="286" y="802"/>
                    <a:pt x="213" y="773"/>
                    <a:pt x="170" y="715"/>
                  </a:cubicBezTo>
                  <a:cubicBezTo>
                    <a:pt x="138" y="669"/>
                    <a:pt x="129" y="613"/>
                    <a:pt x="145" y="556"/>
                  </a:cubicBezTo>
                  <a:cubicBezTo>
                    <a:pt x="164" y="492"/>
                    <a:pt x="210" y="441"/>
                    <a:pt x="271" y="416"/>
                  </a:cubicBezTo>
                  <a:lnTo>
                    <a:pt x="895" y="166"/>
                  </a:lnTo>
                  <a:cubicBezTo>
                    <a:pt x="928" y="153"/>
                    <a:pt x="957" y="143"/>
                    <a:pt x="984" y="138"/>
                  </a:cubicBezTo>
                  <a:cubicBezTo>
                    <a:pt x="1032" y="128"/>
                    <a:pt x="1074" y="122"/>
                    <a:pt x="1115" y="122"/>
                  </a:cubicBezTo>
                  <a:close/>
                  <a:moveTo>
                    <a:pt x="1123" y="1"/>
                  </a:moveTo>
                  <a:cubicBezTo>
                    <a:pt x="1074" y="1"/>
                    <a:pt x="1020" y="6"/>
                    <a:pt x="960" y="18"/>
                  </a:cubicBezTo>
                  <a:cubicBezTo>
                    <a:pt x="924" y="25"/>
                    <a:pt x="890" y="36"/>
                    <a:pt x="848" y="52"/>
                  </a:cubicBezTo>
                  <a:lnTo>
                    <a:pt x="225" y="302"/>
                  </a:lnTo>
                  <a:cubicBezTo>
                    <a:pt x="130" y="340"/>
                    <a:pt x="55" y="421"/>
                    <a:pt x="27" y="520"/>
                  </a:cubicBezTo>
                  <a:cubicBezTo>
                    <a:pt x="1" y="613"/>
                    <a:pt x="17" y="709"/>
                    <a:pt x="71" y="786"/>
                  </a:cubicBezTo>
                  <a:cubicBezTo>
                    <a:pt x="138" y="877"/>
                    <a:pt x="243" y="923"/>
                    <a:pt x="390" y="925"/>
                  </a:cubicBezTo>
                  <a:cubicBezTo>
                    <a:pt x="435" y="925"/>
                    <a:pt x="485" y="918"/>
                    <a:pt x="540" y="911"/>
                  </a:cubicBezTo>
                  <a:lnTo>
                    <a:pt x="1120" y="730"/>
                  </a:lnTo>
                  <a:cubicBezTo>
                    <a:pt x="1321" y="666"/>
                    <a:pt x="1457" y="476"/>
                    <a:pt x="1445" y="278"/>
                  </a:cubicBezTo>
                  <a:cubicBezTo>
                    <a:pt x="1440" y="183"/>
                    <a:pt x="1404" y="111"/>
                    <a:pt x="1342" y="63"/>
                  </a:cubicBezTo>
                  <a:cubicBezTo>
                    <a:pt x="1288" y="21"/>
                    <a:pt x="1215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3434;p66">
              <a:extLst>
                <a:ext uri="{FF2B5EF4-FFF2-40B4-BE49-F238E27FC236}">
                  <a16:creationId xmlns:a16="http://schemas.microsoft.com/office/drawing/2014/main" id="{3A00B1E4-BE3C-A896-9D2E-7A45EBBADAE0}"/>
                </a:ext>
              </a:extLst>
            </p:cNvPr>
            <p:cNvSpPr/>
            <p:nvPr/>
          </p:nvSpPr>
          <p:spPr>
            <a:xfrm>
              <a:off x="824500" y="3525169"/>
              <a:ext cx="48458" cy="28320"/>
            </a:xfrm>
            <a:custGeom>
              <a:avLst/>
              <a:gdLst/>
              <a:ahLst/>
              <a:cxnLst/>
              <a:rect l="l" t="t" r="r" b="b"/>
              <a:pathLst>
                <a:path w="1374" h="803" extrusionOk="0">
                  <a:moveTo>
                    <a:pt x="1102" y="1"/>
                  </a:moveTo>
                  <a:cubicBezTo>
                    <a:pt x="1058" y="1"/>
                    <a:pt x="1008" y="6"/>
                    <a:pt x="951" y="17"/>
                  </a:cubicBezTo>
                  <a:cubicBezTo>
                    <a:pt x="917" y="25"/>
                    <a:pt x="882" y="36"/>
                    <a:pt x="851" y="49"/>
                  </a:cubicBezTo>
                  <a:lnTo>
                    <a:pt x="227" y="299"/>
                  </a:lnTo>
                  <a:cubicBezTo>
                    <a:pt x="71" y="362"/>
                    <a:pt x="1" y="554"/>
                    <a:pt x="99" y="690"/>
                  </a:cubicBezTo>
                  <a:cubicBezTo>
                    <a:pt x="150" y="761"/>
                    <a:pt x="235" y="802"/>
                    <a:pt x="367" y="802"/>
                  </a:cubicBezTo>
                  <a:cubicBezTo>
                    <a:pt x="410" y="802"/>
                    <a:pt x="457" y="798"/>
                    <a:pt x="509" y="789"/>
                  </a:cubicBezTo>
                  <a:lnTo>
                    <a:pt x="1081" y="610"/>
                  </a:lnTo>
                  <a:cubicBezTo>
                    <a:pt x="1251" y="558"/>
                    <a:pt x="1373" y="398"/>
                    <a:pt x="1363" y="221"/>
                  </a:cubicBezTo>
                  <a:cubicBezTo>
                    <a:pt x="1355" y="104"/>
                    <a:pt x="1293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3435;p66">
              <a:extLst>
                <a:ext uri="{FF2B5EF4-FFF2-40B4-BE49-F238E27FC236}">
                  <a16:creationId xmlns:a16="http://schemas.microsoft.com/office/drawing/2014/main" id="{F275BB28-E2EB-0BC7-4E95-7740003F9B8A}"/>
                </a:ext>
              </a:extLst>
            </p:cNvPr>
            <p:cNvSpPr/>
            <p:nvPr/>
          </p:nvSpPr>
          <p:spPr>
            <a:xfrm>
              <a:off x="823724" y="3523053"/>
              <a:ext cx="51420" cy="32622"/>
            </a:xfrm>
            <a:custGeom>
              <a:avLst/>
              <a:gdLst/>
              <a:ahLst/>
              <a:cxnLst/>
              <a:rect l="l" t="t" r="r" b="b"/>
              <a:pathLst>
                <a:path w="1458" h="925" extrusionOk="0">
                  <a:moveTo>
                    <a:pt x="1125" y="122"/>
                  </a:moveTo>
                  <a:cubicBezTo>
                    <a:pt x="1188" y="122"/>
                    <a:pt x="1235" y="135"/>
                    <a:pt x="1267" y="159"/>
                  </a:cubicBezTo>
                  <a:cubicBezTo>
                    <a:pt x="1302" y="185"/>
                    <a:pt x="1319" y="226"/>
                    <a:pt x="1324" y="284"/>
                  </a:cubicBezTo>
                  <a:cubicBezTo>
                    <a:pt x="1332" y="429"/>
                    <a:pt x="1232" y="565"/>
                    <a:pt x="1086" y="611"/>
                  </a:cubicBezTo>
                  <a:lnTo>
                    <a:pt x="514" y="792"/>
                  </a:lnTo>
                  <a:cubicBezTo>
                    <a:pt x="469" y="799"/>
                    <a:pt x="429" y="802"/>
                    <a:pt x="392" y="802"/>
                  </a:cubicBezTo>
                  <a:cubicBezTo>
                    <a:pt x="287" y="802"/>
                    <a:pt x="213" y="773"/>
                    <a:pt x="172" y="715"/>
                  </a:cubicBezTo>
                  <a:cubicBezTo>
                    <a:pt x="139" y="669"/>
                    <a:pt x="129" y="613"/>
                    <a:pt x="146" y="556"/>
                  </a:cubicBezTo>
                  <a:cubicBezTo>
                    <a:pt x="164" y="493"/>
                    <a:pt x="211" y="441"/>
                    <a:pt x="272" y="417"/>
                  </a:cubicBezTo>
                  <a:lnTo>
                    <a:pt x="895" y="167"/>
                  </a:lnTo>
                  <a:cubicBezTo>
                    <a:pt x="929" y="152"/>
                    <a:pt x="957" y="143"/>
                    <a:pt x="985" y="137"/>
                  </a:cubicBezTo>
                  <a:cubicBezTo>
                    <a:pt x="1037" y="126"/>
                    <a:pt x="1082" y="123"/>
                    <a:pt x="1125" y="122"/>
                  </a:cubicBezTo>
                  <a:close/>
                  <a:moveTo>
                    <a:pt x="1121" y="0"/>
                  </a:moveTo>
                  <a:cubicBezTo>
                    <a:pt x="1073" y="0"/>
                    <a:pt x="1019" y="6"/>
                    <a:pt x="961" y="18"/>
                  </a:cubicBezTo>
                  <a:cubicBezTo>
                    <a:pt x="925" y="25"/>
                    <a:pt x="890" y="36"/>
                    <a:pt x="849" y="52"/>
                  </a:cubicBezTo>
                  <a:lnTo>
                    <a:pt x="226" y="302"/>
                  </a:lnTo>
                  <a:cubicBezTo>
                    <a:pt x="130" y="341"/>
                    <a:pt x="55" y="422"/>
                    <a:pt x="27" y="521"/>
                  </a:cubicBezTo>
                  <a:cubicBezTo>
                    <a:pt x="1" y="613"/>
                    <a:pt x="17" y="710"/>
                    <a:pt x="72" y="786"/>
                  </a:cubicBezTo>
                  <a:cubicBezTo>
                    <a:pt x="137" y="879"/>
                    <a:pt x="243" y="923"/>
                    <a:pt x="391" y="924"/>
                  </a:cubicBezTo>
                  <a:cubicBezTo>
                    <a:pt x="436" y="924"/>
                    <a:pt x="487" y="919"/>
                    <a:pt x="541" y="910"/>
                  </a:cubicBezTo>
                  <a:lnTo>
                    <a:pt x="1120" y="730"/>
                  </a:lnTo>
                  <a:cubicBezTo>
                    <a:pt x="1322" y="665"/>
                    <a:pt x="1457" y="477"/>
                    <a:pt x="1445" y="277"/>
                  </a:cubicBezTo>
                  <a:cubicBezTo>
                    <a:pt x="1440" y="184"/>
                    <a:pt x="1405" y="110"/>
                    <a:pt x="1342" y="63"/>
                  </a:cubicBezTo>
                  <a:cubicBezTo>
                    <a:pt x="1288" y="21"/>
                    <a:pt x="1214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3436;p66">
              <a:extLst>
                <a:ext uri="{FF2B5EF4-FFF2-40B4-BE49-F238E27FC236}">
                  <a16:creationId xmlns:a16="http://schemas.microsoft.com/office/drawing/2014/main" id="{637C25EC-56CE-4846-5ED5-1A1BEE426FB4}"/>
                </a:ext>
              </a:extLst>
            </p:cNvPr>
            <p:cNvSpPr/>
            <p:nvPr/>
          </p:nvSpPr>
          <p:spPr>
            <a:xfrm>
              <a:off x="821432" y="3501928"/>
              <a:ext cx="48458" cy="28320"/>
            </a:xfrm>
            <a:custGeom>
              <a:avLst/>
              <a:gdLst/>
              <a:ahLst/>
              <a:cxnLst/>
              <a:rect l="l" t="t" r="r" b="b"/>
              <a:pathLst>
                <a:path w="1374" h="803" extrusionOk="0">
                  <a:moveTo>
                    <a:pt x="1104" y="0"/>
                  </a:moveTo>
                  <a:cubicBezTo>
                    <a:pt x="1060" y="0"/>
                    <a:pt x="1009" y="6"/>
                    <a:pt x="951" y="18"/>
                  </a:cubicBezTo>
                  <a:cubicBezTo>
                    <a:pt x="917" y="24"/>
                    <a:pt x="883" y="35"/>
                    <a:pt x="851" y="49"/>
                  </a:cubicBezTo>
                  <a:lnTo>
                    <a:pt x="227" y="299"/>
                  </a:lnTo>
                  <a:cubicBezTo>
                    <a:pt x="71" y="361"/>
                    <a:pt x="1" y="555"/>
                    <a:pt x="99" y="691"/>
                  </a:cubicBezTo>
                  <a:cubicBezTo>
                    <a:pt x="150" y="761"/>
                    <a:pt x="235" y="802"/>
                    <a:pt x="367" y="802"/>
                  </a:cubicBezTo>
                  <a:cubicBezTo>
                    <a:pt x="410" y="802"/>
                    <a:pt x="457" y="798"/>
                    <a:pt x="509" y="790"/>
                  </a:cubicBezTo>
                  <a:lnTo>
                    <a:pt x="1081" y="610"/>
                  </a:lnTo>
                  <a:cubicBezTo>
                    <a:pt x="1251" y="557"/>
                    <a:pt x="1373" y="398"/>
                    <a:pt x="1363" y="220"/>
                  </a:cubicBezTo>
                  <a:cubicBezTo>
                    <a:pt x="1356" y="104"/>
                    <a:pt x="1295" y="0"/>
                    <a:pt x="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3437;p66">
              <a:extLst>
                <a:ext uri="{FF2B5EF4-FFF2-40B4-BE49-F238E27FC236}">
                  <a16:creationId xmlns:a16="http://schemas.microsoft.com/office/drawing/2014/main" id="{3AF5ED0F-A260-CF40-C466-E75EC90C9DB5}"/>
                </a:ext>
              </a:extLst>
            </p:cNvPr>
            <p:cNvSpPr/>
            <p:nvPr/>
          </p:nvSpPr>
          <p:spPr>
            <a:xfrm>
              <a:off x="820691" y="3499777"/>
              <a:ext cx="51385" cy="32587"/>
            </a:xfrm>
            <a:custGeom>
              <a:avLst/>
              <a:gdLst/>
              <a:ahLst/>
              <a:cxnLst/>
              <a:rect l="l" t="t" r="r" b="b"/>
              <a:pathLst>
                <a:path w="1457" h="924" extrusionOk="0">
                  <a:moveTo>
                    <a:pt x="1125" y="122"/>
                  </a:moveTo>
                  <a:cubicBezTo>
                    <a:pt x="1188" y="122"/>
                    <a:pt x="1236" y="134"/>
                    <a:pt x="1268" y="159"/>
                  </a:cubicBezTo>
                  <a:cubicBezTo>
                    <a:pt x="1302" y="186"/>
                    <a:pt x="1319" y="227"/>
                    <a:pt x="1324" y="285"/>
                  </a:cubicBezTo>
                  <a:cubicBezTo>
                    <a:pt x="1331" y="429"/>
                    <a:pt x="1231" y="567"/>
                    <a:pt x="1085" y="612"/>
                  </a:cubicBezTo>
                  <a:lnTo>
                    <a:pt x="513" y="792"/>
                  </a:lnTo>
                  <a:cubicBezTo>
                    <a:pt x="468" y="799"/>
                    <a:pt x="427" y="803"/>
                    <a:pt x="389" y="803"/>
                  </a:cubicBezTo>
                  <a:cubicBezTo>
                    <a:pt x="285" y="803"/>
                    <a:pt x="212" y="774"/>
                    <a:pt x="171" y="716"/>
                  </a:cubicBezTo>
                  <a:cubicBezTo>
                    <a:pt x="138" y="670"/>
                    <a:pt x="128" y="615"/>
                    <a:pt x="145" y="557"/>
                  </a:cubicBezTo>
                  <a:cubicBezTo>
                    <a:pt x="163" y="493"/>
                    <a:pt x="210" y="442"/>
                    <a:pt x="271" y="417"/>
                  </a:cubicBezTo>
                  <a:lnTo>
                    <a:pt x="894" y="167"/>
                  </a:lnTo>
                  <a:cubicBezTo>
                    <a:pt x="928" y="154"/>
                    <a:pt x="956" y="144"/>
                    <a:pt x="984" y="139"/>
                  </a:cubicBezTo>
                  <a:cubicBezTo>
                    <a:pt x="1037" y="128"/>
                    <a:pt x="1084" y="122"/>
                    <a:pt x="1125" y="122"/>
                  </a:cubicBezTo>
                  <a:close/>
                  <a:moveTo>
                    <a:pt x="1122" y="0"/>
                  </a:moveTo>
                  <a:cubicBezTo>
                    <a:pt x="1073" y="0"/>
                    <a:pt x="1019" y="6"/>
                    <a:pt x="960" y="18"/>
                  </a:cubicBezTo>
                  <a:cubicBezTo>
                    <a:pt x="924" y="25"/>
                    <a:pt x="889" y="35"/>
                    <a:pt x="848" y="52"/>
                  </a:cubicBezTo>
                  <a:lnTo>
                    <a:pt x="225" y="302"/>
                  </a:lnTo>
                  <a:cubicBezTo>
                    <a:pt x="129" y="341"/>
                    <a:pt x="54" y="422"/>
                    <a:pt x="26" y="522"/>
                  </a:cubicBezTo>
                  <a:cubicBezTo>
                    <a:pt x="0" y="615"/>
                    <a:pt x="16" y="710"/>
                    <a:pt x="71" y="786"/>
                  </a:cubicBezTo>
                  <a:cubicBezTo>
                    <a:pt x="137" y="877"/>
                    <a:pt x="240" y="923"/>
                    <a:pt x="384" y="923"/>
                  </a:cubicBezTo>
                  <a:cubicBezTo>
                    <a:pt x="386" y="923"/>
                    <a:pt x="387" y="923"/>
                    <a:pt x="389" y="923"/>
                  </a:cubicBezTo>
                  <a:cubicBezTo>
                    <a:pt x="435" y="923"/>
                    <a:pt x="486" y="918"/>
                    <a:pt x="540" y="910"/>
                  </a:cubicBezTo>
                  <a:lnTo>
                    <a:pt x="1119" y="730"/>
                  </a:lnTo>
                  <a:cubicBezTo>
                    <a:pt x="1321" y="666"/>
                    <a:pt x="1456" y="477"/>
                    <a:pt x="1444" y="277"/>
                  </a:cubicBezTo>
                  <a:cubicBezTo>
                    <a:pt x="1439" y="183"/>
                    <a:pt x="1404" y="110"/>
                    <a:pt x="1341" y="63"/>
                  </a:cubicBezTo>
                  <a:cubicBezTo>
                    <a:pt x="1287" y="21"/>
                    <a:pt x="1214" y="0"/>
                    <a:pt x="1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3438;p66">
              <a:extLst>
                <a:ext uri="{FF2B5EF4-FFF2-40B4-BE49-F238E27FC236}">
                  <a16:creationId xmlns:a16="http://schemas.microsoft.com/office/drawing/2014/main" id="{6EF086D9-FC8C-2714-E386-9608D1E56070}"/>
                </a:ext>
              </a:extLst>
            </p:cNvPr>
            <p:cNvSpPr/>
            <p:nvPr/>
          </p:nvSpPr>
          <p:spPr>
            <a:xfrm>
              <a:off x="792830" y="3512473"/>
              <a:ext cx="49022" cy="63799"/>
            </a:xfrm>
            <a:custGeom>
              <a:avLst/>
              <a:gdLst/>
              <a:ahLst/>
              <a:cxnLst/>
              <a:rect l="l" t="t" r="r" b="b"/>
              <a:pathLst>
                <a:path w="1390" h="1809" extrusionOk="0">
                  <a:moveTo>
                    <a:pt x="204" y="0"/>
                  </a:moveTo>
                  <a:lnTo>
                    <a:pt x="190" y="814"/>
                  </a:lnTo>
                  <a:lnTo>
                    <a:pt x="190" y="814"/>
                  </a:lnTo>
                  <a:cubicBezTo>
                    <a:pt x="77" y="760"/>
                    <a:pt x="1" y="717"/>
                    <a:pt x="0" y="717"/>
                  </a:cubicBezTo>
                  <a:lnTo>
                    <a:pt x="0" y="717"/>
                  </a:lnTo>
                  <a:cubicBezTo>
                    <a:pt x="0" y="717"/>
                    <a:pt x="4" y="719"/>
                    <a:pt x="11" y="723"/>
                  </a:cubicBezTo>
                  <a:cubicBezTo>
                    <a:pt x="81" y="764"/>
                    <a:pt x="140" y="807"/>
                    <a:pt x="189" y="851"/>
                  </a:cubicBezTo>
                  <a:lnTo>
                    <a:pt x="189" y="851"/>
                  </a:lnTo>
                  <a:lnTo>
                    <a:pt x="190" y="814"/>
                  </a:lnTo>
                  <a:lnTo>
                    <a:pt x="190" y="814"/>
                  </a:lnTo>
                  <a:cubicBezTo>
                    <a:pt x="392" y="912"/>
                    <a:pt x="713" y="1047"/>
                    <a:pt x="940" y="1047"/>
                  </a:cubicBezTo>
                  <a:cubicBezTo>
                    <a:pt x="1041" y="1047"/>
                    <a:pt x="1124" y="1020"/>
                    <a:pt x="1169" y="952"/>
                  </a:cubicBezTo>
                  <a:cubicBezTo>
                    <a:pt x="1390" y="626"/>
                    <a:pt x="833" y="246"/>
                    <a:pt x="204" y="0"/>
                  </a:cubicBezTo>
                  <a:close/>
                  <a:moveTo>
                    <a:pt x="189" y="851"/>
                  </a:moveTo>
                  <a:lnTo>
                    <a:pt x="173" y="1809"/>
                  </a:lnTo>
                  <a:cubicBezTo>
                    <a:pt x="173" y="1809"/>
                    <a:pt x="678" y="1286"/>
                    <a:pt x="189" y="8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3439;p66">
              <a:extLst>
                <a:ext uri="{FF2B5EF4-FFF2-40B4-BE49-F238E27FC236}">
                  <a16:creationId xmlns:a16="http://schemas.microsoft.com/office/drawing/2014/main" id="{624E1110-C539-8F28-1FAE-F69C0BE9918E}"/>
                </a:ext>
              </a:extLst>
            </p:cNvPr>
            <p:cNvSpPr/>
            <p:nvPr/>
          </p:nvSpPr>
          <p:spPr>
            <a:xfrm>
              <a:off x="790397" y="3510251"/>
              <a:ext cx="48140" cy="68172"/>
            </a:xfrm>
            <a:custGeom>
              <a:avLst/>
              <a:gdLst/>
              <a:ahLst/>
              <a:cxnLst/>
              <a:rect l="l" t="t" r="r" b="b"/>
              <a:pathLst>
                <a:path w="1365" h="1933" extrusionOk="0">
                  <a:moveTo>
                    <a:pt x="276" y="1"/>
                  </a:moveTo>
                  <a:cubicBezTo>
                    <a:pt x="252" y="1"/>
                    <a:pt x="229" y="15"/>
                    <a:pt x="218" y="41"/>
                  </a:cubicBezTo>
                  <a:cubicBezTo>
                    <a:pt x="206" y="71"/>
                    <a:pt x="221" y="107"/>
                    <a:pt x="254" y="119"/>
                  </a:cubicBezTo>
                  <a:cubicBezTo>
                    <a:pt x="782" y="325"/>
                    <a:pt x="1151" y="585"/>
                    <a:pt x="1217" y="796"/>
                  </a:cubicBezTo>
                  <a:cubicBezTo>
                    <a:pt x="1237" y="862"/>
                    <a:pt x="1227" y="922"/>
                    <a:pt x="1189" y="981"/>
                  </a:cubicBezTo>
                  <a:cubicBezTo>
                    <a:pt x="1158" y="1027"/>
                    <a:pt x="1096" y="1048"/>
                    <a:pt x="1013" y="1048"/>
                  </a:cubicBezTo>
                  <a:cubicBezTo>
                    <a:pt x="792" y="1048"/>
                    <a:pt x="424" y="904"/>
                    <a:pt x="104" y="727"/>
                  </a:cubicBezTo>
                  <a:cubicBezTo>
                    <a:pt x="94" y="722"/>
                    <a:pt x="83" y="719"/>
                    <a:pt x="71" y="719"/>
                  </a:cubicBezTo>
                  <a:cubicBezTo>
                    <a:pt x="49" y="719"/>
                    <a:pt x="28" y="730"/>
                    <a:pt x="17" y="749"/>
                  </a:cubicBezTo>
                  <a:cubicBezTo>
                    <a:pt x="0" y="780"/>
                    <a:pt x="16" y="819"/>
                    <a:pt x="44" y="835"/>
                  </a:cubicBezTo>
                  <a:cubicBezTo>
                    <a:pt x="263" y="962"/>
                    <a:pt x="384" y="1112"/>
                    <a:pt x="407" y="1282"/>
                  </a:cubicBezTo>
                  <a:cubicBezTo>
                    <a:pt x="446" y="1568"/>
                    <a:pt x="200" y="1825"/>
                    <a:pt x="198" y="1828"/>
                  </a:cubicBezTo>
                  <a:cubicBezTo>
                    <a:pt x="174" y="1852"/>
                    <a:pt x="174" y="1890"/>
                    <a:pt x="199" y="1915"/>
                  </a:cubicBezTo>
                  <a:cubicBezTo>
                    <a:pt x="211" y="1927"/>
                    <a:pt x="226" y="1933"/>
                    <a:pt x="243" y="1933"/>
                  </a:cubicBezTo>
                  <a:cubicBezTo>
                    <a:pt x="259" y="1933"/>
                    <a:pt x="275" y="1926"/>
                    <a:pt x="286" y="1913"/>
                  </a:cubicBezTo>
                  <a:cubicBezTo>
                    <a:pt x="298" y="1901"/>
                    <a:pt x="575" y="1611"/>
                    <a:pt x="528" y="1265"/>
                  </a:cubicBezTo>
                  <a:cubicBezTo>
                    <a:pt x="516" y="1180"/>
                    <a:pt x="486" y="1098"/>
                    <a:pt x="436" y="1024"/>
                  </a:cubicBezTo>
                  <a:lnTo>
                    <a:pt x="436" y="1024"/>
                  </a:lnTo>
                  <a:cubicBezTo>
                    <a:pt x="625" y="1101"/>
                    <a:pt x="838" y="1169"/>
                    <a:pt x="1010" y="1169"/>
                  </a:cubicBezTo>
                  <a:cubicBezTo>
                    <a:pt x="1131" y="1169"/>
                    <a:pt x="1231" y="1136"/>
                    <a:pt x="1289" y="1049"/>
                  </a:cubicBezTo>
                  <a:cubicBezTo>
                    <a:pt x="1351" y="960"/>
                    <a:pt x="1364" y="862"/>
                    <a:pt x="1333" y="760"/>
                  </a:cubicBezTo>
                  <a:cubicBezTo>
                    <a:pt x="1222" y="401"/>
                    <a:pt x="571" y="112"/>
                    <a:pt x="298" y="5"/>
                  </a:cubicBezTo>
                  <a:cubicBezTo>
                    <a:pt x="291" y="2"/>
                    <a:pt x="284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3440;p66">
              <a:extLst>
                <a:ext uri="{FF2B5EF4-FFF2-40B4-BE49-F238E27FC236}">
                  <a16:creationId xmlns:a16="http://schemas.microsoft.com/office/drawing/2014/main" id="{92AEEFC3-013D-1B49-49A8-776AB96D209B}"/>
                </a:ext>
              </a:extLst>
            </p:cNvPr>
            <p:cNvSpPr/>
            <p:nvPr/>
          </p:nvSpPr>
          <p:spPr>
            <a:xfrm>
              <a:off x="642028" y="3569641"/>
              <a:ext cx="197851" cy="265176"/>
            </a:xfrm>
            <a:custGeom>
              <a:avLst/>
              <a:gdLst/>
              <a:ahLst/>
              <a:cxnLst/>
              <a:rect l="l" t="t" r="r" b="b"/>
              <a:pathLst>
                <a:path w="5610" h="7519" extrusionOk="0">
                  <a:moveTo>
                    <a:pt x="2625" y="1"/>
                  </a:moveTo>
                  <a:lnTo>
                    <a:pt x="620" y="3750"/>
                  </a:lnTo>
                  <a:lnTo>
                    <a:pt x="0" y="6584"/>
                  </a:lnTo>
                  <a:cubicBezTo>
                    <a:pt x="317" y="7211"/>
                    <a:pt x="918" y="7519"/>
                    <a:pt x="1518" y="7519"/>
                  </a:cubicBezTo>
                  <a:cubicBezTo>
                    <a:pt x="2164" y="7519"/>
                    <a:pt x="2808" y="7162"/>
                    <a:pt x="3094" y="6462"/>
                  </a:cubicBezTo>
                  <a:lnTo>
                    <a:pt x="5600" y="1104"/>
                  </a:lnTo>
                  <a:cubicBezTo>
                    <a:pt x="5609" y="1082"/>
                    <a:pt x="5594" y="1058"/>
                    <a:pt x="5570" y="1058"/>
                  </a:cubicBezTo>
                  <a:cubicBezTo>
                    <a:pt x="5551" y="1059"/>
                    <a:pt x="5531" y="1059"/>
                    <a:pt x="5512" y="1059"/>
                  </a:cubicBezTo>
                  <a:cubicBezTo>
                    <a:pt x="4455" y="1059"/>
                    <a:pt x="3432" y="684"/>
                    <a:pt x="2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3441;p66">
              <a:extLst>
                <a:ext uri="{FF2B5EF4-FFF2-40B4-BE49-F238E27FC236}">
                  <a16:creationId xmlns:a16="http://schemas.microsoft.com/office/drawing/2014/main" id="{5C8328FC-457F-3A10-E2C1-C5FE1540C486}"/>
                </a:ext>
              </a:extLst>
            </p:cNvPr>
            <p:cNvSpPr/>
            <p:nvPr/>
          </p:nvSpPr>
          <p:spPr>
            <a:xfrm>
              <a:off x="639489" y="3567525"/>
              <a:ext cx="202471" cy="269479"/>
            </a:xfrm>
            <a:custGeom>
              <a:avLst/>
              <a:gdLst/>
              <a:ahLst/>
              <a:cxnLst/>
              <a:rect l="l" t="t" r="r" b="b"/>
              <a:pathLst>
                <a:path w="5741" h="7641" extrusionOk="0">
                  <a:moveTo>
                    <a:pt x="2694" y="1"/>
                  </a:moveTo>
                  <a:cubicBezTo>
                    <a:pt x="2691" y="1"/>
                    <a:pt x="2687" y="1"/>
                    <a:pt x="2684" y="1"/>
                  </a:cubicBezTo>
                  <a:cubicBezTo>
                    <a:pt x="2665" y="6"/>
                    <a:pt x="2649" y="16"/>
                    <a:pt x="2641" y="33"/>
                  </a:cubicBezTo>
                  <a:lnTo>
                    <a:pt x="636" y="3781"/>
                  </a:lnTo>
                  <a:cubicBezTo>
                    <a:pt x="620" y="3811"/>
                    <a:pt x="631" y="3848"/>
                    <a:pt x="662" y="3864"/>
                  </a:cubicBezTo>
                  <a:cubicBezTo>
                    <a:pt x="671" y="3869"/>
                    <a:pt x="681" y="3871"/>
                    <a:pt x="691" y="3871"/>
                  </a:cubicBezTo>
                  <a:cubicBezTo>
                    <a:pt x="713" y="3871"/>
                    <a:pt x="734" y="3860"/>
                    <a:pt x="745" y="3838"/>
                  </a:cubicBezTo>
                  <a:lnTo>
                    <a:pt x="2714" y="154"/>
                  </a:lnTo>
                  <a:cubicBezTo>
                    <a:pt x="3523" y="816"/>
                    <a:pt x="4535" y="1178"/>
                    <a:pt x="5580" y="1178"/>
                  </a:cubicBezTo>
                  <a:lnTo>
                    <a:pt x="5594" y="1178"/>
                  </a:lnTo>
                  <a:lnTo>
                    <a:pt x="3109" y="6494"/>
                  </a:lnTo>
                  <a:cubicBezTo>
                    <a:pt x="2860" y="7098"/>
                    <a:pt x="2303" y="7489"/>
                    <a:pt x="1654" y="7513"/>
                  </a:cubicBezTo>
                  <a:cubicBezTo>
                    <a:pt x="1628" y="7514"/>
                    <a:pt x="1603" y="7514"/>
                    <a:pt x="1578" y="7514"/>
                  </a:cubicBezTo>
                  <a:cubicBezTo>
                    <a:pt x="960" y="7514"/>
                    <a:pt x="406" y="7171"/>
                    <a:pt x="125" y="6614"/>
                  </a:cubicBezTo>
                  <a:cubicBezTo>
                    <a:pt x="115" y="6593"/>
                    <a:pt x="93" y="6580"/>
                    <a:pt x="69" y="6580"/>
                  </a:cubicBezTo>
                  <a:cubicBezTo>
                    <a:pt x="60" y="6580"/>
                    <a:pt x="51" y="6582"/>
                    <a:pt x="42" y="6587"/>
                  </a:cubicBezTo>
                  <a:cubicBezTo>
                    <a:pt x="12" y="6602"/>
                    <a:pt x="0" y="6639"/>
                    <a:pt x="15" y="6669"/>
                  </a:cubicBezTo>
                  <a:cubicBezTo>
                    <a:pt x="322" y="7275"/>
                    <a:pt x="919" y="7641"/>
                    <a:pt x="1588" y="7641"/>
                  </a:cubicBezTo>
                  <a:cubicBezTo>
                    <a:pt x="1613" y="7641"/>
                    <a:pt x="1636" y="7641"/>
                    <a:pt x="1660" y="7640"/>
                  </a:cubicBezTo>
                  <a:cubicBezTo>
                    <a:pt x="2359" y="7613"/>
                    <a:pt x="2958" y="7194"/>
                    <a:pt x="3223" y="6547"/>
                  </a:cubicBezTo>
                  <a:lnTo>
                    <a:pt x="5726" y="1191"/>
                  </a:lnTo>
                  <a:cubicBezTo>
                    <a:pt x="5740" y="1162"/>
                    <a:pt x="5737" y="1128"/>
                    <a:pt x="5719" y="1101"/>
                  </a:cubicBezTo>
                  <a:cubicBezTo>
                    <a:pt x="5702" y="1074"/>
                    <a:pt x="5674" y="1058"/>
                    <a:pt x="5641" y="1058"/>
                  </a:cubicBezTo>
                  <a:lnTo>
                    <a:pt x="5639" y="1058"/>
                  </a:lnTo>
                  <a:cubicBezTo>
                    <a:pt x="5621" y="1058"/>
                    <a:pt x="5603" y="1058"/>
                    <a:pt x="5585" y="1058"/>
                  </a:cubicBezTo>
                  <a:cubicBezTo>
                    <a:pt x="4544" y="1058"/>
                    <a:pt x="3532" y="689"/>
                    <a:pt x="2735" y="15"/>
                  </a:cubicBezTo>
                  <a:cubicBezTo>
                    <a:pt x="2724" y="5"/>
                    <a:pt x="2709" y="1"/>
                    <a:pt x="2694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3442;p66">
              <a:extLst>
                <a:ext uri="{FF2B5EF4-FFF2-40B4-BE49-F238E27FC236}">
                  <a16:creationId xmlns:a16="http://schemas.microsoft.com/office/drawing/2014/main" id="{4B4C19AB-0E3B-BA46-649C-9522E9F8036E}"/>
                </a:ext>
              </a:extLst>
            </p:cNvPr>
            <p:cNvSpPr/>
            <p:nvPr/>
          </p:nvSpPr>
          <p:spPr>
            <a:xfrm>
              <a:off x="639489" y="3567525"/>
              <a:ext cx="202471" cy="269479"/>
            </a:xfrm>
            <a:custGeom>
              <a:avLst/>
              <a:gdLst/>
              <a:ahLst/>
              <a:cxnLst/>
              <a:rect l="l" t="t" r="r" b="b"/>
              <a:pathLst>
                <a:path w="5741" h="7641" extrusionOk="0">
                  <a:moveTo>
                    <a:pt x="2694" y="1"/>
                  </a:moveTo>
                  <a:cubicBezTo>
                    <a:pt x="2691" y="1"/>
                    <a:pt x="2687" y="1"/>
                    <a:pt x="2684" y="1"/>
                  </a:cubicBezTo>
                  <a:cubicBezTo>
                    <a:pt x="2665" y="6"/>
                    <a:pt x="2649" y="16"/>
                    <a:pt x="2641" y="33"/>
                  </a:cubicBezTo>
                  <a:lnTo>
                    <a:pt x="636" y="3781"/>
                  </a:lnTo>
                  <a:cubicBezTo>
                    <a:pt x="620" y="3811"/>
                    <a:pt x="631" y="3848"/>
                    <a:pt x="662" y="3864"/>
                  </a:cubicBezTo>
                  <a:cubicBezTo>
                    <a:pt x="671" y="3869"/>
                    <a:pt x="681" y="3871"/>
                    <a:pt x="691" y="3871"/>
                  </a:cubicBezTo>
                  <a:cubicBezTo>
                    <a:pt x="713" y="3871"/>
                    <a:pt x="734" y="3860"/>
                    <a:pt x="745" y="3838"/>
                  </a:cubicBezTo>
                  <a:lnTo>
                    <a:pt x="2714" y="154"/>
                  </a:lnTo>
                  <a:cubicBezTo>
                    <a:pt x="3523" y="816"/>
                    <a:pt x="4535" y="1178"/>
                    <a:pt x="5580" y="1178"/>
                  </a:cubicBezTo>
                  <a:lnTo>
                    <a:pt x="5594" y="1178"/>
                  </a:lnTo>
                  <a:lnTo>
                    <a:pt x="3109" y="6494"/>
                  </a:lnTo>
                  <a:cubicBezTo>
                    <a:pt x="2860" y="7098"/>
                    <a:pt x="2303" y="7489"/>
                    <a:pt x="1654" y="7513"/>
                  </a:cubicBezTo>
                  <a:cubicBezTo>
                    <a:pt x="1628" y="7514"/>
                    <a:pt x="1603" y="7514"/>
                    <a:pt x="1578" y="7514"/>
                  </a:cubicBezTo>
                  <a:cubicBezTo>
                    <a:pt x="960" y="7514"/>
                    <a:pt x="406" y="7171"/>
                    <a:pt x="125" y="6614"/>
                  </a:cubicBezTo>
                  <a:cubicBezTo>
                    <a:pt x="115" y="6593"/>
                    <a:pt x="93" y="6580"/>
                    <a:pt x="69" y="6580"/>
                  </a:cubicBezTo>
                  <a:cubicBezTo>
                    <a:pt x="60" y="6580"/>
                    <a:pt x="51" y="6582"/>
                    <a:pt x="42" y="6587"/>
                  </a:cubicBezTo>
                  <a:cubicBezTo>
                    <a:pt x="12" y="6602"/>
                    <a:pt x="0" y="6639"/>
                    <a:pt x="15" y="6669"/>
                  </a:cubicBezTo>
                  <a:cubicBezTo>
                    <a:pt x="322" y="7275"/>
                    <a:pt x="919" y="7641"/>
                    <a:pt x="1588" y="7641"/>
                  </a:cubicBezTo>
                  <a:cubicBezTo>
                    <a:pt x="1613" y="7641"/>
                    <a:pt x="1636" y="7641"/>
                    <a:pt x="1660" y="7640"/>
                  </a:cubicBezTo>
                  <a:cubicBezTo>
                    <a:pt x="2359" y="7613"/>
                    <a:pt x="2958" y="7194"/>
                    <a:pt x="3223" y="6547"/>
                  </a:cubicBezTo>
                  <a:lnTo>
                    <a:pt x="5726" y="1191"/>
                  </a:lnTo>
                  <a:cubicBezTo>
                    <a:pt x="5740" y="1162"/>
                    <a:pt x="5737" y="1128"/>
                    <a:pt x="5719" y="1101"/>
                  </a:cubicBezTo>
                  <a:cubicBezTo>
                    <a:pt x="5702" y="1074"/>
                    <a:pt x="5674" y="1058"/>
                    <a:pt x="5641" y="1058"/>
                  </a:cubicBezTo>
                  <a:lnTo>
                    <a:pt x="5639" y="1058"/>
                  </a:lnTo>
                  <a:cubicBezTo>
                    <a:pt x="5621" y="1058"/>
                    <a:pt x="5603" y="1058"/>
                    <a:pt x="5585" y="1058"/>
                  </a:cubicBezTo>
                  <a:cubicBezTo>
                    <a:pt x="4544" y="1058"/>
                    <a:pt x="3532" y="689"/>
                    <a:pt x="2735" y="15"/>
                  </a:cubicBezTo>
                  <a:cubicBezTo>
                    <a:pt x="2724" y="5"/>
                    <a:pt x="2709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3443;p66">
              <a:extLst>
                <a:ext uri="{FF2B5EF4-FFF2-40B4-BE49-F238E27FC236}">
                  <a16:creationId xmlns:a16="http://schemas.microsoft.com/office/drawing/2014/main" id="{3B4E3276-1CF6-74A0-D792-3E6A8042F36C}"/>
                </a:ext>
              </a:extLst>
            </p:cNvPr>
            <p:cNvSpPr/>
            <p:nvPr/>
          </p:nvSpPr>
          <p:spPr>
            <a:xfrm>
              <a:off x="733088" y="3586287"/>
              <a:ext cx="15835" cy="15341"/>
            </a:xfrm>
            <a:custGeom>
              <a:avLst/>
              <a:gdLst/>
              <a:ahLst/>
              <a:cxnLst/>
              <a:rect l="l" t="t" r="r" b="b"/>
              <a:pathLst>
                <a:path w="449" h="435" extrusionOk="0">
                  <a:moveTo>
                    <a:pt x="220" y="123"/>
                  </a:moveTo>
                  <a:cubicBezTo>
                    <a:pt x="222" y="123"/>
                    <a:pt x="223" y="123"/>
                    <a:pt x="224" y="123"/>
                  </a:cubicBezTo>
                  <a:cubicBezTo>
                    <a:pt x="245" y="123"/>
                    <a:pt x="266" y="130"/>
                    <a:pt x="282" y="142"/>
                  </a:cubicBezTo>
                  <a:cubicBezTo>
                    <a:pt x="303" y="157"/>
                    <a:pt x="316" y="180"/>
                    <a:pt x="319" y="205"/>
                  </a:cubicBezTo>
                  <a:cubicBezTo>
                    <a:pt x="321" y="230"/>
                    <a:pt x="315" y="255"/>
                    <a:pt x="299" y="276"/>
                  </a:cubicBezTo>
                  <a:cubicBezTo>
                    <a:pt x="280" y="300"/>
                    <a:pt x="252" y="313"/>
                    <a:pt x="223" y="313"/>
                  </a:cubicBezTo>
                  <a:cubicBezTo>
                    <a:pt x="203" y="313"/>
                    <a:pt x="183" y="306"/>
                    <a:pt x="167" y="293"/>
                  </a:cubicBezTo>
                  <a:cubicBezTo>
                    <a:pt x="146" y="278"/>
                    <a:pt x="133" y="255"/>
                    <a:pt x="130" y="230"/>
                  </a:cubicBezTo>
                  <a:cubicBezTo>
                    <a:pt x="128" y="205"/>
                    <a:pt x="134" y="180"/>
                    <a:pt x="149" y="159"/>
                  </a:cubicBezTo>
                  <a:cubicBezTo>
                    <a:pt x="164" y="140"/>
                    <a:pt x="187" y="126"/>
                    <a:pt x="211" y="123"/>
                  </a:cubicBezTo>
                  <a:cubicBezTo>
                    <a:pt x="214" y="123"/>
                    <a:pt x="217" y="123"/>
                    <a:pt x="220" y="123"/>
                  </a:cubicBezTo>
                  <a:close/>
                  <a:moveTo>
                    <a:pt x="222" y="0"/>
                  </a:moveTo>
                  <a:cubicBezTo>
                    <a:pt x="214" y="0"/>
                    <a:pt x="205" y="1"/>
                    <a:pt x="196" y="2"/>
                  </a:cubicBezTo>
                  <a:cubicBezTo>
                    <a:pt x="140" y="9"/>
                    <a:pt x="87" y="39"/>
                    <a:pt x="53" y="85"/>
                  </a:cubicBezTo>
                  <a:cubicBezTo>
                    <a:pt x="17" y="131"/>
                    <a:pt x="1" y="189"/>
                    <a:pt x="9" y="245"/>
                  </a:cubicBezTo>
                  <a:cubicBezTo>
                    <a:pt x="16" y="303"/>
                    <a:pt x="46" y="354"/>
                    <a:pt x="92" y="390"/>
                  </a:cubicBezTo>
                  <a:cubicBezTo>
                    <a:pt x="131" y="419"/>
                    <a:pt x="178" y="434"/>
                    <a:pt x="223" y="434"/>
                  </a:cubicBezTo>
                  <a:cubicBezTo>
                    <a:pt x="289" y="434"/>
                    <a:pt x="353" y="406"/>
                    <a:pt x="396" y="350"/>
                  </a:cubicBezTo>
                  <a:cubicBezTo>
                    <a:pt x="431" y="304"/>
                    <a:pt x="448" y="246"/>
                    <a:pt x="440" y="190"/>
                  </a:cubicBezTo>
                  <a:cubicBezTo>
                    <a:pt x="433" y="132"/>
                    <a:pt x="403" y="81"/>
                    <a:pt x="357" y="45"/>
                  </a:cubicBezTo>
                  <a:cubicBezTo>
                    <a:pt x="317" y="16"/>
                    <a:pt x="271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3444;p66">
              <a:extLst>
                <a:ext uri="{FF2B5EF4-FFF2-40B4-BE49-F238E27FC236}">
                  <a16:creationId xmlns:a16="http://schemas.microsoft.com/office/drawing/2014/main" id="{E1107C92-303A-3CB2-9686-3120FAD8F417}"/>
                </a:ext>
              </a:extLst>
            </p:cNvPr>
            <p:cNvSpPr/>
            <p:nvPr/>
          </p:nvSpPr>
          <p:spPr>
            <a:xfrm>
              <a:off x="715348" y="3599442"/>
              <a:ext cx="56463" cy="26980"/>
            </a:xfrm>
            <a:custGeom>
              <a:avLst/>
              <a:gdLst/>
              <a:ahLst/>
              <a:cxnLst/>
              <a:rect l="l" t="t" r="r" b="b"/>
              <a:pathLst>
                <a:path w="1601" h="765" extrusionOk="0">
                  <a:moveTo>
                    <a:pt x="70" y="0"/>
                  </a:moveTo>
                  <a:cubicBezTo>
                    <a:pt x="51" y="0"/>
                    <a:pt x="32" y="9"/>
                    <a:pt x="20" y="25"/>
                  </a:cubicBezTo>
                  <a:cubicBezTo>
                    <a:pt x="0" y="53"/>
                    <a:pt x="7" y="91"/>
                    <a:pt x="34" y="111"/>
                  </a:cubicBezTo>
                  <a:cubicBezTo>
                    <a:pt x="922" y="750"/>
                    <a:pt x="1484" y="765"/>
                    <a:pt x="1536" y="765"/>
                  </a:cubicBezTo>
                  <a:lnTo>
                    <a:pt x="1539" y="765"/>
                  </a:lnTo>
                  <a:cubicBezTo>
                    <a:pt x="1573" y="765"/>
                    <a:pt x="1600" y="736"/>
                    <a:pt x="1599" y="703"/>
                  </a:cubicBezTo>
                  <a:cubicBezTo>
                    <a:pt x="1599" y="669"/>
                    <a:pt x="1571" y="643"/>
                    <a:pt x="1538" y="643"/>
                  </a:cubicBezTo>
                  <a:lnTo>
                    <a:pt x="1536" y="643"/>
                  </a:lnTo>
                  <a:cubicBezTo>
                    <a:pt x="1523" y="643"/>
                    <a:pt x="974" y="636"/>
                    <a:pt x="106" y="12"/>
                  </a:cubicBezTo>
                  <a:cubicBezTo>
                    <a:pt x="95" y="4"/>
                    <a:pt x="82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3445;p66">
              <a:extLst>
                <a:ext uri="{FF2B5EF4-FFF2-40B4-BE49-F238E27FC236}">
                  <a16:creationId xmlns:a16="http://schemas.microsoft.com/office/drawing/2014/main" id="{9CB28BCA-7F1B-2C5D-B13B-0F74EEC990C6}"/>
                </a:ext>
              </a:extLst>
            </p:cNvPr>
            <p:cNvSpPr/>
            <p:nvPr/>
          </p:nvSpPr>
          <p:spPr>
            <a:xfrm>
              <a:off x="636597" y="3690113"/>
              <a:ext cx="149746" cy="199649"/>
            </a:xfrm>
            <a:custGeom>
              <a:avLst/>
              <a:gdLst/>
              <a:ahLst/>
              <a:cxnLst/>
              <a:rect l="l" t="t" r="r" b="b"/>
              <a:pathLst>
                <a:path w="4246" h="5661" extrusionOk="0">
                  <a:moveTo>
                    <a:pt x="65" y="1"/>
                  </a:moveTo>
                  <a:cubicBezTo>
                    <a:pt x="55" y="1"/>
                    <a:pt x="48" y="8"/>
                    <a:pt x="48" y="17"/>
                  </a:cubicBezTo>
                  <a:lnTo>
                    <a:pt x="1" y="5609"/>
                  </a:lnTo>
                  <a:cubicBezTo>
                    <a:pt x="1" y="5619"/>
                    <a:pt x="7" y="5626"/>
                    <a:pt x="17" y="5626"/>
                  </a:cubicBezTo>
                  <a:lnTo>
                    <a:pt x="4181" y="5660"/>
                  </a:lnTo>
                  <a:cubicBezTo>
                    <a:pt x="4190" y="5660"/>
                    <a:pt x="4197" y="5653"/>
                    <a:pt x="4197" y="5644"/>
                  </a:cubicBezTo>
                  <a:lnTo>
                    <a:pt x="4245" y="52"/>
                  </a:lnTo>
                  <a:cubicBezTo>
                    <a:pt x="4245" y="43"/>
                    <a:pt x="4239" y="36"/>
                    <a:pt x="4229" y="36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3446;p66">
              <a:extLst>
                <a:ext uri="{FF2B5EF4-FFF2-40B4-BE49-F238E27FC236}">
                  <a16:creationId xmlns:a16="http://schemas.microsoft.com/office/drawing/2014/main" id="{6FD781C9-B219-1637-2008-0BE98D4EE314}"/>
                </a:ext>
              </a:extLst>
            </p:cNvPr>
            <p:cNvSpPr/>
            <p:nvPr/>
          </p:nvSpPr>
          <p:spPr>
            <a:xfrm>
              <a:off x="634516" y="3687997"/>
              <a:ext cx="153907" cy="203881"/>
            </a:xfrm>
            <a:custGeom>
              <a:avLst/>
              <a:gdLst/>
              <a:ahLst/>
              <a:cxnLst/>
              <a:rect l="l" t="t" r="r" b="b"/>
              <a:pathLst>
                <a:path w="4364" h="5781" extrusionOk="0">
                  <a:moveTo>
                    <a:pt x="287" y="123"/>
                  </a:moveTo>
                  <a:lnTo>
                    <a:pt x="4125" y="156"/>
                  </a:lnTo>
                  <a:cubicBezTo>
                    <a:pt x="4156" y="156"/>
                    <a:pt x="4186" y="169"/>
                    <a:pt x="4207" y="191"/>
                  </a:cubicBezTo>
                  <a:cubicBezTo>
                    <a:pt x="4229" y="214"/>
                    <a:pt x="4241" y="245"/>
                    <a:pt x="4241" y="275"/>
                  </a:cubicBezTo>
                  <a:lnTo>
                    <a:pt x="4196" y="5541"/>
                  </a:lnTo>
                  <a:cubicBezTo>
                    <a:pt x="4195" y="5606"/>
                    <a:pt x="4143" y="5658"/>
                    <a:pt x="4078" y="5658"/>
                  </a:cubicBezTo>
                  <a:lnTo>
                    <a:pt x="4077" y="5658"/>
                  </a:lnTo>
                  <a:lnTo>
                    <a:pt x="239" y="5626"/>
                  </a:lnTo>
                  <a:cubicBezTo>
                    <a:pt x="174" y="5624"/>
                    <a:pt x="122" y="5571"/>
                    <a:pt x="122" y="5506"/>
                  </a:cubicBezTo>
                  <a:lnTo>
                    <a:pt x="167" y="240"/>
                  </a:lnTo>
                  <a:cubicBezTo>
                    <a:pt x="167" y="209"/>
                    <a:pt x="181" y="179"/>
                    <a:pt x="202" y="158"/>
                  </a:cubicBezTo>
                  <a:cubicBezTo>
                    <a:pt x="224" y="136"/>
                    <a:pt x="254" y="123"/>
                    <a:pt x="285" y="123"/>
                  </a:cubicBezTo>
                  <a:close/>
                  <a:moveTo>
                    <a:pt x="285" y="0"/>
                  </a:moveTo>
                  <a:cubicBezTo>
                    <a:pt x="221" y="0"/>
                    <a:pt x="161" y="24"/>
                    <a:pt x="116" y="69"/>
                  </a:cubicBezTo>
                  <a:cubicBezTo>
                    <a:pt x="71" y="114"/>
                    <a:pt x="45" y="175"/>
                    <a:pt x="45" y="239"/>
                  </a:cubicBezTo>
                  <a:lnTo>
                    <a:pt x="0" y="5505"/>
                  </a:lnTo>
                  <a:cubicBezTo>
                    <a:pt x="0" y="5638"/>
                    <a:pt x="106" y="5746"/>
                    <a:pt x="239" y="5748"/>
                  </a:cubicBezTo>
                  <a:lnTo>
                    <a:pt x="4077" y="5780"/>
                  </a:lnTo>
                  <a:lnTo>
                    <a:pt x="4078" y="5780"/>
                  </a:lnTo>
                  <a:cubicBezTo>
                    <a:pt x="4210" y="5780"/>
                    <a:pt x="4317" y="5674"/>
                    <a:pt x="4318" y="5541"/>
                  </a:cubicBezTo>
                  <a:lnTo>
                    <a:pt x="4364" y="275"/>
                  </a:lnTo>
                  <a:cubicBezTo>
                    <a:pt x="4364" y="210"/>
                    <a:pt x="4339" y="150"/>
                    <a:pt x="4294" y="104"/>
                  </a:cubicBezTo>
                  <a:cubicBezTo>
                    <a:pt x="4250" y="58"/>
                    <a:pt x="4188" y="33"/>
                    <a:pt x="4125" y="33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3447;p66">
              <a:extLst>
                <a:ext uri="{FF2B5EF4-FFF2-40B4-BE49-F238E27FC236}">
                  <a16:creationId xmlns:a16="http://schemas.microsoft.com/office/drawing/2014/main" id="{8F5A1902-7CC6-F915-8859-6E7AECE264EE}"/>
                </a:ext>
              </a:extLst>
            </p:cNvPr>
            <p:cNvSpPr/>
            <p:nvPr/>
          </p:nvSpPr>
          <p:spPr>
            <a:xfrm>
              <a:off x="670312" y="3658585"/>
              <a:ext cx="89650" cy="38477"/>
            </a:xfrm>
            <a:custGeom>
              <a:avLst/>
              <a:gdLst/>
              <a:ahLst/>
              <a:cxnLst/>
              <a:rect l="l" t="t" r="r" b="b"/>
              <a:pathLst>
                <a:path w="2542" h="1091" extrusionOk="0">
                  <a:moveTo>
                    <a:pt x="1283" y="0"/>
                  </a:moveTo>
                  <a:cubicBezTo>
                    <a:pt x="1094" y="0"/>
                    <a:pt x="940" y="152"/>
                    <a:pt x="938" y="342"/>
                  </a:cubicBezTo>
                  <a:cubicBezTo>
                    <a:pt x="937" y="359"/>
                    <a:pt x="939" y="375"/>
                    <a:pt x="943" y="392"/>
                  </a:cubicBezTo>
                  <a:lnTo>
                    <a:pt x="346" y="386"/>
                  </a:lnTo>
                  <a:cubicBezTo>
                    <a:pt x="345" y="386"/>
                    <a:pt x="345" y="386"/>
                    <a:pt x="344" y="386"/>
                  </a:cubicBezTo>
                  <a:cubicBezTo>
                    <a:pt x="157" y="386"/>
                    <a:pt x="2" y="538"/>
                    <a:pt x="2" y="727"/>
                  </a:cubicBezTo>
                  <a:lnTo>
                    <a:pt x="0" y="1069"/>
                  </a:lnTo>
                  <a:lnTo>
                    <a:pt x="2538" y="1091"/>
                  </a:lnTo>
                  <a:lnTo>
                    <a:pt x="2540" y="748"/>
                  </a:lnTo>
                  <a:cubicBezTo>
                    <a:pt x="2541" y="559"/>
                    <a:pt x="2389" y="405"/>
                    <a:pt x="2201" y="403"/>
                  </a:cubicBezTo>
                  <a:lnTo>
                    <a:pt x="1621" y="397"/>
                  </a:lnTo>
                  <a:cubicBezTo>
                    <a:pt x="1623" y="381"/>
                    <a:pt x="1626" y="365"/>
                    <a:pt x="1626" y="347"/>
                  </a:cubicBezTo>
                  <a:cubicBezTo>
                    <a:pt x="1627" y="157"/>
                    <a:pt x="1475" y="3"/>
                    <a:pt x="1285" y="1"/>
                  </a:cubicBezTo>
                  <a:cubicBezTo>
                    <a:pt x="1284" y="0"/>
                    <a:pt x="1284" y="0"/>
                    <a:pt x="1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3448;p66">
              <a:extLst>
                <a:ext uri="{FF2B5EF4-FFF2-40B4-BE49-F238E27FC236}">
                  <a16:creationId xmlns:a16="http://schemas.microsoft.com/office/drawing/2014/main" id="{031C7F48-4772-6EAC-DA1D-164865B21A38}"/>
                </a:ext>
              </a:extLst>
            </p:cNvPr>
            <p:cNvSpPr/>
            <p:nvPr/>
          </p:nvSpPr>
          <p:spPr>
            <a:xfrm>
              <a:off x="668091" y="3656363"/>
              <a:ext cx="94094" cy="42815"/>
            </a:xfrm>
            <a:custGeom>
              <a:avLst/>
              <a:gdLst/>
              <a:ahLst/>
              <a:cxnLst/>
              <a:rect l="l" t="t" r="r" b="b"/>
              <a:pathLst>
                <a:path w="2668" h="1214" extrusionOk="0">
                  <a:moveTo>
                    <a:pt x="1344" y="124"/>
                  </a:moveTo>
                  <a:cubicBezTo>
                    <a:pt x="1420" y="124"/>
                    <a:pt x="1490" y="155"/>
                    <a:pt x="1544" y="209"/>
                  </a:cubicBezTo>
                  <a:cubicBezTo>
                    <a:pt x="1597" y="263"/>
                    <a:pt x="1626" y="334"/>
                    <a:pt x="1625" y="410"/>
                  </a:cubicBezTo>
                  <a:cubicBezTo>
                    <a:pt x="1625" y="423"/>
                    <a:pt x="1624" y="437"/>
                    <a:pt x="1621" y="449"/>
                  </a:cubicBezTo>
                  <a:cubicBezTo>
                    <a:pt x="1619" y="467"/>
                    <a:pt x="1622" y="486"/>
                    <a:pt x="1635" y="499"/>
                  </a:cubicBezTo>
                  <a:cubicBezTo>
                    <a:pt x="1647" y="513"/>
                    <a:pt x="1663" y="523"/>
                    <a:pt x="1680" y="523"/>
                  </a:cubicBezTo>
                  <a:lnTo>
                    <a:pt x="2261" y="529"/>
                  </a:lnTo>
                  <a:cubicBezTo>
                    <a:pt x="2415" y="530"/>
                    <a:pt x="2540" y="656"/>
                    <a:pt x="2539" y="811"/>
                  </a:cubicBezTo>
                  <a:lnTo>
                    <a:pt x="2537" y="1091"/>
                  </a:lnTo>
                  <a:lnTo>
                    <a:pt x="121" y="1070"/>
                  </a:lnTo>
                  <a:lnTo>
                    <a:pt x="124" y="790"/>
                  </a:lnTo>
                  <a:cubicBezTo>
                    <a:pt x="125" y="713"/>
                    <a:pt x="155" y="644"/>
                    <a:pt x="208" y="591"/>
                  </a:cubicBezTo>
                  <a:cubicBezTo>
                    <a:pt x="262" y="540"/>
                    <a:pt x="331" y="513"/>
                    <a:pt x="408" y="510"/>
                  </a:cubicBezTo>
                  <a:lnTo>
                    <a:pt x="1004" y="517"/>
                  </a:lnTo>
                  <a:cubicBezTo>
                    <a:pt x="1022" y="517"/>
                    <a:pt x="1038" y="509"/>
                    <a:pt x="1050" y="496"/>
                  </a:cubicBezTo>
                  <a:cubicBezTo>
                    <a:pt x="1062" y="482"/>
                    <a:pt x="1069" y="465"/>
                    <a:pt x="1065" y="447"/>
                  </a:cubicBezTo>
                  <a:cubicBezTo>
                    <a:pt x="1063" y="431"/>
                    <a:pt x="1061" y="419"/>
                    <a:pt x="1061" y="405"/>
                  </a:cubicBezTo>
                  <a:cubicBezTo>
                    <a:pt x="1063" y="250"/>
                    <a:pt x="1189" y="125"/>
                    <a:pt x="1341" y="124"/>
                  </a:cubicBezTo>
                  <a:close/>
                  <a:moveTo>
                    <a:pt x="1346" y="0"/>
                  </a:moveTo>
                  <a:cubicBezTo>
                    <a:pt x="1126" y="0"/>
                    <a:pt x="949" y="174"/>
                    <a:pt x="940" y="392"/>
                  </a:cubicBezTo>
                  <a:lnTo>
                    <a:pt x="411" y="387"/>
                  </a:lnTo>
                  <a:cubicBezTo>
                    <a:pt x="300" y="390"/>
                    <a:pt x="200" y="427"/>
                    <a:pt x="124" y="503"/>
                  </a:cubicBezTo>
                  <a:cubicBezTo>
                    <a:pt x="47" y="578"/>
                    <a:pt x="5" y="680"/>
                    <a:pt x="3" y="786"/>
                  </a:cubicBezTo>
                  <a:lnTo>
                    <a:pt x="0" y="1129"/>
                  </a:lnTo>
                  <a:cubicBezTo>
                    <a:pt x="0" y="1163"/>
                    <a:pt x="27" y="1192"/>
                    <a:pt x="61" y="1192"/>
                  </a:cubicBezTo>
                  <a:lnTo>
                    <a:pt x="2599" y="1213"/>
                  </a:lnTo>
                  <a:cubicBezTo>
                    <a:pt x="2634" y="1213"/>
                    <a:pt x="2661" y="1186"/>
                    <a:pt x="2662" y="1150"/>
                  </a:cubicBezTo>
                  <a:lnTo>
                    <a:pt x="2664" y="808"/>
                  </a:lnTo>
                  <a:cubicBezTo>
                    <a:pt x="2667" y="587"/>
                    <a:pt x="2488" y="404"/>
                    <a:pt x="2265" y="403"/>
                  </a:cubicBezTo>
                  <a:lnTo>
                    <a:pt x="1750" y="398"/>
                  </a:lnTo>
                  <a:cubicBezTo>
                    <a:pt x="1749" y="294"/>
                    <a:pt x="1708" y="196"/>
                    <a:pt x="1635" y="121"/>
                  </a:cubicBezTo>
                  <a:cubicBezTo>
                    <a:pt x="1559" y="44"/>
                    <a:pt x="1458" y="2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3449;p66">
              <a:extLst>
                <a:ext uri="{FF2B5EF4-FFF2-40B4-BE49-F238E27FC236}">
                  <a16:creationId xmlns:a16="http://schemas.microsoft.com/office/drawing/2014/main" id="{B85489B9-C6D0-7666-1CAD-A07DA1ED3BA0}"/>
                </a:ext>
              </a:extLst>
            </p:cNvPr>
            <p:cNvSpPr/>
            <p:nvPr/>
          </p:nvSpPr>
          <p:spPr>
            <a:xfrm>
              <a:off x="710905" y="3666132"/>
              <a:ext cx="9170" cy="917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32" y="1"/>
                  </a:moveTo>
                  <a:cubicBezTo>
                    <a:pt x="60" y="1"/>
                    <a:pt x="0" y="57"/>
                    <a:pt x="0" y="129"/>
                  </a:cubicBezTo>
                  <a:cubicBezTo>
                    <a:pt x="0" y="200"/>
                    <a:pt x="58" y="259"/>
                    <a:pt x="130" y="259"/>
                  </a:cubicBezTo>
                  <a:cubicBezTo>
                    <a:pt x="200" y="259"/>
                    <a:pt x="260" y="203"/>
                    <a:pt x="260" y="131"/>
                  </a:cubicBezTo>
                  <a:cubicBezTo>
                    <a:pt x="260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3450;p66">
              <a:extLst>
                <a:ext uri="{FF2B5EF4-FFF2-40B4-BE49-F238E27FC236}">
                  <a16:creationId xmlns:a16="http://schemas.microsoft.com/office/drawing/2014/main" id="{3D254781-EE83-D5B4-94C7-C4CEBF0C2D60}"/>
                </a:ext>
              </a:extLst>
            </p:cNvPr>
            <p:cNvSpPr/>
            <p:nvPr/>
          </p:nvSpPr>
          <p:spPr>
            <a:xfrm>
              <a:off x="708718" y="3663945"/>
              <a:ext cx="13613" cy="13543"/>
            </a:xfrm>
            <a:custGeom>
              <a:avLst/>
              <a:gdLst/>
              <a:ahLst/>
              <a:cxnLst/>
              <a:rect l="l" t="t" r="r" b="b"/>
              <a:pathLst>
                <a:path w="386" h="384" extrusionOk="0">
                  <a:moveTo>
                    <a:pt x="190" y="124"/>
                  </a:moveTo>
                  <a:cubicBezTo>
                    <a:pt x="191" y="124"/>
                    <a:pt x="192" y="124"/>
                    <a:pt x="194" y="125"/>
                  </a:cubicBezTo>
                  <a:cubicBezTo>
                    <a:pt x="212" y="125"/>
                    <a:pt x="229" y="131"/>
                    <a:pt x="243" y="145"/>
                  </a:cubicBezTo>
                  <a:cubicBezTo>
                    <a:pt x="255" y="158"/>
                    <a:pt x="261" y="175"/>
                    <a:pt x="261" y="194"/>
                  </a:cubicBezTo>
                  <a:cubicBezTo>
                    <a:pt x="261" y="213"/>
                    <a:pt x="255" y="230"/>
                    <a:pt x="240" y="243"/>
                  </a:cubicBezTo>
                  <a:cubicBezTo>
                    <a:pt x="229" y="255"/>
                    <a:pt x="211" y="262"/>
                    <a:pt x="194" y="262"/>
                  </a:cubicBezTo>
                  <a:cubicBezTo>
                    <a:pt x="174" y="262"/>
                    <a:pt x="157" y="255"/>
                    <a:pt x="144" y="241"/>
                  </a:cubicBezTo>
                  <a:cubicBezTo>
                    <a:pt x="131" y="228"/>
                    <a:pt x="124" y="210"/>
                    <a:pt x="124" y="193"/>
                  </a:cubicBezTo>
                  <a:cubicBezTo>
                    <a:pt x="124" y="173"/>
                    <a:pt x="131" y="157"/>
                    <a:pt x="144" y="144"/>
                  </a:cubicBezTo>
                  <a:cubicBezTo>
                    <a:pt x="156" y="131"/>
                    <a:pt x="172" y="124"/>
                    <a:pt x="190" y="124"/>
                  </a:cubicBezTo>
                  <a:close/>
                  <a:moveTo>
                    <a:pt x="195" y="1"/>
                  </a:moveTo>
                  <a:cubicBezTo>
                    <a:pt x="143" y="5"/>
                    <a:pt x="96" y="20"/>
                    <a:pt x="59" y="55"/>
                  </a:cubicBezTo>
                  <a:cubicBezTo>
                    <a:pt x="22" y="91"/>
                    <a:pt x="1" y="139"/>
                    <a:pt x="1" y="190"/>
                  </a:cubicBezTo>
                  <a:cubicBezTo>
                    <a:pt x="0" y="242"/>
                    <a:pt x="21" y="289"/>
                    <a:pt x="56" y="326"/>
                  </a:cubicBezTo>
                  <a:cubicBezTo>
                    <a:pt x="92" y="363"/>
                    <a:pt x="139" y="383"/>
                    <a:pt x="190" y="383"/>
                  </a:cubicBezTo>
                  <a:lnTo>
                    <a:pt x="192" y="383"/>
                  </a:lnTo>
                  <a:cubicBezTo>
                    <a:pt x="243" y="383"/>
                    <a:pt x="289" y="364"/>
                    <a:pt x="326" y="329"/>
                  </a:cubicBezTo>
                  <a:cubicBezTo>
                    <a:pt x="363" y="293"/>
                    <a:pt x="384" y="245"/>
                    <a:pt x="384" y="194"/>
                  </a:cubicBezTo>
                  <a:cubicBezTo>
                    <a:pt x="385" y="142"/>
                    <a:pt x="364" y="95"/>
                    <a:pt x="330" y="58"/>
                  </a:cubicBezTo>
                  <a:cubicBezTo>
                    <a:pt x="294" y="21"/>
                    <a:pt x="24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3451;p66">
              <a:extLst>
                <a:ext uri="{FF2B5EF4-FFF2-40B4-BE49-F238E27FC236}">
                  <a16:creationId xmlns:a16="http://schemas.microsoft.com/office/drawing/2014/main" id="{221B9159-9D2C-D1D3-5159-9CC369826C57}"/>
                </a:ext>
              </a:extLst>
            </p:cNvPr>
            <p:cNvSpPr/>
            <p:nvPr/>
          </p:nvSpPr>
          <p:spPr>
            <a:xfrm>
              <a:off x="587294" y="3728449"/>
              <a:ext cx="113667" cy="140047"/>
            </a:xfrm>
            <a:custGeom>
              <a:avLst/>
              <a:gdLst/>
              <a:ahLst/>
              <a:cxnLst/>
              <a:rect l="l" t="t" r="r" b="b"/>
              <a:pathLst>
                <a:path w="3223" h="3971" extrusionOk="0">
                  <a:moveTo>
                    <a:pt x="1060" y="1"/>
                  </a:moveTo>
                  <a:cubicBezTo>
                    <a:pt x="909" y="1"/>
                    <a:pt x="766" y="96"/>
                    <a:pt x="715" y="252"/>
                  </a:cubicBezTo>
                  <a:lnTo>
                    <a:pt x="171" y="2142"/>
                  </a:lnTo>
                  <a:cubicBezTo>
                    <a:pt x="0" y="2731"/>
                    <a:pt x="9" y="3813"/>
                    <a:pt x="617" y="3882"/>
                  </a:cubicBezTo>
                  <a:lnTo>
                    <a:pt x="638" y="3890"/>
                  </a:lnTo>
                  <a:cubicBezTo>
                    <a:pt x="768" y="3945"/>
                    <a:pt x="902" y="3971"/>
                    <a:pt x="1036" y="3971"/>
                  </a:cubicBezTo>
                  <a:cubicBezTo>
                    <a:pt x="1347" y="3971"/>
                    <a:pt x="1650" y="3829"/>
                    <a:pt x="1864" y="3579"/>
                  </a:cubicBezTo>
                  <a:cubicBezTo>
                    <a:pt x="1911" y="3525"/>
                    <a:pt x="1959" y="3489"/>
                    <a:pt x="2003" y="3485"/>
                  </a:cubicBezTo>
                  <a:cubicBezTo>
                    <a:pt x="2123" y="3476"/>
                    <a:pt x="2264" y="3405"/>
                    <a:pt x="2377" y="3366"/>
                  </a:cubicBezTo>
                  <a:cubicBezTo>
                    <a:pt x="2519" y="3316"/>
                    <a:pt x="2660" y="3256"/>
                    <a:pt x="2790" y="3178"/>
                  </a:cubicBezTo>
                  <a:cubicBezTo>
                    <a:pt x="2847" y="3144"/>
                    <a:pt x="2904" y="3106"/>
                    <a:pt x="2944" y="3053"/>
                  </a:cubicBezTo>
                  <a:cubicBezTo>
                    <a:pt x="3063" y="2899"/>
                    <a:pt x="2957" y="2675"/>
                    <a:pt x="2774" y="2675"/>
                  </a:cubicBezTo>
                  <a:cubicBezTo>
                    <a:pt x="2756" y="2675"/>
                    <a:pt x="2738" y="2677"/>
                    <a:pt x="2719" y="2681"/>
                  </a:cubicBezTo>
                  <a:lnTo>
                    <a:pt x="2397" y="2754"/>
                  </a:lnTo>
                  <a:cubicBezTo>
                    <a:pt x="2622" y="2683"/>
                    <a:pt x="2824" y="2612"/>
                    <a:pt x="2966" y="2558"/>
                  </a:cubicBezTo>
                  <a:cubicBezTo>
                    <a:pt x="3056" y="2525"/>
                    <a:pt x="3127" y="2447"/>
                    <a:pt x="3138" y="2352"/>
                  </a:cubicBezTo>
                  <a:cubicBezTo>
                    <a:pt x="3158" y="2198"/>
                    <a:pt x="3040" y="2082"/>
                    <a:pt x="2905" y="2082"/>
                  </a:cubicBezTo>
                  <a:cubicBezTo>
                    <a:pt x="2891" y="2082"/>
                    <a:pt x="2877" y="2083"/>
                    <a:pt x="2863" y="2085"/>
                  </a:cubicBezTo>
                  <a:lnTo>
                    <a:pt x="2152" y="2214"/>
                  </a:lnTo>
                  <a:cubicBezTo>
                    <a:pt x="2592" y="2110"/>
                    <a:pt x="2878" y="2003"/>
                    <a:pt x="3045" y="1930"/>
                  </a:cubicBezTo>
                  <a:cubicBezTo>
                    <a:pt x="3160" y="1878"/>
                    <a:pt x="3223" y="1754"/>
                    <a:pt x="3198" y="1631"/>
                  </a:cubicBezTo>
                  <a:lnTo>
                    <a:pt x="3192" y="1602"/>
                  </a:lnTo>
                  <a:cubicBezTo>
                    <a:pt x="3165" y="1473"/>
                    <a:pt x="3043" y="1342"/>
                    <a:pt x="2914" y="1342"/>
                  </a:cubicBezTo>
                  <a:cubicBezTo>
                    <a:pt x="2902" y="1342"/>
                    <a:pt x="2889" y="1343"/>
                    <a:pt x="2877" y="1345"/>
                  </a:cubicBezTo>
                  <a:lnTo>
                    <a:pt x="2787" y="1356"/>
                  </a:lnTo>
                  <a:cubicBezTo>
                    <a:pt x="2976" y="1311"/>
                    <a:pt x="3094" y="1125"/>
                    <a:pt x="3054" y="934"/>
                  </a:cubicBezTo>
                  <a:cubicBezTo>
                    <a:pt x="3018" y="763"/>
                    <a:pt x="2869" y="645"/>
                    <a:pt x="2702" y="645"/>
                  </a:cubicBezTo>
                  <a:cubicBezTo>
                    <a:pt x="2677" y="645"/>
                    <a:pt x="2652" y="647"/>
                    <a:pt x="2626" y="653"/>
                  </a:cubicBezTo>
                  <a:lnTo>
                    <a:pt x="1363" y="867"/>
                  </a:lnTo>
                  <a:lnTo>
                    <a:pt x="1368" y="333"/>
                  </a:lnTo>
                  <a:cubicBezTo>
                    <a:pt x="1381" y="210"/>
                    <a:pt x="1343" y="104"/>
                    <a:pt x="1233" y="44"/>
                  </a:cubicBezTo>
                  <a:cubicBezTo>
                    <a:pt x="1177" y="15"/>
                    <a:pt x="1118" y="1"/>
                    <a:pt x="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3452;p66">
              <a:extLst>
                <a:ext uri="{FF2B5EF4-FFF2-40B4-BE49-F238E27FC236}">
                  <a16:creationId xmlns:a16="http://schemas.microsoft.com/office/drawing/2014/main" id="{7CE1BD39-F5B2-0175-083B-3D039332ABDF}"/>
                </a:ext>
              </a:extLst>
            </p:cNvPr>
            <p:cNvSpPr/>
            <p:nvPr/>
          </p:nvSpPr>
          <p:spPr>
            <a:xfrm>
              <a:off x="585777" y="3726262"/>
              <a:ext cx="117406" cy="144350"/>
            </a:xfrm>
            <a:custGeom>
              <a:avLst/>
              <a:gdLst/>
              <a:ahLst/>
              <a:cxnLst/>
              <a:rect l="l" t="t" r="r" b="b"/>
              <a:pathLst>
                <a:path w="3329" h="4093" extrusionOk="0">
                  <a:moveTo>
                    <a:pt x="1103" y="123"/>
                  </a:moveTo>
                  <a:cubicBezTo>
                    <a:pt x="1152" y="123"/>
                    <a:pt x="1202" y="135"/>
                    <a:pt x="1247" y="160"/>
                  </a:cubicBezTo>
                  <a:cubicBezTo>
                    <a:pt x="1326" y="203"/>
                    <a:pt x="1361" y="279"/>
                    <a:pt x="1351" y="389"/>
                  </a:cubicBezTo>
                  <a:lnTo>
                    <a:pt x="1344" y="928"/>
                  </a:lnTo>
                  <a:cubicBezTo>
                    <a:pt x="1344" y="948"/>
                    <a:pt x="1352" y="964"/>
                    <a:pt x="1366" y="976"/>
                  </a:cubicBezTo>
                  <a:cubicBezTo>
                    <a:pt x="1376" y="985"/>
                    <a:pt x="1390" y="990"/>
                    <a:pt x="1404" y="990"/>
                  </a:cubicBezTo>
                  <a:cubicBezTo>
                    <a:pt x="1408" y="990"/>
                    <a:pt x="1412" y="990"/>
                    <a:pt x="1416" y="989"/>
                  </a:cubicBezTo>
                  <a:lnTo>
                    <a:pt x="2678" y="775"/>
                  </a:lnTo>
                  <a:lnTo>
                    <a:pt x="2681" y="775"/>
                  </a:lnTo>
                  <a:cubicBezTo>
                    <a:pt x="2702" y="770"/>
                    <a:pt x="2723" y="768"/>
                    <a:pt x="2743" y="768"/>
                  </a:cubicBezTo>
                  <a:cubicBezTo>
                    <a:pt x="2801" y="768"/>
                    <a:pt x="2857" y="785"/>
                    <a:pt x="2907" y="817"/>
                  </a:cubicBezTo>
                  <a:cubicBezTo>
                    <a:pt x="2974" y="861"/>
                    <a:pt x="3020" y="928"/>
                    <a:pt x="3036" y="1007"/>
                  </a:cubicBezTo>
                  <a:cubicBezTo>
                    <a:pt x="3069" y="1166"/>
                    <a:pt x="2971" y="1319"/>
                    <a:pt x="2813" y="1357"/>
                  </a:cubicBezTo>
                  <a:cubicBezTo>
                    <a:pt x="2783" y="1366"/>
                    <a:pt x="2762" y="1395"/>
                    <a:pt x="2768" y="1428"/>
                  </a:cubicBezTo>
                  <a:cubicBezTo>
                    <a:pt x="2773" y="1458"/>
                    <a:pt x="2800" y="1479"/>
                    <a:pt x="2827" y="1479"/>
                  </a:cubicBezTo>
                  <a:cubicBezTo>
                    <a:pt x="2830" y="1479"/>
                    <a:pt x="2833" y="1478"/>
                    <a:pt x="2835" y="1478"/>
                  </a:cubicBezTo>
                  <a:lnTo>
                    <a:pt x="2925" y="1467"/>
                  </a:lnTo>
                  <a:cubicBezTo>
                    <a:pt x="2935" y="1465"/>
                    <a:pt x="2944" y="1465"/>
                    <a:pt x="2952" y="1465"/>
                  </a:cubicBezTo>
                  <a:cubicBezTo>
                    <a:pt x="3008" y="1465"/>
                    <a:pt x="3053" y="1497"/>
                    <a:pt x="3078" y="1518"/>
                  </a:cubicBezTo>
                  <a:cubicBezTo>
                    <a:pt x="3125" y="1559"/>
                    <a:pt x="3160" y="1619"/>
                    <a:pt x="3172" y="1677"/>
                  </a:cubicBezTo>
                  <a:lnTo>
                    <a:pt x="3178" y="1705"/>
                  </a:lnTo>
                  <a:cubicBezTo>
                    <a:pt x="3198" y="1800"/>
                    <a:pt x="3149" y="1895"/>
                    <a:pt x="3061" y="1934"/>
                  </a:cubicBezTo>
                  <a:cubicBezTo>
                    <a:pt x="2903" y="2005"/>
                    <a:pt x="2621" y="2113"/>
                    <a:pt x="2180" y="2216"/>
                  </a:cubicBezTo>
                  <a:cubicBezTo>
                    <a:pt x="2147" y="2222"/>
                    <a:pt x="2127" y="2255"/>
                    <a:pt x="2133" y="2288"/>
                  </a:cubicBezTo>
                  <a:cubicBezTo>
                    <a:pt x="2139" y="2317"/>
                    <a:pt x="2165" y="2336"/>
                    <a:pt x="2193" y="2336"/>
                  </a:cubicBezTo>
                  <a:cubicBezTo>
                    <a:pt x="2197" y="2336"/>
                    <a:pt x="2200" y="2336"/>
                    <a:pt x="2204" y="2336"/>
                  </a:cubicBezTo>
                  <a:lnTo>
                    <a:pt x="2915" y="2207"/>
                  </a:lnTo>
                  <a:cubicBezTo>
                    <a:pt x="2924" y="2206"/>
                    <a:pt x="2934" y="2205"/>
                    <a:pt x="2943" y="2205"/>
                  </a:cubicBezTo>
                  <a:cubicBezTo>
                    <a:pt x="2988" y="2205"/>
                    <a:pt x="3033" y="2222"/>
                    <a:pt x="3066" y="2253"/>
                  </a:cubicBezTo>
                  <a:cubicBezTo>
                    <a:pt x="3107" y="2292"/>
                    <a:pt x="3127" y="2346"/>
                    <a:pt x="3118" y="2406"/>
                  </a:cubicBezTo>
                  <a:cubicBezTo>
                    <a:pt x="3110" y="2475"/>
                    <a:pt x="3058" y="2536"/>
                    <a:pt x="2986" y="2563"/>
                  </a:cubicBezTo>
                  <a:cubicBezTo>
                    <a:pt x="2856" y="2610"/>
                    <a:pt x="2652" y="2683"/>
                    <a:pt x="2420" y="2757"/>
                  </a:cubicBezTo>
                  <a:cubicBezTo>
                    <a:pt x="2389" y="2766"/>
                    <a:pt x="2371" y="2801"/>
                    <a:pt x="2379" y="2831"/>
                  </a:cubicBezTo>
                  <a:cubicBezTo>
                    <a:pt x="2387" y="2858"/>
                    <a:pt x="2411" y="2877"/>
                    <a:pt x="2438" y="2877"/>
                  </a:cubicBezTo>
                  <a:cubicBezTo>
                    <a:pt x="2443" y="2877"/>
                    <a:pt x="2448" y="2876"/>
                    <a:pt x="2453" y="2875"/>
                  </a:cubicBezTo>
                  <a:lnTo>
                    <a:pt x="2774" y="2802"/>
                  </a:lnTo>
                  <a:cubicBezTo>
                    <a:pt x="2787" y="2799"/>
                    <a:pt x="2802" y="2797"/>
                    <a:pt x="2815" y="2791"/>
                  </a:cubicBezTo>
                  <a:cubicBezTo>
                    <a:pt x="2868" y="2791"/>
                    <a:pt x="2916" y="2818"/>
                    <a:pt x="2947" y="2866"/>
                  </a:cubicBezTo>
                  <a:cubicBezTo>
                    <a:pt x="2980" y="2916"/>
                    <a:pt x="2996" y="2999"/>
                    <a:pt x="2938" y="3072"/>
                  </a:cubicBezTo>
                  <a:cubicBezTo>
                    <a:pt x="2904" y="3118"/>
                    <a:pt x="2852" y="3152"/>
                    <a:pt x="2802" y="3182"/>
                  </a:cubicBezTo>
                  <a:cubicBezTo>
                    <a:pt x="2687" y="3250"/>
                    <a:pt x="2559" y="3308"/>
                    <a:pt x="2399" y="3364"/>
                  </a:cubicBezTo>
                  <a:cubicBezTo>
                    <a:pt x="2367" y="3377"/>
                    <a:pt x="2333" y="3390"/>
                    <a:pt x="2297" y="3404"/>
                  </a:cubicBezTo>
                  <a:cubicBezTo>
                    <a:pt x="2214" y="3437"/>
                    <a:pt x="2118" y="3475"/>
                    <a:pt x="2041" y="3481"/>
                  </a:cubicBezTo>
                  <a:cubicBezTo>
                    <a:pt x="1981" y="3487"/>
                    <a:pt x="1922" y="3523"/>
                    <a:pt x="1860" y="3596"/>
                  </a:cubicBezTo>
                  <a:cubicBezTo>
                    <a:pt x="1656" y="3836"/>
                    <a:pt x="1368" y="3966"/>
                    <a:pt x="1077" y="3966"/>
                  </a:cubicBezTo>
                  <a:cubicBezTo>
                    <a:pt x="951" y="3966"/>
                    <a:pt x="824" y="3942"/>
                    <a:pt x="704" y="3891"/>
                  </a:cubicBezTo>
                  <a:lnTo>
                    <a:pt x="683" y="3883"/>
                  </a:lnTo>
                  <a:cubicBezTo>
                    <a:pt x="679" y="3882"/>
                    <a:pt x="672" y="3880"/>
                    <a:pt x="667" y="3879"/>
                  </a:cubicBezTo>
                  <a:cubicBezTo>
                    <a:pt x="540" y="3864"/>
                    <a:pt x="433" y="3796"/>
                    <a:pt x="353" y="3677"/>
                  </a:cubicBezTo>
                  <a:cubicBezTo>
                    <a:pt x="134" y="3347"/>
                    <a:pt x="141" y="2677"/>
                    <a:pt x="273" y="2217"/>
                  </a:cubicBezTo>
                  <a:lnTo>
                    <a:pt x="818" y="329"/>
                  </a:lnTo>
                  <a:cubicBezTo>
                    <a:pt x="845" y="247"/>
                    <a:pt x="909" y="178"/>
                    <a:pt x="992" y="144"/>
                  </a:cubicBezTo>
                  <a:cubicBezTo>
                    <a:pt x="1028" y="130"/>
                    <a:pt x="1065" y="123"/>
                    <a:pt x="1103" y="123"/>
                  </a:cubicBezTo>
                  <a:close/>
                  <a:moveTo>
                    <a:pt x="1101" y="1"/>
                  </a:moveTo>
                  <a:cubicBezTo>
                    <a:pt x="1048" y="1"/>
                    <a:pt x="995" y="11"/>
                    <a:pt x="944" y="31"/>
                  </a:cubicBezTo>
                  <a:cubicBezTo>
                    <a:pt x="828" y="79"/>
                    <a:pt x="738" y="174"/>
                    <a:pt x="698" y="295"/>
                  </a:cubicBezTo>
                  <a:lnTo>
                    <a:pt x="152" y="2186"/>
                  </a:lnTo>
                  <a:cubicBezTo>
                    <a:pt x="14" y="2665"/>
                    <a:pt x="1" y="3375"/>
                    <a:pt x="248" y="3747"/>
                  </a:cubicBezTo>
                  <a:cubicBezTo>
                    <a:pt x="347" y="3895"/>
                    <a:pt x="481" y="3981"/>
                    <a:pt x="643" y="4003"/>
                  </a:cubicBezTo>
                  <a:lnTo>
                    <a:pt x="655" y="4008"/>
                  </a:lnTo>
                  <a:cubicBezTo>
                    <a:pt x="786" y="4063"/>
                    <a:pt x="925" y="4092"/>
                    <a:pt x="1059" y="4092"/>
                  </a:cubicBezTo>
                  <a:cubicBezTo>
                    <a:pt x="1064" y="4092"/>
                    <a:pt x="1069" y="4092"/>
                    <a:pt x="1073" y="4092"/>
                  </a:cubicBezTo>
                  <a:cubicBezTo>
                    <a:pt x="1399" y="4092"/>
                    <a:pt x="1721" y="3946"/>
                    <a:pt x="1949" y="3679"/>
                  </a:cubicBezTo>
                  <a:cubicBezTo>
                    <a:pt x="2004" y="3615"/>
                    <a:pt x="2036" y="3607"/>
                    <a:pt x="2047" y="3606"/>
                  </a:cubicBezTo>
                  <a:cubicBezTo>
                    <a:pt x="2144" y="3598"/>
                    <a:pt x="2247" y="3557"/>
                    <a:pt x="2340" y="3520"/>
                  </a:cubicBezTo>
                  <a:cubicBezTo>
                    <a:pt x="2373" y="3506"/>
                    <a:pt x="2406" y="3494"/>
                    <a:pt x="2436" y="3483"/>
                  </a:cubicBezTo>
                  <a:cubicBezTo>
                    <a:pt x="2604" y="3427"/>
                    <a:pt x="2742" y="3363"/>
                    <a:pt x="2861" y="3292"/>
                  </a:cubicBezTo>
                  <a:cubicBezTo>
                    <a:pt x="2919" y="3258"/>
                    <a:pt x="2985" y="3215"/>
                    <a:pt x="3033" y="3152"/>
                  </a:cubicBezTo>
                  <a:cubicBezTo>
                    <a:pt x="3111" y="3050"/>
                    <a:pt x="3117" y="2914"/>
                    <a:pt x="3047" y="2805"/>
                  </a:cubicBezTo>
                  <a:cubicBezTo>
                    <a:pt x="3020" y="2764"/>
                    <a:pt x="2985" y="2729"/>
                    <a:pt x="2944" y="2708"/>
                  </a:cubicBezTo>
                  <a:cubicBezTo>
                    <a:pt x="2974" y="2697"/>
                    <a:pt x="3003" y="2688"/>
                    <a:pt x="3028" y="2678"/>
                  </a:cubicBezTo>
                  <a:cubicBezTo>
                    <a:pt x="3143" y="2634"/>
                    <a:pt x="3223" y="2537"/>
                    <a:pt x="3237" y="2421"/>
                  </a:cubicBezTo>
                  <a:cubicBezTo>
                    <a:pt x="3250" y="2324"/>
                    <a:pt x="3218" y="2228"/>
                    <a:pt x="3148" y="2163"/>
                  </a:cubicBezTo>
                  <a:cubicBezTo>
                    <a:pt x="3109" y="2126"/>
                    <a:pt x="3061" y="2102"/>
                    <a:pt x="3009" y="2090"/>
                  </a:cubicBezTo>
                  <a:cubicBezTo>
                    <a:pt x="3047" y="2075"/>
                    <a:pt x="3080" y="2062"/>
                    <a:pt x="3110" y="2047"/>
                  </a:cubicBezTo>
                  <a:cubicBezTo>
                    <a:pt x="3253" y="1986"/>
                    <a:pt x="3329" y="1834"/>
                    <a:pt x="3297" y="1681"/>
                  </a:cubicBezTo>
                  <a:lnTo>
                    <a:pt x="3292" y="1652"/>
                  </a:lnTo>
                  <a:cubicBezTo>
                    <a:pt x="3274" y="1568"/>
                    <a:pt x="3225" y="1486"/>
                    <a:pt x="3156" y="1426"/>
                  </a:cubicBezTo>
                  <a:cubicBezTo>
                    <a:pt x="3122" y="1395"/>
                    <a:pt x="3085" y="1373"/>
                    <a:pt x="3047" y="1358"/>
                  </a:cubicBezTo>
                  <a:cubicBezTo>
                    <a:pt x="3140" y="1261"/>
                    <a:pt x="3183" y="1124"/>
                    <a:pt x="3155" y="982"/>
                  </a:cubicBezTo>
                  <a:cubicBezTo>
                    <a:pt x="3132" y="872"/>
                    <a:pt x="3068" y="776"/>
                    <a:pt x="2973" y="714"/>
                  </a:cubicBezTo>
                  <a:cubicBezTo>
                    <a:pt x="2903" y="668"/>
                    <a:pt x="2824" y="645"/>
                    <a:pt x="2743" y="645"/>
                  </a:cubicBezTo>
                  <a:cubicBezTo>
                    <a:pt x="2713" y="645"/>
                    <a:pt x="2684" y="648"/>
                    <a:pt x="2655" y="654"/>
                  </a:cubicBezTo>
                  <a:lnTo>
                    <a:pt x="1466" y="856"/>
                  </a:lnTo>
                  <a:lnTo>
                    <a:pt x="1471" y="395"/>
                  </a:lnTo>
                  <a:cubicBezTo>
                    <a:pt x="1488" y="242"/>
                    <a:pt x="1428" y="118"/>
                    <a:pt x="1305" y="52"/>
                  </a:cubicBezTo>
                  <a:cubicBezTo>
                    <a:pt x="1241" y="18"/>
                    <a:pt x="1171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3453;p66">
              <a:extLst>
                <a:ext uri="{FF2B5EF4-FFF2-40B4-BE49-F238E27FC236}">
                  <a16:creationId xmlns:a16="http://schemas.microsoft.com/office/drawing/2014/main" id="{82E059DB-DB3A-D513-7409-35739C42CA28}"/>
                </a:ext>
              </a:extLst>
            </p:cNvPr>
            <p:cNvSpPr/>
            <p:nvPr/>
          </p:nvSpPr>
          <p:spPr>
            <a:xfrm>
              <a:off x="648165" y="3775495"/>
              <a:ext cx="40029" cy="9487"/>
            </a:xfrm>
            <a:custGeom>
              <a:avLst/>
              <a:gdLst/>
              <a:ahLst/>
              <a:cxnLst/>
              <a:rect l="l" t="t" r="r" b="b"/>
              <a:pathLst>
                <a:path w="1135" h="269" extrusionOk="0">
                  <a:moveTo>
                    <a:pt x="0" y="269"/>
                  </a:moveTo>
                  <a:lnTo>
                    <a:pt x="113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3454;p66">
              <a:extLst>
                <a:ext uri="{FF2B5EF4-FFF2-40B4-BE49-F238E27FC236}">
                  <a16:creationId xmlns:a16="http://schemas.microsoft.com/office/drawing/2014/main" id="{ECEAF8F1-B745-E61B-0569-EE5CA5AF8A5C}"/>
                </a:ext>
              </a:extLst>
            </p:cNvPr>
            <p:cNvSpPr/>
            <p:nvPr/>
          </p:nvSpPr>
          <p:spPr>
            <a:xfrm>
              <a:off x="645731" y="3773414"/>
              <a:ext cx="44790" cy="13754"/>
            </a:xfrm>
            <a:custGeom>
              <a:avLst/>
              <a:gdLst/>
              <a:ahLst/>
              <a:cxnLst/>
              <a:rect l="l" t="t" r="r" b="b"/>
              <a:pathLst>
                <a:path w="1270" h="390" extrusionOk="0">
                  <a:moveTo>
                    <a:pt x="1202" y="0"/>
                  </a:moveTo>
                  <a:cubicBezTo>
                    <a:pt x="1198" y="0"/>
                    <a:pt x="1193" y="1"/>
                    <a:pt x="1188" y="2"/>
                  </a:cubicBezTo>
                  <a:lnTo>
                    <a:pt x="54" y="269"/>
                  </a:lnTo>
                  <a:cubicBezTo>
                    <a:pt x="21" y="277"/>
                    <a:pt x="1" y="309"/>
                    <a:pt x="8" y="342"/>
                  </a:cubicBezTo>
                  <a:cubicBezTo>
                    <a:pt x="16" y="371"/>
                    <a:pt x="42" y="390"/>
                    <a:pt x="69" y="390"/>
                  </a:cubicBezTo>
                  <a:cubicBezTo>
                    <a:pt x="73" y="390"/>
                    <a:pt x="79" y="390"/>
                    <a:pt x="82" y="389"/>
                  </a:cubicBezTo>
                  <a:lnTo>
                    <a:pt x="1217" y="121"/>
                  </a:lnTo>
                  <a:cubicBezTo>
                    <a:pt x="1249" y="113"/>
                    <a:pt x="1270" y="80"/>
                    <a:pt x="1261" y="48"/>
                  </a:cubicBezTo>
                  <a:cubicBezTo>
                    <a:pt x="1255" y="19"/>
                    <a:pt x="1230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3455;p66">
              <a:extLst>
                <a:ext uri="{FF2B5EF4-FFF2-40B4-BE49-F238E27FC236}">
                  <a16:creationId xmlns:a16="http://schemas.microsoft.com/office/drawing/2014/main" id="{A10CA0F5-FDE4-F10E-21A3-69A65A791766}"/>
                </a:ext>
              </a:extLst>
            </p:cNvPr>
            <p:cNvSpPr/>
            <p:nvPr/>
          </p:nvSpPr>
          <p:spPr>
            <a:xfrm>
              <a:off x="654019" y="3801169"/>
              <a:ext cx="30365" cy="7547"/>
            </a:xfrm>
            <a:custGeom>
              <a:avLst/>
              <a:gdLst/>
              <a:ahLst/>
              <a:cxnLst/>
              <a:rect l="l" t="t" r="r" b="b"/>
              <a:pathLst>
                <a:path w="861" h="214" extrusionOk="0">
                  <a:moveTo>
                    <a:pt x="0" y="214"/>
                  </a:moveTo>
                  <a:lnTo>
                    <a:pt x="86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3456;p66">
              <a:extLst>
                <a:ext uri="{FF2B5EF4-FFF2-40B4-BE49-F238E27FC236}">
                  <a16:creationId xmlns:a16="http://schemas.microsoft.com/office/drawing/2014/main" id="{75944F08-E56F-78C2-2756-F250EF51AAE1}"/>
                </a:ext>
              </a:extLst>
            </p:cNvPr>
            <p:cNvSpPr/>
            <p:nvPr/>
          </p:nvSpPr>
          <p:spPr>
            <a:xfrm>
              <a:off x="651586" y="3799018"/>
              <a:ext cx="35162" cy="11885"/>
            </a:xfrm>
            <a:custGeom>
              <a:avLst/>
              <a:gdLst/>
              <a:ahLst/>
              <a:cxnLst/>
              <a:rect l="l" t="t" r="r" b="b"/>
              <a:pathLst>
                <a:path w="997" h="337" extrusionOk="0">
                  <a:moveTo>
                    <a:pt x="928" y="0"/>
                  </a:moveTo>
                  <a:cubicBezTo>
                    <a:pt x="923" y="0"/>
                    <a:pt x="919" y="1"/>
                    <a:pt x="914" y="2"/>
                  </a:cubicBezTo>
                  <a:lnTo>
                    <a:pt x="54" y="216"/>
                  </a:lnTo>
                  <a:cubicBezTo>
                    <a:pt x="21" y="224"/>
                    <a:pt x="1" y="256"/>
                    <a:pt x="10" y="290"/>
                  </a:cubicBezTo>
                  <a:cubicBezTo>
                    <a:pt x="16" y="317"/>
                    <a:pt x="40" y="337"/>
                    <a:pt x="69" y="337"/>
                  </a:cubicBezTo>
                  <a:cubicBezTo>
                    <a:pt x="75" y="337"/>
                    <a:pt x="78" y="337"/>
                    <a:pt x="83" y="336"/>
                  </a:cubicBezTo>
                  <a:lnTo>
                    <a:pt x="944" y="121"/>
                  </a:lnTo>
                  <a:cubicBezTo>
                    <a:pt x="976" y="114"/>
                    <a:pt x="996" y="80"/>
                    <a:pt x="989" y="48"/>
                  </a:cubicBezTo>
                  <a:cubicBezTo>
                    <a:pt x="981" y="20"/>
                    <a:pt x="956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457;p66">
              <a:extLst>
                <a:ext uri="{FF2B5EF4-FFF2-40B4-BE49-F238E27FC236}">
                  <a16:creationId xmlns:a16="http://schemas.microsoft.com/office/drawing/2014/main" id="{F7D1C16C-95B1-6334-BF13-22834C501396}"/>
                </a:ext>
              </a:extLst>
            </p:cNvPr>
            <p:cNvSpPr/>
            <p:nvPr/>
          </p:nvSpPr>
          <p:spPr>
            <a:xfrm>
              <a:off x="660332" y="3822224"/>
              <a:ext cx="23347" cy="6595"/>
            </a:xfrm>
            <a:custGeom>
              <a:avLst/>
              <a:gdLst/>
              <a:ahLst/>
              <a:cxnLst/>
              <a:rect l="l" t="t" r="r" b="b"/>
              <a:pathLst>
                <a:path w="662" h="187" extrusionOk="0">
                  <a:moveTo>
                    <a:pt x="1" y="186"/>
                  </a:moveTo>
                  <a:lnTo>
                    <a:pt x="6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458;p66">
              <a:extLst>
                <a:ext uri="{FF2B5EF4-FFF2-40B4-BE49-F238E27FC236}">
                  <a16:creationId xmlns:a16="http://schemas.microsoft.com/office/drawing/2014/main" id="{EF16EF72-F216-95F4-2774-7B0BAC7916F2}"/>
                </a:ext>
              </a:extLst>
            </p:cNvPr>
            <p:cNvSpPr/>
            <p:nvPr/>
          </p:nvSpPr>
          <p:spPr>
            <a:xfrm>
              <a:off x="657934" y="3820037"/>
              <a:ext cx="28143" cy="10968"/>
            </a:xfrm>
            <a:custGeom>
              <a:avLst/>
              <a:gdLst/>
              <a:ahLst/>
              <a:cxnLst/>
              <a:rect l="l" t="t" r="r" b="b"/>
              <a:pathLst>
                <a:path w="798" h="311" extrusionOk="0">
                  <a:moveTo>
                    <a:pt x="729" y="0"/>
                  </a:moveTo>
                  <a:cubicBezTo>
                    <a:pt x="724" y="0"/>
                    <a:pt x="718" y="1"/>
                    <a:pt x="712" y="3"/>
                  </a:cubicBezTo>
                  <a:lnTo>
                    <a:pt x="52" y="191"/>
                  </a:lnTo>
                  <a:cubicBezTo>
                    <a:pt x="20" y="199"/>
                    <a:pt x="0" y="233"/>
                    <a:pt x="10" y="267"/>
                  </a:cubicBezTo>
                  <a:cubicBezTo>
                    <a:pt x="16" y="292"/>
                    <a:pt x="41" y="310"/>
                    <a:pt x="69" y="310"/>
                  </a:cubicBezTo>
                  <a:cubicBezTo>
                    <a:pt x="74" y="310"/>
                    <a:pt x="80" y="308"/>
                    <a:pt x="85" y="307"/>
                  </a:cubicBezTo>
                  <a:lnTo>
                    <a:pt x="746" y="121"/>
                  </a:lnTo>
                  <a:cubicBezTo>
                    <a:pt x="778" y="111"/>
                    <a:pt x="798" y="78"/>
                    <a:pt x="788" y="45"/>
                  </a:cubicBezTo>
                  <a:cubicBezTo>
                    <a:pt x="780" y="18"/>
                    <a:pt x="756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459;p66">
              <a:extLst>
                <a:ext uri="{FF2B5EF4-FFF2-40B4-BE49-F238E27FC236}">
                  <a16:creationId xmlns:a16="http://schemas.microsoft.com/office/drawing/2014/main" id="{BB9A5B07-F2E4-20F4-EE52-09DF4CAD7318}"/>
                </a:ext>
              </a:extLst>
            </p:cNvPr>
            <p:cNvSpPr/>
            <p:nvPr/>
          </p:nvSpPr>
          <p:spPr>
            <a:xfrm>
              <a:off x="625030" y="3757755"/>
              <a:ext cx="17634" cy="3950"/>
            </a:xfrm>
            <a:custGeom>
              <a:avLst/>
              <a:gdLst/>
              <a:ahLst/>
              <a:cxnLst/>
              <a:rect l="l" t="t" r="r" b="b"/>
              <a:pathLst>
                <a:path w="500" h="112" extrusionOk="0">
                  <a:moveTo>
                    <a:pt x="1" y="111"/>
                  </a:moveTo>
                  <a:lnTo>
                    <a:pt x="50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460;p66">
              <a:extLst>
                <a:ext uri="{FF2B5EF4-FFF2-40B4-BE49-F238E27FC236}">
                  <a16:creationId xmlns:a16="http://schemas.microsoft.com/office/drawing/2014/main" id="{D3565EEE-AD23-A04C-534B-FCE178D3457D}"/>
                </a:ext>
              </a:extLst>
            </p:cNvPr>
            <p:cNvSpPr/>
            <p:nvPr/>
          </p:nvSpPr>
          <p:spPr>
            <a:xfrm>
              <a:off x="622667" y="3755569"/>
              <a:ext cx="22395" cy="8253"/>
            </a:xfrm>
            <a:custGeom>
              <a:avLst/>
              <a:gdLst/>
              <a:ahLst/>
              <a:cxnLst/>
              <a:rect l="l" t="t" r="r" b="b"/>
              <a:pathLst>
                <a:path w="635" h="234" extrusionOk="0">
                  <a:moveTo>
                    <a:pt x="568" y="1"/>
                  </a:moveTo>
                  <a:cubicBezTo>
                    <a:pt x="564" y="1"/>
                    <a:pt x="559" y="1"/>
                    <a:pt x="553" y="2"/>
                  </a:cubicBezTo>
                  <a:lnTo>
                    <a:pt x="55" y="113"/>
                  </a:lnTo>
                  <a:cubicBezTo>
                    <a:pt x="22" y="120"/>
                    <a:pt x="0" y="154"/>
                    <a:pt x="9" y="186"/>
                  </a:cubicBezTo>
                  <a:cubicBezTo>
                    <a:pt x="14" y="213"/>
                    <a:pt x="39" y="234"/>
                    <a:pt x="69" y="234"/>
                  </a:cubicBezTo>
                  <a:cubicBezTo>
                    <a:pt x="72" y="234"/>
                    <a:pt x="77" y="234"/>
                    <a:pt x="82" y="233"/>
                  </a:cubicBezTo>
                  <a:lnTo>
                    <a:pt x="581" y="122"/>
                  </a:lnTo>
                  <a:cubicBezTo>
                    <a:pt x="613" y="114"/>
                    <a:pt x="635" y="81"/>
                    <a:pt x="626" y="48"/>
                  </a:cubicBezTo>
                  <a:cubicBezTo>
                    <a:pt x="621" y="20"/>
                    <a:pt x="596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461;p66">
              <a:extLst>
                <a:ext uri="{FF2B5EF4-FFF2-40B4-BE49-F238E27FC236}">
                  <a16:creationId xmlns:a16="http://schemas.microsoft.com/office/drawing/2014/main" id="{4786FE41-A4C7-4DDA-D5E6-DAB0E7A19F9D}"/>
                </a:ext>
              </a:extLst>
            </p:cNvPr>
            <p:cNvSpPr/>
            <p:nvPr/>
          </p:nvSpPr>
          <p:spPr>
            <a:xfrm>
              <a:off x="383979" y="3681050"/>
              <a:ext cx="250893" cy="209877"/>
            </a:xfrm>
            <a:custGeom>
              <a:avLst/>
              <a:gdLst/>
              <a:ahLst/>
              <a:cxnLst/>
              <a:rect l="l" t="t" r="r" b="b"/>
              <a:pathLst>
                <a:path w="7114" h="5951" extrusionOk="0">
                  <a:moveTo>
                    <a:pt x="2848" y="0"/>
                  </a:moveTo>
                  <a:lnTo>
                    <a:pt x="0" y="1972"/>
                  </a:lnTo>
                  <a:lnTo>
                    <a:pt x="182" y="3351"/>
                  </a:lnTo>
                  <a:cubicBezTo>
                    <a:pt x="272" y="4817"/>
                    <a:pt x="1488" y="5950"/>
                    <a:pt x="2941" y="5950"/>
                  </a:cubicBezTo>
                  <a:cubicBezTo>
                    <a:pt x="2988" y="5950"/>
                    <a:pt x="3036" y="5949"/>
                    <a:pt x="3084" y="5947"/>
                  </a:cubicBezTo>
                  <a:cubicBezTo>
                    <a:pt x="3194" y="5940"/>
                    <a:pt x="3304" y="5934"/>
                    <a:pt x="3411" y="5928"/>
                  </a:cubicBezTo>
                  <a:lnTo>
                    <a:pt x="7076" y="5835"/>
                  </a:lnTo>
                  <a:cubicBezTo>
                    <a:pt x="7100" y="5834"/>
                    <a:pt x="7114" y="5806"/>
                    <a:pt x="7101" y="5785"/>
                  </a:cubicBezTo>
                  <a:cubicBezTo>
                    <a:pt x="6550" y="4807"/>
                    <a:pt x="5930" y="3706"/>
                    <a:pt x="6143" y="2601"/>
                  </a:cubicBezTo>
                  <a:lnTo>
                    <a:pt x="6054" y="2581"/>
                  </a:lnTo>
                  <a:lnTo>
                    <a:pt x="3527" y="2618"/>
                  </a:lnTo>
                  <a:lnTo>
                    <a:pt x="3527" y="2618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462;p66">
              <a:extLst>
                <a:ext uri="{FF2B5EF4-FFF2-40B4-BE49-F238E27FC236}">
                  <a16:creationId xmlns:a16="http://schemas.microsoft.com/office/drawing/2014/main" id="{DC76E8AE-91E5-FECB-409E-2F392B9D8496}"/>
                </a:ext>
              </a:extLst>
            </p:cNvPr>
            <p:cNvSpPr/>
            <p:nvPr/>
          </p:nvSpPr>
          <p:spPr>
            <a:xfrm>
              <a:off x="381581" y="3678969"/>
              <a:ext cx="255301" cy="214144"/>
            </a:xfrm>
            <a:custGeom>
              <a:avLst/>
              <a:gdLst/>
              <a:ahLst/>
              <a:cxnLst/>
              <a:rect l="l" t="t" r="r" b="b"/>
              <a:pathLst>
                <a:path w="7239" h="6072" extrusionOk="0">
                  <a:moveTo>
                    <a:pt x="2915" y="0"/>
                  </a:moveTo>
                  <a:cubicBezTo>
                    <a:pt x="2910" y="0"/>
                    <a:pt x="2904" y="1"/>
                    <a:pt x="2899" y="3"/>
                  </a:cubicBezTo>
                  <a:cubicBezTo>
                    <a:pt x="2867" y="10"/>
                    <a:pt x="2846" y="45"/>
                    <a:pt x="2855" y="78"/>
                  </a:cubicBezTo>
                  <a:lnTo>
                    <a:pt x="3516" y="2618"/>
                  </a:lnTo>
                  <a:lnTo>
                    <a:pt x="1761" y="2644"/>
                  </a:lnTo>
                  <a:cubicBezTo>
                    <a:pt x="1727" y="2644"/>
                    <a:pt x="1700" y="2672"/>
                    <a:pt x="1701" y="2706"/>
                  </a:cubicBezTo>
                  <a:cubicBezTo>
                    <a:pt x="1701" y="2741"/>
                    <a:pt x="1729" y="2762"/>
                    <a:pt x="1762" y="2768"/>
                  </a:cubicBezTo>
                  <a:lnTo>
                    <a:pt x="3598" y="2753"/>
                  </a:lnTo>
                  <a:cubicBezTo>
                    <a:pt x="3613" y="2753"/>
                    <a:pt x="3625" y="2748"/>
                    <a:pt x="3635" y="2741"/>
                  </a:cubicBezTo>
                  <a:lnTo>
                    <a:pt x="6115" y="2704"/>
                  </a:lnTo>
                  <a:lnTo>
                    <a:pt x="6141" y="2709"/>
                  </a:lnTo>
                  <a:cubicBezTo>
                    <a:pt x="5957" y="3802"/>
                    <a:pt x="6554" y="4879"/>
                    <a:pt x="7093" y="5835"/>
                  </a:cubicBezTo>
                  <a:lnTo>
                    <a:pt x="3477" y="5927"/>
                  </a:lnTo>
                  <a:cubicBezTo>
                    <a:pt x="3366" y="5934"/>
                    <a:pt x="3257" y="5939"/>
                    <a:pt x="3147" y="5945"/>
                  </a:cubicBezTo>
                  <a:cubicBezTo>
                    <a:pt x="3102" y="5947"/>
                    <a:pt x="3057" y="5948"/>
                    <a:pt x="3011" y="5948"/>
                  </a:cubicBezTo>
                  <a:cubicBezTo>
                    <a:pt x="1595" y="5948"/>
                    <a:pt x="399" y="4836"/>
                    <a:pt x="311" y="3407"/>
                  </a:cubicBezTo>
                  <a:lnTo>
                    <a:pt x="127" y="2024"/>
                  </a:lnTo>
                  <a:cubicBezTo>
                    <a:pt x="124" y="1993"/>
                    <a:pt x="97" y="1971"/>
                    <a:pt x="66" y="1971"/>
                  </a:cubicBezTo>
                  <a:cubicBezTo>
                    <a:pt x="64" y="1971"/>
                    <a:pt x="61" y="1971"/>
                    <a:pt x="59" y="1971"/>
                  </a:cubicBezTo>
                  <a:cubicBezTo>
                    <a:pt x="24" y="1976"/>
                    <a:pt x="1" y="2007"/>
                    <a:pt x="5" y="2041"/>
                  </a:cubicBezTo>
                  <a:lnTo>
                    <a:pt x="187" y="3420"/>
                  </a:lnTo>
                  <a:cubicBezTo>
                    <a:pt x="281" y="4908"/>
                    <a:pt x="1532" y="6072"/>
                    <a:pt x="3010" y="6072"/>
                  </a:cubicBezTo>
                  <a:cubicBezTo>
                    <a:pt x="3058" y="6072"/>
                    <a:pt x="3106" y="6071"/>
                    <a:pt x="3155" y="6068"/>
                  </a:cubicBezTo>
                  <a:cubicBezTo>
                    <a:pt x="3265" y="6062"/>
                    <a:pt x="3375" y="6056"/>
                    <a:pt x="3482" y="6050"/>
                  </a:cubicBezTo>
                  <a:lnTo>
                    <a:pt x="7144" y="5956"/>
                  </a:lnTo>
                  <a:cubicBezTo>
                    <a:pt x="7179" y="5954"/>
                    <a:pt x="7207" y="5936"/>
                    <a:pt x="7222" y="5907"/>
                  </a:cubicBezTo>
                  <a:cubicBezTo>
                    <a:pt x="7238" y="5879"/>
                    <a:pt x="7237" y="5844"/>
                    <a:pt x="7221" y="5814"/>
                  </a:cubicBezTo>
                  <a:cubicBezTo>
                    <a:pt x="6675" y="4849"/>
                    <a:pt x="6060" y="3755"/>
                    <a:pt x="6270" y="2673"/>
                  </a:cubicBezTo>
                  <a:cubicBezTo>
                    <a:pt x="6277" y="2641"/>
                    <a:pt x="6256" y="2610"/>
                    <a:pt x="6223" y="2602"/>
                  </a:cubicBezTo>
                  <a:lnTo>
                    <a:pt x="6134" y="2581"/>
                  </a:lnTo>
                  <a:cubicBezTo>
                    <a:pt x="6129" y="2580"/>
                    <a:pt x="6123" y="2580"/>
                    <a:pt x="6119" y="2580"/>
                  </a:cubicBezTo>
                  <a:lnTo>
                    <a:pt x="3641" y="2617"/>
                  </a:lnTo>
                  <a:lnTo>
                    <a:pt x="2974" y="46"/>
                  </a:lnTo>
                  <a:cubicBezTo>
                    <a:pt x="2967" y="19"/>
                    <a:pt x="2942" y="0"/>
                    <a:pt x="291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463;p66">
              <a:extLst>
                <a:ext uri="{FF2B5EF4-FFF2-40B4-BE49-F238E27FC236}">
                  <a16:creationId xmlns:a16="http://schemas.microsoft.com/office/drawing/2014/main" id="{79EEE601-0EE0-1667-0169-59A2F3853678}"/>
                </a:ext>
              </a:extLst>
            </p:cNvPr>
            <p:cNvSpPr/>
            <p:nvPr/>
          </p:nvSpPr>
          <p:spPr>
            <a:xfrm>
              <a:off x="381581" y="3678969"/>
              <a:ext cx="255301" cy="214144"/>
            </a:xfrm>
            <a:custGeom>
              <a:avLst/>
              <a:gdLst/>
              <a:ahLst/>
              <a:cxnLst/>
              <a:rect l="l" t="t" r="r" b="b"/>
              <a:pathLst>
                <a:path w="7239" h="6072" extrusionOk="0">
                  <a:moveTo>
                    <a:pt x="2915" y="0"/>
                  </a:moveTo>
                  <a:cubicBezTo>
                    <a:pt x="2910" y="0"/>
                    <a:pt x="2904" y="1"/>
                    <a:pt x="2899" y="3"/>
                  </a:cubicBezTo>
                  <a:cubicBezTo>
                    <a:pt x="2867" y="10"/>
                    <a:pt x="2846" y="45"/>
                    <a:pt x="2855" y="78"/>
                  </a:cubicBezTo>
                  <a:lnTo>
                    <a:pt x="3516" y="2618"/>
                  </a:lnTo>
                  <a:lnTo>
                    <a:pt x="1761" y="2644"/>
                  </a:lnTo>
                  <a:cubicBezTo>
                    <a:pt x="1727" y="2644"/>
                    <a:pt x="1700" y="2672"/>
                    <a:pt x="1701" y="2706"/>
                  </a:cubicBezTo>
                  <a:cubicBezTo>
                    <a:pt x="1701" y="2741"/>
                    <a:pt x="1729" y="2762"/>
                    <a:pt x="1762" y="2768"/>
                  </a:cubicBezTo>
                  <a:lnTo>
                    <a:pt x="3598" y="2753"/>
                  </a:lnTo>
                  <a:cubicBezTo>
                    <a:pt x="3613" y="2753"/>
                    <a:pt x="3625" y="2748"/>
                    <a:pt x="3635" y="2741"/>
                  </a:cubicBezTo>
                  <a:lnTo>
                    <a:pt x="6115" y="2704"/>
                  </a:lnTo>
                  <a:lnTo>
                    <a:pt x="6141" y="2709"/>
                  </a:lnTo>
                  <a:cubicBezTo>
                    <a:pt x="5957" y="3802"/>
                    <a:pt x="6554" y="4879"/>
                    <a:pt x="7093" y="5835"/>
                  </a:cubicBezTo>
                  <a:lnTo>
                    <a:pt x="3477" y="5927"/>
                  </a:lnTo>
                  <a:cubicBezTo>
                    <a:pt x="3366" y="5934"/>
                    <a:pt x="3257" y="5939"/>
                    <a:pt x="3147" y="5945"/>
                  </a:cubicBezTo>
                  <a:cubicBezTo>
                    <a:pt x="3102" y="5947"/>
                    <a:pt x="3057" y="5948"/>
                    <a:pt x="3011" y="5948"/>
                  </a:cubicBezTo>
                  <a:cubicBezTo>
                    <a:pt x="1595" y="5948"/>
                    <a:pt x="399" y="4836"/>
                    <a:pt x="311" y="3407"/>
                  </a:cubicBezTo>
                  <a:lnTo>
                    <a:pt x="127" y="2024"/>
                  </a:lnTo>
                  <a:cubicBezTo>
                    <a:pt x="124" y="1993"/>
                    <a:pt x="97" y="1971"/>
                    <a:pt x="66" y="1971"/>
                  </a:cubicBezTo>
                  <a:cubicBezTo>
                    <a:pt x="64" y="1971"/>
                    <a:pt x="61" y="1971"/>
                    <a:pt x="59" y="1971"/>
                  </a:cubicBezTo>
                  <a:cubicBezTo>
                    <a:pt x="24" y="1976"/>
                    <a:pt x="1" y="2007"/>
                    <a:pt x="5" y="2041"/>
                  </a:cubicBezTo>
                  <a:lnTo>
                    <a:pt x="187" y="3420"/>
                  </a:lnTo>
                  <a:cubicBezTo>
                    <a:pt x="281" y="4908"/>
                    <a:pt x="1532" y="6072"/>
                    <a:pt x="3010" y="6072"/>
                  </a:cubicBezTo>
                  <a:cubicBezTo>
                    <a:pt x="3058" y="6072"/>
                    <a:pt x="3106" y="6071"/>
                    <a:pt x="3155" y="6068"/>
                  </a:cubicBezTo>
                  <a:cubicBezTo>
                    <a:pt x="3265" y="6062"/>
                    <a:pt x="3375" y="6056"/>
                    <a:pt x="3482" y="6050"/>
                  </a:cubicBezTo>
                  <a:lnTo>
                    <a:pt x="7144" y="5956"/>
                  </a:lnTo>
                  <a:cubicBezTo>
                    <a:pt x="7179" y="5954"/>
                    <a:pt x="7207" y="5936"/>
                    <a:pt x="7222" y="5907"/>
                  </a:cubicBezTo>
                  <a:cubicBezTo>
                    <a:pt x="7238" y="5879"/>
                    <a:pt x="7237" y="5844"/>
                    <a:pt x="7221" y="5814"/>
                  </a:cubicBezTo>
                  <a:cubicBezTo>
                    <a:pt x="6675" y="4849"/>
                    <a:pt x="6060" y="3755"/>
                    <a:pt x="6270" y="2673"/>
                  </a:cubicBezTo>
                  <a:cubicBezTo>
                    <a:pt x="6277" y="2641"/>
                    <a:pt x="6256" y="2610"/>
                    <a:pt x="6223" y="2602"/>
                  </a:cubicBezTo>
                  <a:lnTo>
                    <a:pt x="6134" y="2581"/>
                  </a:lnTo>
                  <a:cubicBezTo>
                    <a:pt x="6129" y="2580"/>
                    <a:pt x="6123" y="2580"/>
                    <a:pt x="6119" y="2580"/>
                  </a:cubicBezTo>
                  <a:lnTo>
                    <a:pt x="3641" y="2617"/>
                  </a:lnTo>
                  <a:lnTo>
                    <a:pt x="2974" y="46"/>
                  </a:lnTo>
                  <a:cubicBezTo>
                    <a:pt x="2967" y="19"/>
                    <a:pt x="2942" y="0"/>
                    <a:pt x="2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64;p66">
              <a:extLst>
                <a:ext uri="{FF2B5EF4-FFF2-40B4-BE49-F238E27FC236}">
                  <a16:creationId xmlns:a16="http://schemas.microsoft.com/office/drawing/2014/main" id="{ADC56F16-C4DE-6F90-A6C0-4C5E083415DF}"/>
                </a:ext>
              </a:extLst>
            </p:cNvPr>
            <p:cNvSpPr/>
            <p:nvPr/>
          </p:nvSpPr>
          <p:spPr>
            <a:xfrm>
              <a:off x="586871" y="3857067"/>
              <a:ext cx="16611" cy="15377"/>
            </a:xfrm>
            <a:custGeom>
              <a:avLst/>
              <a:gdLst/>
              <a:ahLst/>
              <a:cxnLst/>
              <a:rect l="l" t="t" r="r" b="b"/>
              <a:pathLst>
                <a:path w="471" h="436" extrusionOk="0">
                  <a:moveTo>
                    <a:pt x="223" y="124"/>
                  </a:moveTo>
                  <a:cubicBezTo>
                    <a:pt x="228" y="124"/>
                    <a:pt x="234" y="124"/>
                    <a:pt x="239" y="125"/>
                  </a:cubicBezTo>
                  <a:cubicBezTo>
                    <a:pt x="264" y="130"/>
                    <a:pt x="286" y="143"/>
                    <a:pt x="301" y="163"/>
                  </a:cubicBezTo>
                  <a:cubicBezTo>
                    <a:pt x="315" y="184"/>
                    <a:pt x="321" y="209"/>
                    <a:pt x="317" y="234"/>
                  </a:cubicBezTo>
                  <a:cubicBezTo>
                    <a:pt x="313" y="258"/>
                    <a:pt x="299" y="280"/>
                    <a:pt x="279" y="295"/>
                  </a:cubicBezTo>
                  <a:cubicBezTo>
                    <a:pt x="263" y="307"/>
                    <a:pt x="245" y="313"/>
                    <a:pt x="225" y="313"/>
                  </a:cubicBezTo>
                  <a:cubicBezTo>
                    <a:pt x="219" y="313"/>
                    <a:pt x="214" y="312"/>
                    <a:pt x="208" y="311"/>
                  </a:cubicBezTo>
                  <a:cubicBezTo>
                    <a:pt x="184" y="307"/>
                    <a:pt x="162" y="294"/>
                    <a:pt x="147" y="273"/>
                  </a:cubicBezTo>
                  <a:cubicBezTo>
                    <a:pt x="118" y="231"/>
                    <a:pt x="126" y="171"/>
                    <a:pt x="169" y="142"/>
                  </a:cubicBezTo>
                  <a:cubicBezTo>
                    <a:pt x="185" y="130"/>
                    <a:pt x="203" y="124"/>
                    <a:pt x="223" y="124"/>
                  </a:cubicBezTo>
                  <a:close/>
                  <a:moveTo>
                    <a:pt x="224" y="1"/>
                  </a:moveTo>
                  <a:cubicBezTo>
                    <a:pt x="179" y="1"/>
                    <a:pt x="135" y="15"/>
                    <a:pt x="97" y="42"/>
                  </a:cubicBezTo>
                  <a:cubicBezTo>
                    <a:pt x="51" y="76"/>
                    <a:pt x="20" y="126"/>
                    <a:pt x="10" y="183"/>
                  </a:cubicBezTo>
                  <a:cubicBezTo>
                    <a:pt x="0" y="241"/>
                    <a:pt x="14" y="297"/>
                    <a:pt x="48" y="345"/>
                  </a:cubicBezTo>
                  <a:cubicBezTo>
                    <a:pt x="82" y="392"/>
                    <a:pt x="132" y="423"/>
                    <a:pt x="189" y="432"/>
                  </a:cubicBezTo>
                  <a:cubicBezTo>
                    <a:pt x="201" y="435"/>
                    <a:pt x="212" y="435"/>
                    <a:pt x="225" y="435"/>
                  </a:cubicBezTo>
                  <a:cubicBezTo>
                    <a:pt x="270" y="435"/>
                    <a:pt x="313" y="421"/>
                    <a:pt x="351" y="394"/>
                  </a:cubicBezTo>
                  <a:cubicBezTo>
                    <a:pt x="447" y="324"/>
                    <a:pt x="471" y="187"/>
                    <a:pt x="400" y="91"/>
                  </a:cubicBezTo>
                  <a:cubicBezTo>
                    <a:pt x="365" y="45"/>
                    <a:pt x="315" y="13"/>
                    <a:pt x="259" y="4"/>
                  </a:cubicBezTo>
                  <a:cubicBezTo>
                    <a:pt x="247" y="2"/>
                    <a:pt x="23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465;p66">
              <a:extLst>
                <a:ext uri="{FF2B5EF4-FFF2-40B4-BE49-F238E27FC236}">
                  <a16:creationId xmlns:a16="http://schemas.microsoft.com/office/drawing/2014/main" id="{13740241-B587-9022-AC7A-B795AAD6D4C3}"/>
                </a:ext>
              </a:extLst>
            </p:cNvPr>
            <p:cNvSpPr/>
            <p:nvPr/>
          </p:nvSpPr>
          <p:spPr>
            <a:xfrm>
              <a:off x="562395" y="3832945"/>
              <a:ext cx="26380" cy="56816"/>
            </a:xfrm>
            <a:custGeom>
              <a:avLst/>
              <a:gdLst/>
              <a:ahLst/>
              <a:cxnLst/>
              <a:rect l="l" t="t" r="r" b="b"/>
              <a:pathLst>
                <a:path w="748" h="1611" extrusionOk="0">
                  <a:moveTo>
                    <a:pt x="85" y="1"/>
                  </a:moveTo>
                  <a:cubicBezTo>
                    <a:pt x="52" y="1"/>
                    <a:pt x="24" y="26"/>
                    <a:pt x="22" y="59"/>
                  </a:cubicBezTo>
                  <a:cubicBezTo>
                    <a:pt x="20" y="82"/>
                    <a:pt x="1" y="652"/>
                    <a:pt x="627" y="1582"/>
                  </a:cubicBezTo>
                  <a:cubicBezTo>
                    <a:pt x="640" y="1602"/>
                    <a:pt x="659" y="1610"/>
                    <a:pt x="678" y="1610"/>
                  </a:cubicBezTo>
                  <a:cubicBezTo>
                    <a:pt x="691" y="1610"/>
                    <a:pt x="702" y="1608"/>
                    <a:pt x="713" y="1599"/>
                  </a:cubicBezTo>
                  <a:cubicBezTo>
                    <a:pt x="741" y="1581"/>
                    <a:pt x="747" y="1543"/>
                    <a:pt x="729" y="1514"/>
                  </a:cubicBezTo>
                  <a:cubicBezTo>
                    <a:pt x="128" y="620"/>
                    <a:pt x="144" y="70"/>
                    <a:pt x="144" y="65"/>
                  </a:cubicBezTo>
                  <a:cubicBezTo>
                    <a:pt x="145" y="30"/>
                    <a:pt x="120" y="2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66;p66">
              <a:extLst>
                <a:ext uri="{FF2B5EF4-FFF2-40B4-BE49-F238E27FC236}">
                  <a16:creationId xmlns:a16="http://schemas.microsoft.com/office/drawing/2014/main" id="{0C6EF3D8-EB3B-36B4-DE94-D2C523ADF442}"/>
                </a:ext>
              </a:extLst>
            </p:cNvPr>
            <p:cNvSpPr/>
            <p:nvPr/>
          </p:nvSpPr>
          <p:spPr>
            <a:xfrm>
              <a:off x="573787" y="4471067"/>
              <a:ext cx="106966" cy="21019"/>
            </a:xfrm>
            <a:custGeom>
              <a:avLst/>
              <a:gdLst/>
              <a:ahLst/>
              <a:cxnLst/>
              <a:rect l="l" t="t" r="r" b="b"/>
              <a:pathLst>
                <a:path w="3033" h="596" extrusionOk="0">
                  <a:moveTo>
                    <a:pt x="0" y="1"/>
                  </a:moveTo>
                  <a:lnTo>
                    <a:pt x="30" y="595"/>
                  </a:lnTo>
                  <a:lnTo>
                    <a:pt x="3033" y="593"/>
                  </a:lnTo>
                  <a:lnTo>
                    <a:pt x="3032" y="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467;p66">
              <a:extLst>
                <a:ext uri="{FF2B5EF4-FFF2-40B4-BE49-F238E27FC236}">
                  <a16:creationId xmlns:a16="http://schemas.microsoft.com/office/drawing/2014/main" id="{284C2FDB-2200-5DB5-231C-940A8133FB5E}"/>
                </a:ext>
              </a:extLst>
            </p:cNvPr>
            <p:cNvSpPr/>
            <p:nvPr/>
          </p:nvSpPr>
          <p:spPr>
            <a:xfrm>
              <a:off x="571565" y="4468880"/>
              <a:ext cx="111375" cy="25357"/>
            </a:xfrm>
            <a:custGeom>
              <a:avLst/>
              <a:gdLst/>
              <a:ahLst/>
              <a:cxnLst/>
              <a:rect l="l" t="t" r="r" b="b"/>
              <a:pathLst>
                <a:path w="3158" h="719" extrusionOk="0">
                  <a:moveTo>
                    <a:pt x="129" y="125"/>
                  </a:moveTo>
                  <a:lnTo>
                    <a:pt x="3034" y="166"/>
                  </a:lnTo>
                  <a:lnTo>
                    <a:pt x="3035" y="593"/>
                  </a:lnTo>
                  <a:lnTo>
                    <a:pt x="152" y="597"/>
                  </a:lnTo>
                  <a:lnTo>
                    <a:pt x="129" y="125"/>
                  </a:lnTo>
                  <a:close/>
                  <a:moveTo>
                    <a:pt x="65" y="1"/>
                  </a:moveTo>
                  <a:cubicBezTo>
                    <a:pt x="48" y="6"/>
                    <a:pt x="32" y="9"/>
                    <a:pt x="20" y="21"/>
                  </a:cubicBezTo>
                  <a:cubicBezTo>
                    <a:pt x="8" y="32"/>
                    <a:pt x="0" y="49"/>
                    <a:pt x="3" y="66"/>
                  </a:cubicBezTo>
                  <a:lnTo>
                    <a:pt x="32" y="662"/>
                  </a:lnTo>
                  <a:cubicBezTo>
                    <a:pt x="34" y="693"/>
                    <a:pt x="59" y="718"/>
                    <a:pt x="91" y="718"/>
                  </a:cubicBezTo>
                  <a:cubicBezTo>
                    <a:pt x="92" y="718"/>
                    <a:pt x="94" y="718"/>
                    <a:pt x="95" y="718"/>
                  </a:cubicBezTo>
                  <a:lnTo>
                    <a:pt x="3097" y="716"/>
                  </a:lnTo>
                  <a:cubicBezTo>
                    <a:pt x="3113" y="716"/>
                    <a:pt x="3130" y="709"/>
                    <a:pt x="3140" y="698"/>
                  </a:cubicBezTo>
                  <a:cubicBezTo>
                    <a:pt x="3151" y="686"/>
                    <a:pt x="3158" y="670"/>
                    <a:pt x="3158" y="654"/>
                  </a:cubicBezTo>
                  <a:lnTo>
                    <a:pt x="3157" y="104"/>
                  </a:lnTo>
                  <a:cubicBezTo>
                    <a:pt x="3156" y="71"/>
                    <a:pt x="3130" y="43"/>
                    <a:pt x="3096" y="43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68;p66">
              <a:extLst>
                <a:ext uri="{FF2B5EF4-FFF2-40B4-BE49-F238E27FC236}">
                  <a16:creationId xmlns:a16="http://schemas.microsoft.com/office/drawing/2014/main" id="{0DD58E16-D120-72B3-CF44-A83C8653E3EF}"/>
                </a:ext>
              </a:extLst>
            </p:cNvPr>
            <p:cNvSpPr/>
            <p:nvPr/>
          </p:nvSpPr>
          <p:spPr>
            <a:xfrm>
              <a:off x="567121" y="4489758"/>
              <a:ext cx="251528" cy="96174"/>
            </a:xfrm>
            <a:custGeom>
              <a:avLst/>
              <a:gdLst/>
              <a:ahLst/>
              <a:cxnLst/>
              <a:rect l="l" t="t" r="r" b="b"/>
              <a:pathLst>
                <a:path w="7132" h="2727" extrusionOk="0">
                  <a:moveTo>
                    <a:pt x="3419" y="0"/>
                  </a:moveTo>
                  <a:lnTo>
                    <a:pt x="125" y="7"/>
                  </a:lnTo>
                  <a:lnTo>
                    <a:pt x="0" y="2712"/>
                  </a:lnTo>
                  <a:lnTo>
                    <a:pt x="7130" y="2726"/>
                  </a:lnTo>
                  <a:cubicBezTo>
                    <a:pt x="7131" y="2244"/>
                    <a:pt x="6798" y="1803"/>
                    <a:pt x="6269" y="1587"/>
                  </a:cubicBezTo>
                  <a:lnTo>
                    <a:pt x="3419" y="42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69;p66">
              <a:extLst>
                <a:ext uri="{FF2B5EF4-FFF2-40B4-BE49-F238E27FC236}">
                  <a16:creationId xmlns:a16="http://schemas.microsoft.com/office/drawing/2014/main" id="{0BF4BC57-B85F-7D58-CF63-BFA6178F5ACE}"/>
                </a:ext>
              </a:extLst>
            </p:cNvPr>
            <p:cNvSpPr/>
            <p:nvPr/>
          </p:nvSpPr>
          <p:spPr>
            <a:xfrm>
              <a:off x="564899" y="4487607"/>
              <a:ext cx="255936" cy="100442"/>
            </a:xfrm>
            <a:custGeom>
              <a:avLst/>
              <a:gdLst/>
              <a:ahLst/>
              <a:cxnLst/>
              <a:rect l="l" t="t" r="r" b="b"/>
              <a:pathLst>
                <a:path w="7257" h="2848" extrusionOk="0">
                  <a:moveTo>
                    <a:pt x="3419" y="122"/>
                  </a:moveTo>
                  <a:lnTo>
                    <a:pt x="3419" y="484"/>
                  </a:lnTo>
                  <a:cubicBezTo>
                    <a:pt x="3419" y="510"/>
                    <a:pt x="3433" y="532"/>
                    <a:pt x="3457" y="541"/>
                  </a:cubicBezTo>
                  <a:lnTo>
                    <a:pt x="6306" y="1706"/>
                  </a:lnTo>
                  <a:cubicBezTo>
                    <a:pt x="6793" y="1903"/>
                    <a:pt x="7103" y="2290"/>
                    <a:pt x="7128" y="2725"/>
                  </a:cubicBezTo>
                  <a:lnTo>
                    <a:pt x="125" y="2712"/>
                  </a:lnTo>
                  <a:lnTo>
                    <a:pt x="245" y="130"/>
                  </a:lnTo>
                  <a:lnTo>
                    <a:pt x="3419" y="122"/>
                  </a:lnTo>
                  <a:close/>
                  <a:moveTo>
                    <a:pt x="3482" y="0"/>
                  </a:moveTo>
                  <a:lnTo>
                    <a:pt x="187" y="7"/>
                  </a:lnTo>
                  <a:cubicBezTo>
                    <a:pt x="155" y="7"/>
                    <a:pt x="128" y="33"/>
                    <a:pt x="126" y="66"/>
                  </a:cubicBezTo>
                  <a:lnTo>
                    <a:pt x="1" y="2771"/>
                  </a:lnTo>
                  <a:cubicBezTo>
                    <a:pt x="0" y="2787"/>
                    <a:pt x="7" y="2803"/>
                    <a:pt x="18" y="2815"/>
                  </a:cubicBezTo>
                  <a:cubicBezTo>
                    <a:pt x="30" y="2827"/>
                    <a:pt x="46" y="2834"/>
                    <a:pt x="62" y="2834"/>
                  </a:cubicBezTo>
                  <a:lnTo>
                    <a:pt x="7192" y="2848"/>
                  </a:lnTo>
                  <a:cubicBezTo>
                    <a:pt x="7208" y="2848"/>
                    <a:pt x="7224" y="2841"/>
                    <a:pt x="7237" y="2832"/>
                  </a:cubicBezTo>
                  <a:cubicBezTo>
                    <a:pt x="7248" y="2820"/>
                    <a:pt x="7255" y="2804"/>
                    <a:pt x="7255" y="2788"/>
                  </a:cubicBezTo>
                  <a:cubicBezTo>
                    <a:pt x="7256" y="2277"/>
                    <a:pt x="6911" y="1819"/>
                    <a:pt x="6355" y="1593"/>
                  </a:cubicBezTo>
                  <a:lnTo>
                    <a:pt x="3544" y="443"/>
                  </a:lnTo>
                  <a:lnTo>
                    <a:pt x="3544" y="61"/>
                  </a:lnTo>
                  <a:cubicBezTo>
                    <a:pt x="3544" y="45"/>
                    <a:pt x="3538" y="29"/>
                    <a:pt x="3525" y="18"/>
                  </a:cubicBezTo>
                  <a:cubicBezTo>
                    <a:pt x="3513" y="7"/>
                    <a:pt x="349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70;p66">
              <a:extLst>
                <a:ext uri="{FF2B5EF4-FFF2-40B4-BE49-F238E27FC236}">
                  <a16:creationId xmlns:a16="http://schemas.microsoft.com/office/drawing/2014/main" id="{BEE5896A-736C-11FA-F384-B94200715E51}"/>
                </a:ext>
              </a:extLst>
            </p:cNvPr>
            <p:cNvSpPr/>
            <p:nvPr/>
          </p:nvSpPr>
          <p:spPr>
            <a:xfrm>
              <a:off x="698032" y="4482705"/>
              <a:ext cx="24335" cy="32481"/>
            </a:xfrm>
            <a:custGeom>
              <a:avLst/>
              <a:gdLst/>
              <a:ahLst/>
              <a:cxnLst/>
              <a:rect l="l" t="t" r="r" b="b"/>
              <a:pathLst>
                <a:path w="690" h="921" extrusionOk="0">
                  <a:moveTo>
                    <a:pt x="345" y="123"/>
                  </a:moveTo>
                  <a:cubicBezTo>
                    <a:pt x="460" y="123"/>
                    <a:pt x="557" y="193"/>
                    <a:pt x="562" y="282"/>
                  </a:cubicBezTo>
                  <a:cubicBezTo>
                    <a:pt x="567" y="369"/>
                    <a:pt x="505" y="671"/>
                    <a:pt x="412" y="772"/>
                  </a:cubicBezTo>
                  <a:cubicBezTo>
                    <a:pt x="399" y="787"/>
                    <a:pt x="385" y="797"/>
                    <a:pt x="375" y="797"/>
                  </a:cubicBezTo>
                  <a:lnTo>
                    <a:pt x="374" y="797"/>
                  </a:lnTo>
                  <a:cubicBezTo>
                    <a:pt x="290" y="797"/>
                    <a:pt x="136" y="438"/>
                    <a:pt x="128" y="296"/>
                  </a:cubicBezTo>
                  <a:cubicBezTo>
                    <a:pt x="125" y="250"/>
                    <a:pt x="147" y="215"/>
                    <a:pt x="166" y="195"/>
                  </a:cubicBezTo>
                  <a:cubicBezTo>
                    <a:pt x="204" y="151"/>
                    <a:pt x="265" y="125"/>
                    <a:pt x="334" y="123"/>
                  </a:cubicBezTo>
                  <a:close/>
                  <a:moveTo>
                    <a:pt x="337" y="0"/>
                  </a:moveTo>
                  <a:cubicBezTo>
                    <a:pt x="334" y="0"/>
                    <a:pt x="332" y="0"/>
                    <a:pt x="329" y="0"/>
                  </a:cubicBezTo>
                  <a:cubicBezTo>
                    <a:pt x="228" y="5"/>
                    <a:pt x="136" y="46"/>
                    <a:pt x="75" y="112"/>
                  </a:cubicBezTo>
                  <a:cubicBezTo>
                    <a:pt x="25" y="167"/>
                    <a:pt x="0" y="233"/>
                    <a:pt x="4" y="302"/>
                  </a:cubicBezTo>
                  <a:cubicBezTo>
                    <a:pt x="10" y="405"/>
                    <a:pt x="155" y="919"/>
                    <a:pt x="373" y="921"/>
                  </a:cubicBezTo>
                  <a:lnTo>
                    <a:pt x="378" y="921"/>
                  </a:lnTo>
                  <a:cubicBezTo>
                    <a:pt x="423" y="918"/>
                    <a:pt x="464" y="896"/>
                    <a:pt x="502" y="856"/>
                  </a:cubicBezTo>
                  <a:cubicBezTo>
                    <a:pt x="625" y="720"/>
                    <a:pt x="689" y="381"/>
                    <a:pt x="684" y="275"/>
                  </a:cubicBezTo>
                  <a:cubicBezTo>
                    <a:pt x="674" y="119"/>
                    <a:pt x="519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71;p66">
              <a:extLst>
                <a:ext uri="{FF2B5EF4-FFF2-40B4-BE49-F238E27FC236}">
                  <a16:creationId xmlns:a16="http://schemas.microsoft.com/office/drawing/2014/main" id="{91230E8D-CB27-66B9-061F-0770B2C694C4}"/>
                </a:ext>
              </a:extLst>
            </p:cNvPr>
            <p:cNvSpPr/>
            <p:nvPr/>
          </p:nvSpPr>
          <p:spPr>
            <a:xfrm>
              <a:off x="710940" y="4493214"/>
              <a:ext cx="35938" cy="24511"/>
            </a:xfrm>
            <a:custGeom>
              <a:avLst/>
              <a:gdLst/>
              <a:ahLst/>
              <a:cxnLst/>
              <a:rect l="l" t="t" r="r" b="b"/>
              <a:pathLst>
                <a:path w="1019" h="695" extrusionOk="0">
                  <a:moveTo>
                    <a:pt x="670" y="125"/>
                  </a:moveTo>
                  <a:cubicBezTo>
                    <a:pt x="743" y="125"/>
                    <a:pt x="814" y="153"/>
                    <a:pt x="856" y="205"/>
                  </a:cubicBezTo>
                  <a:cubicBezTo>
                    <a:pt x="883" y="239"/>
                    <a:pt x="893" y="278"/>
                    <a:pt x="884" y="316"/>
                  </a:cubicBezTo>
                  <a:cubicBezTo>
                    <a:pt x="874" y="360"/>
                    <a:pt x="840" y="401"/>
                    <a:pt x="792" y="427"/>
                  </a:cubicBezTo>
                  <a:cubicBezTo>
                    <a:pt x="670" y="490"/>
                    <a:pt x="346" y="574"/>
                    <a:pt x="198" y="574"/>
                  </a:cubicBezTo>
                  <a:cubicBezTo>
                    <a:pt x="164" y="574"/>
                    <a:pt x="139" y="570"/>
                    <a:pt x="129" y="560"/>
                  </a:cubicBezTo>
                  <a:cubicBezTo>
                    <a:pt x="120" y="496"/>
                    <a:pt x="400" y="229"/>
                    <a:pt x="546" y="153"/>
                  </a:cubicBezTo>
                  <a:cubicBezTo>
                    <a:pt x="583" y="135"/>
                    <a:pt x="624" y="125"/>
                    <a:pt x="670" y="125"/>
                  </a:cubicBezTo>
                  <a:close/>
                  <a:moveTo>
                    <a:pt x="668" y="1"/>
                  </a:moveTo>
                  <a:cubicBezTo>
                    <a:pt x="607" y="1"/>
                    <a:pt x="545" y="15"/>
                    <a:pt x="489" y="45"/>
                  </a:cubicBezTo>
                  <a:cubicBezTo>
                    <a:pt x="383" y="101"/>
                    <a:pt x="47" y="360"/>
                    <a:pt x="11" y="532"/>
                  </a:cubicBezTo>
                  <a:cubicBezTo>
                    <a:pt x="0" y="583"/>
                    <a:pt x="17" y="617"/>
                    <a:pt x="33" y="637"/>
                  </a:cubicBezTo>
                  <a:cubicBezTo>
                    <a:pt x="66" y="678"/>
                    <a:pt x="128" y="695"/>
                    <a:pt x="206" y="695"/>
                  </a:cubicBezTo>
                  <a:cubicBezTo>
                    <a:pt x="208" y="695"/>
                    <a:pt x="211" y="695"/>
                    <a:pt x="213" y="695"/>
                  </a:cubicBezTo>
                  <a:cubicBezTo>
                    <a:pt x="440" y="695"/>
                    <a:pt x="784" y="567"/>
                    <a:pt x="848" y="534"/>
                  </a:cubicBezTo>
                  <a:cubicBezTo>
                    <a:pt x="930" y="491"/>
                    <a:pt x="985" y="421"/>
                    <a:pt x="1002" y="341"/>
                  </a:cubicBezTo>
                  <a:cubicBezTo>
                    <a:pt x="1019" y="267"/>
                    <a:pt x="1000" y="191"/>
                    <a:pt x="951" y="129"/>
                  </a:cubicBezTo>
                  <a:cubicBezTo>
                    <a:pt x="885" y="46"/>
                    <a:pt x="778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72;p66">
              <a:extLst>
                <a:ext uri="{FF2B5EF4-FFF2-40B4-BE49-F238E27FC236}">
                  <a16:creationId xmlns:a16="http://schemas.microsoft.com/office/drawing/2014/main" id="{A039F2FD-382B-9480-A3EA-F5F12AF97B27}"/>
                </a:ext>
              </a:extLst>
            </p:cNvPr>
            <p:cNvSpPr/>
            <p:nvPr/>
          </p:nvSpPr>
          <p:spPr>
            <a:xfrm>
              <a:off x="693871" y="4515574"/>
              <a:ext cx="17069" cy="16188"/>
            </a:xfrm>
            <a:custGeom>
              <a:avLst/>
              <a:gdLst/>
              <a:ahLst/>
              <a:cxnLst/>
              <a:rect l="l" t="t" r="r" b="b"/>
              <a:pathLst>
                <a:path w="484" h="459" extrusionOk="0">
                  <a:moveTo>
                    <a:pt x="483" y="1"/>
                  </a:moveTo>
                  <a:lnTo>
                    <a:pt x="1" y="458"/>
                  </a:lnTo>
                </a:path>
              </a:pathLst>
            </a:custGeom>
            <a:solidFill>
              <a:srgbClr val="7D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473;p66">
              <a:extLst>
                <a:ext uri="{FF2B5EF4-FFF2-40B4-BE49-F238E27FC236}">
                  <a16:creationId xmlns:a16="http://schemas.microsoft.com/office/drawing/2014/main" id="{6C67A055-1BFF-B6E4-3CCD-68481CD597E1}"/>
                </a:ext>
              </a:extLst>
            </p:cNvPr>
            <p:cNvSpPr/>
            <p:nvPr/>
          </p:nvSpPr>
          <p:spPr>
            <a:xfrm>
              <a:off x="691473" y="4513422"/>
              <a:ext cx="21831" cy="20561"/>
            </a:xfrm>
            <a:custGeom>
              <a:avLst/>
              <a:gdLst/>
              <a:ahLst/>
              <a:cxnLst/>
              <a:rect l="l" t="t" r="r" b="b"/>
              <a:pathLst>
                <a:path w="619" h="583" extrusionOk="0">
                  <a:moveTo>
                    <a:pt x="550" y="0"/>
                  </a:moveTo>
                  <a:cubicBezTo>
                    <a:pt x="535" y="0"/>
                    <a:pt x="520" y="6"/>
                    <a:pt x="509" y="17"/>
                  </a:cubicBezTo>
                  <a:lnTo>
                    <a:pt x="26" y="476"/>
                  </a:lnTo>
                  <a:cubicBezTo>
                    <a:pt x="1" y="499"/>
                    <a:pt x="0" y="539"/>
                    <a:pt x="23" y="563"/>
                  </a:cubicBezTo>
                  <a:cubicBezTo>
                    <a:pt x="37" y="575"/>
                    <a:pt x="52" y="582"/>
                    <a:pt x="69" y="582"/>
                  </a:cubicBezTo>
                  <a:cubicBezTo>
                    <a:pt x="83" y="582"/>
                    <a:pt x="98" y="577"/>
                    <a:pt x="110" y="566"/>
                  </a:cubicBezTo>
                  <a:lnTo>
                    <a:pt x="593" y="106"/>
                  </a:lnTo>
                  <a:cubicBezTo>
                    <a:pt x="618" y="84"/>
                    <a:pt x="619" y="44"/>
                    <a:pt x="596" y="19"/>
                  </a:cubicBezTo>
                  <a:cubicBezTo>
                    <a:pt x="583" y="7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474;p66">
              <a:extLst>
                <a:ext uri="{FF2B5EF4-FFF2-40B4-BE49-F238E27FC236}">
                  <a16:creationId xmlns:a16="http://schemas.microsoft.com/office/drawing/2014/main" id="{7B9EDE68-3BC9-1695-2A36-A48BD5E39473}"/>
                </a:ext>
              </a:extLst>
            </p:cNvPr>
            <p:cNvSpPr/>
            <p:nvPr/>
          </p:nvSpPr>
          <p:spPr>
            <a:xfrm>
              <a:off x="684701" y="4511906"/>
              <a:ext cx="17034" cy="16223"/>
            </a:xfrm>
            <a:custGeom>
              <a:avLst/>
              <a:gdLst/>
              <a:ahLst/>
              <a:cxnLst/>
              <a:rect l="l" t="t" r="r" b="b"/>
              <a:pathLst>
                <a:path w="483" h="460" extrusionOk="0">
                  <a:moveTo>
                    <a:pt x="482" y="0"/>
                  </a:moveTo>
                  <a:lnTo>
                    <a:pt x="1" y="459"/>
                  </a:lnTo>
                </a:path>
              </a:pathLst>
            </a:custGeom>
            <a:solidFill>
              <a:srgbClr val="7D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475;p66">
              <a:extLst>
                <a:ext uri="{FF2B5EF4-FFF2-40B4-BE49-F238E27FC236}">
                  <a16:creationId xmlns:a16="http://schemas.microsoft.com/office/drawing/2014/main" id="{737EEFF1-C93E-32E8-0371-78C66AC7F22B}"/>
                </a:ext>
              </a:extLst>
            </p:cNvPr>
            <p:cNvSpPr/>
            <p:nvPr/>
          </p:nvSpPr>
          <p:spPr>
            <a:xfrm>
              <a:off x="682303" y="4509719"/>
              <a:ext cx="21831" cy="20526"/>
            </a:xfrm>
            <a:custGeom>
              <a:avLst/>
              <a:gdLst/>
              <a:ahLst/>
              <a:cxnLst/>
              <a:rect l="l" t="t" r="r" b="b"/>
              <a:pathLst>
                <a:path w="619" h="582" extrusionOk="0">
                  <a:moveTo>
                    <a:pt x="551" y="0"/>
                  </a:moveTo>
                  <a:cubicBezTo>
                    <a:pt x="536" y="0"/>
                    <a:pt x="520" y="6"/>
                    <a:pt x="509" y="17"/>
                  </a:cubicBezTo>
                  <a:lnTo>
                    <a:pt x="27" y="477"/>
                  </a:lnTo>
                  <a:cubicBezTo>
                    <a:pt x="3" y="499"/>
                    <a:pt x="0" y="538"/>
                    <a:pt x="24" y="563"/>
                  </a:cubicBezTo>
                  <a:cubicBezTo>
                    <a:pt x="36" y="575"/>
                    <a:pt x="53" y="582"/>
                    <a:pt x="69" y="582"/>
                  </a:cubicBezTo>
                  <a:cubicBezTo>
                    <a:pt x="84" y="582"/>
                    <a:pt x="98" y="577"/>
                    <a:pt x="111" y="566"/>
                  </a:cubicBezTo>
                  <a:lnTo>
                    <a:pt x="593" y="107"/>
                  </a:lnTo>
                  <a:cubicBezTo>
                    <a:pt x="618" y="84"/>
                    <a:pt x="619" y="44"/>
                    <a:pt x="596" y="20"/>
                  </a:cubicBezTo>
                  <a:cubicBezTo>
                    <a:pt x="584" y="7"/>
                    <a:pt x="567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476;p66">
              <a:extLst>
                <a:ext uri="{FF2B5EF4-FFF2-40B4-BE49-F238E27FC236}">
                  <a16:creationId xmlns:a16="http://schemas.microsoft.com/office/drawing/2014/main" id="{656A6317-68F3-A090-A28B-DB160A113895}"/>
                </a:ext>
              </a:extLst>
            </p:cNvPr>
            <p:cNvSpPr/>
            <p:nvPr/>
          </p:nvSpPr>
          <p:spPr>
            <a:xfrm>
              <a:off x="703111" y="4520123"/>
              <a:ext cx="17069" cy="16188"/>
            </a:xfrm>
            <a:custGeom>
              <a:avLst/>
              <a:gdLst/>
              <a:ahLst/>
              <a:cxnLst/>
              <a:rect l="l" t="t" r="r" b="b"/>
              <a:pathLst>
                <a:path w="484" h="459" extrusionOk="0">
                  <a:moveTo>
                    <a:pt x="483" y="0"/>
                  </a:moveTo>
                  <a:lnTo>
                    <a:pt x="1" y="459"/>
                  </a:lnTo>
                </a:path>
              </a:pathLst>
            </a:custGeom>
            <a:solidFill>
              <a:srgbClr val="7D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477;p66">
              <a:extLst>
                <a:ext uri="{FF2B5EF4-FFF2-40B4-BE49-F238E27FC236}">
                  <a16:creationId xmlns:a16="http://schemas.microsoft.com/office/drawing/2014/main" id="{CCE436EA-2B9D-B4CC-2A11-1273B77C7027}"/>
                </a:ext>
              </a:extLst>
            </p:cNvPr>
            <p:cNvSpPr/>
            <p:nvPr/>
          </p:nvSpPr>
          <p:spPr>
            <a:xfrm>
              <a:off x="700713" y="4517936"/>
              <a:ext cx="21831" cy="20526"/>
            </a:xfrm>
            <a:custGeom>
              <a:avLst/>
              <a:gdLst/>
              <a:ahLst/>
              <a:cxnLst/>
              <a:rect l="l" t="t" r="r" b="b"/>
              <a:pathLst>
                <a:path w="619" h="582" extrusionOk="0">
                  <a:moveTo>
                    <a:pt x="550" y="0"/>
                  </a:moveTo>
                  <a:cubicBezTo>
                    <a:pt x="535" y="0"/>
                    <a:pt x="520" y="5"/>
                    <a:pt x="509" y="16"/>
                  </a:cubicBezTo>
                  <a:lnTo>
                    <a:pt x="26" y="476"/>
                  </a:lnTo>
                  <a:cubicBezTo>
                    <a:pt x="2" y="499"/>
                    <a:pt x="0" y="538"/>
                    <a:pt x="24" y="563"/>
                  </a:cubicBezTo>
                  <a:cubicBezTo>
                    <a:pt x="36" y="576"/>
                    <a:pt x="52" y="582"/>
                    <a:pt x="69" y="582"/>
                  </a:cubicBezTo>
                  <a:cubicBezTo>
                    <a:pt x="84" y="582"/>
                    <a:pt x="98" y="576"/>
                    <a:pt x="111" y="565"/>
                  </a:cubicBezTo>
                  <a:lnTo>
                    <a:pt x="592" y="107"/>
                  </a:lnTo>
                  <a:cubicBezTo>
                    <a:pt x="617" y="83"/>
                    <a:pt x="619" y="44"/>
                    <a:pt x="596" y="20"/>
                  </a:cubicBezTo>
                  <a:cubicBezTo>
                    <a:pt x="584" y="7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478;p66">
              <a:extLst>
                <a:ext uri="{FF2B5EF4-FFF2-40B4-BE49-F238E27FC236}">
                  <a16:creationId xmlns:a16="http://schemas.microsoft.com/office/drawing/2014/main" id="{D708C43D-7E44-603C-6598-3ADB8B3F14F2}"/>
                </a:ext>
              </a:extLst>
            </p:cNvPr>
            <p:cNvSpPr/>
            <p:nvPr/>
          </p:nvSpPr>
          <p:spPr>
            <a:xfrm>
              <a:off x="567051" y="4585508"/>
              <a:ext cx="251669" cy="17881"/>
            </a:xfrm>
            <a:custGeom>
              <a:avLst/>
              <a:gdLst/>
              <a:ahLst/>
              <a:cxnLst/>
              <a:rect l="l" t="t" r="r" b="b"/>
              <a:pathLst>
                <a:path w="7136" h="507" extrusionOk="0">
                  <a:moveTo>
                    <a:pt x="0" y="0"/>
                  </a:moveTo>
                  <a:lnTo>
                    <a:pt x="0" y="498"/>
                  </a:lnTo>
                  <a:lnTo>
                    <a:pt x="7135" y="507"/>
                  </a:lnTo>
                  <a:lnTo>
                    <a:pt x="713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479;p66">
              <a:extLst>
                <a:ext uri="{FF2B5EF4-FFF2-40B4-BE49-F238E27FC236}">
                  <a16:creationId xmlns:a16="http://schemas.microsoft.com/office/drawing/2014/main" id="{E20C3555-AB64-2F4F-6527-0777E0760C32}"/>
                </a:ext>
              </a:extLst>
            </p:cNvPr>
            <p:cNvSpPr/>
            <p:nvPr/>
          </p:nvSpPr>
          <p:spPr>
            <a:xfrm>
              <a:off x="564899" y="4583392"/>
              <a:ext cx="255972" cy="22183"/>
            </a:xfrm>
            <a:custGeom>
              <a:avLst/>
              <a:gdLst/>
              <a:ahLst/>
              <a:cxnLst/>
              <a:rect l="l" t="t" r="r" b="b"/>
              <a:pathLst>
                <a:path w="7258" h="629" extrusionOk="0">
                  <a:moveTo>
                    <a:pt x="122" y="122"/>
                  </a:moveTo>
                  <a:lnTo>
                    <a:pt x="7133" y="132"/>
                  </a:lnTo>
                  <a:lnTo>
                    <a:pt x="7133" y="507"/>
                  </a:lnTo>
                  <a:lnTo>
                    <a:pt x="122" y="497"/>
                  </a:lnTo>
                  <a:lnTo>
                    <a:pt x="122" y="122"/>
                  </a:lnTo>
                  <a:close/>
                  <a:moveTo>
                    <a:pt x="61" y="0"/>
                  </a:moveTo>
                  <a:cubicBezTo>
                    <a:pt x="45" y="0"/>
                    <a:pt x="29" y="7"/>
                    <a:pt x="18" y="18"/>
                  </a:cubicBezTo>
                  <a:cubicBezTo>
                    <a:pt x="7" y="30"/>
                    <a:pt x="0" y="45"/>
                    <a:pt x="0" y="61"/>
                  </a:cubicBezTo>
                  <a:lnTo>
                    <a:pt x="0" y="558"/>
                  </a:lnTo>
                  <a:cubicBezTo>
                    <a:pt x="0" y="593"/>
                    <a:pt x="28" y="620"/>
                    <a:pt x="61" y="620"/>
                  </a:cubicBezTo>
                  <a:lnTo>
                    <a:pt x="7196" y="629"/>
                  </a:lnTo>
                  <a:cubicBezTo>
                    <a:pt x="7213" y="629"/>
                    <a:pt x="7228" y="622"/>
                    <a:pt x="7240" y="611"/>
                  </a:cubicBezTo>
                  <a:cubicBezTo>
                    <a:pt x="7251" y="599"/>
                    <a:pt x="7257" y="584"/>
                    <a:pt x="7257" y="568"/>
                  </a:cubicBezTo>
                  <a:lnTo>
                    <a:pt x="7257" y="71"/>
                  </a:lnTo>
                  <a:cubicBezTo>
                    <a:pt x="7257" y="36"/>
                    <a:pt x="7230" y="9"/>
                    <a:pt x="7196" y="9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480;p66">
              <a:extLst>
                <a:ext uri="{FF2B5EF4-FFF2-40B4-BE49-F238E27FC236}">
                  <a16:creationId xmlns:a16="http://schemas.microsoft.com/office/drawing/2014/main" id="{E2E3F8BA-8E84-B1CB-13FB-33842F3BADA5}"/>
                </a:ext>
              </a:extLst>
            </p:cNvPr>
            <p:cNvSpPr/>
            <p:nvPr/>
          </p:nvSpPr>
          <p:spPr>
            <a:xfrm>
              <a:off x="375727" y="4496106"/>
              <a:ext cx="109964" cy="62000"/>
            </a:xfrm>
            <a:custGeom>
              <a:avLst/>
              <a:gdLst/>
              <a:ahLst/>
              <a:cxnLst/>
              <a:rect l="l" t="t" r="r" b="b"/>
              <a:pathLst>
                <a:path w="3118" h="1758" extrusionOk="0">
                  <a:moveTo>
                    <a:pt x="1" y="1"/>
                  </a:moveTo>
                  <a:lnTo>
                    <a:pt x="1" y="1757"/>
                  </a:lnTo>
                  <a:lnTo>
                    <a:pt x="3118" y="1757"/>
                  </a:lnTo>
                  <a:lnTo>
                    <a:pt x="31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481;p66">
              <a:extLst>
                <a:ext uri="{FF2B5EF4-FFF2-40B4-BE49-F238E27FC236}">
                  <a16:creationId xmlns:a16="http://schemas.microsoft.com/office/drawing/2014/main" id="{FB915C28-FD4A-39A7-39C3-FFC23ADAA38B}"/>
                </a:ext>
              </a:extLst>
            </p:cNvPr>
            <p:cNvSpPr/>
            <p:nvPr/>
          </p:nvSpPr>
          <p:spPr>
            <a:xfrm>
              <a:off x="373540" y="4493955"/>
              <a:ext cx="114267" cy="66303"/>
            </a:xfrm>
            <a:custGeom>
              <a:avLst/>
              <a:gdLst/>
              <a:ahLst/>
              <a:cxnLst/>
              <a:rect l="l" t="t" r="r" b="b"/>
              <a:pathLst>
                <a:path w="3240" h="1880" extrusionOk="0">
                  <a:moveTo>
                    <a:pt x="3118" y="124"/>
                  </a:moveTo>
                  <a:lnTo>
                    <a:pt x="3118" y="1757"/>
                  </a:lnTo>
                  <a:lnTo>
                    <a:pt x="124" y="1757"/>
                  </a:lnTo>
                  <a:lnTo>
                    <a:pt x="124" y="124"/>
                  </a:lnTo>
                  <a:close/>
                  <a:moveTo>
                    <a:pt x="63" y="1"/>
                  </a:moveTo>
                  <a:cubicBezTo>
                    <a:pt x="28" y="1"/>
                    <a:pt x="1" y="28"/>
                    <a:pt x="1" y="62"/>
                  </a:cubicBezTo>
                  <a:lnTo>
                    <a:pt x="1" y="1819"/>
                  </a:lnTo>
                  <a:cubicBezTo>
                    <a:pt x="1" y="1853"/>
                    <a:pt x="28" y="1880"/>
                    <a:pt x="63" y="1880"/>
                  </a:cubicBezTo>
                  <a:lnTo>
                    <a:pt x="3179" y="1880"/>
                  </a:lnTo>
                  <a:cubicBezTo>
                    <a:pt x="3212" y="1880"/>
                    <a:pt x="3240" y="1853"/>
                    <a:pt x="3240" y="1819"/>
                  </a:cubicBezTo>
                  <a:lnTo>
                    <a:pt x="3240" y="62"/>
                  </a:lnTo>
                  <a:cubicBezTo>
                    <a:pt x="3240" y="28"/>
                    <a:pt x="3212" y="1"/>
                    <a:pt x="317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482;p66">
              <a:extLst>
                <a:ext uri="{FF2B5EF4-FFF2-40B4-BE49-F238E27FC236}">
                  <a16:creationId xmlns:a16="http://schemas.microsoft.com/office/drawing/2014/main" id="{B31838EA-40C4-1370-F0F7-07CA32EB0459}"/>
                </a:ext>
              </a:extLst>
            </p:cNvPr>
            <p:cNvSpPr/>
            <p:nvPr/>
          </p:nvSpPr>
          <p:spPr>
            <a:xfrm>
              <a:off x="374704" y="4495119"/>
              <a:ext cx="111939" cy="64011"/>
            </a:xfrm>
            <a:custGeom>
              <a:avLst/>
              <a:gdLst/>
              <a:ahLst/>
              <a:cxnLst/>
              <a:rect l="l" t="t" r="r" b="b"/>
              <a:pathLst>
                <a:path w="3174" h="1815" extrusionOk="0">
                  <a:moveTo>
                    <a:pt x="3117" y="58"/>
                  </a:moveTo>
                  <a:lnTo>
                    <a:pt x="3117" y="1757"/>
                  </a:lnTo>
                  <a:lnTo>
                    <a:pt x="58" y="1757"/>
                  </a:lnTo>
                  <a:lnTo>
                    <a:pt x="58" y="58"/>
                  </a:lnTo>
                  <a:close/>
                  <a:moveTo>
                    <a:pt x="30" y="0"/>
                  </a:moveTo>
                  <a:cubicBezTo>
                    <a:pt x="13" y="0"/>
                    <a:pt x="0" y="12"/>
                    <a:pt x="0" y="29"/>
                  </a:cubicBezTo>
                  <a:lnTo>
                    <a:pt x="0" y="1786"/>
                  </a:lnTo>
                  <a:cubicBezTo>
                    <a:pt x="0" y="1802"/>
                    <a:pt x="13" y="1814"/>
                    <a:pt x="30" y="1814"/>
                  </a:cubicBezTo>
                  <a:lnTo>
                    <a:pt x="3146" y="1814"/>
                  </a:lnTo>
                  <a:cubicBezTo>
                    <a:pt x="3162" y="1814"/>
                    <a:pt x="3174" y="1800"/>
                    <a:pt x="3174" y="1786"/>
                  </a:cubicBezTo>
                  <a:lnTo>
                    <a:pt x="3174" y="29"/>
                  </a:lnTo>
                  <a:cubicBezTo>
                    <a:pt x="3174" y="12"/>
                    <a:pt x="3162" y="0"/>
                    <a:pt x="3146" y="0"/>
                  </a:cubicBezTo>
                  <a:close/>
                </a:path>
              </a:pathLst>
            </a:custGeom>
            <a:solidFill>
              <a:srgbClr val="FF7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483;p66">
              <a:extLst>
                <a:ext uri="{FF2B5EF4-FFF2-40B4-BE49-F238E27FC236}">
                  <a16:creationId xmlns:a16="http://schemas.microsoft.com/office/drawing/2014/main" id="{56F486C1-8125-D9F5-F167-87C295EDFEE9}"/>
                </a:ext>
              </a:extLst>
            </p:cNvPr>
            <p:cNvSpPr/>
            <p:nvPr/>
          </p:nvSpPr>
          <p:spPr>
            <a:xfrm>
              <a:off x="372553" y="4492967"/>
              <a:ext cx="116277" cy="68313"/>
            </a:xfrm>
            <a:custGeom>
              <a:avLst/>
              <a:gdLst/>
              <a:ahLst/>
              <a:cxnLst/>
              <a:rect l="l" t="t" r="r" b="b"/>
              <a:pathLst>
                <a:path w="3297" h="1937" extrusionOk="0">
                  <a:moveTo>
                    <a:pt x="3118" y="180"/>
                  </a:moveTo>
                  <a:lnTo>
                    <a:pt x="3118" y="1757"/>
                  </a:lnTo>
                  <a:lnTo>
                    <a:pt x="180" y="1757"/>
                  </a:lnTo>
                  <a:lnTo>
                    <a:pt x="180" y="180"/>
                  </a:lnTo>
                  <a:close/>
                  <a:moveTo>
                    <a:pt x="91" y="1"/>
                  </a:moveTo>
                  <a:cubicBezTo>
                    <a:pt x="42" y="1"/>
                    <a:pt x="0" y="41"/>
                    <a:pt x="0" y="90"/>
                  </a:cubicBezTo>
                  <a:lnTo>
                    <a:pt x="0" y="1847"/>
                  </a:lnTo>
                  <a:cubicBezTo>
                    <a:pt x="0" y="1896"/>
                    <a:pt x="42" y="1936"/>
                    <a:pt x="91" y="1936"/>
                  </a:cubicBezTo>
                  <a:lnTo>
                    <a:pt x="3207" y="1936"/>
                  </a:lnTo>
                  <a:cubicBezTo>
                    <a:pt x="3256" y="1936"/>
                    <a:pt x="3297" y="1896"/>
                    <a:pt x="3297" y="1847"/>
                  </a:cubicBezTo>
                  <a:lnTo>
                    <a:pt x="3297" y="90"/>
                  </a:lnTo>
                  <a:cubicBezTo>
                    <a:pt x="3297" y="41"/>
                    <a:pt x="3256" y="1"/>
                    <a:pt x="3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484;p66">
              <a:extLst>
                <a:ext uri="{FF2B5EF4-FFF2-40B4-BE49-F238E27FC236}">
                  <a16:creationId xmlns:a16="http://schemas.microsoft.com/office/drawing/2014/main" id="{0F6C7094-6C07-EA9E-392D-A3E1B44AC093}"/>
                </a:ext>
              </a:extLst>
            </p:cNvPr>
            <p:cNvSpPr/>
            <p:nvPr/>
          </p:nvSpPr>
          <p:spPr>
            <a:xfrm>
              <a:off x="403059" y="4501819"/>
              <a:ext cx="32587" cy="35409"/>
            </a:xfrm>
            <a:custGeom>
              <a:avLst/>
              <a:gdLst/>
              <a:ahLst/>
              <a:cxnLst/>
              <a:rect l="l" t="t" r="r" b="b"/>
              <a:pathLst>
                <a:path w="924" h="1004" extrusionOk="0">
                  <a:moveTo>
                    <a:pt x="346" y="124"/>
                  </a:moveTo>
                  <a:cubicBezTo>
                    <a:pt x="419" y="124"/>
                    <a:pt x="491" y="163"/>
                    <a:pt x="531" y="229"/>
                  </a:cubicBezTo>
                  <a:cubicBezTo>
                    <a:pt x="626" y="392"/>
                    <a:pt x="733" y="842"/>
                    <a:pt x="668" y="880"/>
                  </a:cubicBezTo>
                  <a:cubicBezTo>
                    <a:pt x="667" y="881"/>
                    <a:pt x="664" y="881"/>
                    <a:pt x="661" y="881"/>
                  </a:cubicBezTo>
                  <a:cubicBezTo>
                    <a:pt x="638" y="881"/>
                    <a:pt x="566" y="860"/>
                    <a:pt x="426" y="737"/>
                  </a:cubicBezTo>
                  <a:cubicBezTo>
                    <a:pt x="309" y="634"/>
                    <a:pt x="199" y="506"/>
                    <a:pt x="164" y="446"/>
                  </a:cubicBezTo>
                  <a:cubicBezTo>
                    <a:pt x="135" y="397"/>
                    <a:pt x="127" y="341"/>
                    <a:pt x="141" y="284"/>
                  </a:cubicBezTo>
                  <a:cubicBezTo>
                    <a:pt x="154" y="230"/>
                    <a:pt x="190" y="183"/>
                    <a:pt x="239" y="154"/>
                  </a:cubicBezTo>
                  <a:cubicBezTo>
                    <a:pt x="272" y="134"/>
                    <a:pt x="310" y="124"/>
                    <a:pt x="346" y="124"/>
                  </a:cubicBezTo>
                  <a:close/>
                  <a:moveTo>
                    <a:pt x="347" y="1"/>
                  </a:moveTo>
                  <a:cubicBezTo>
                    <a:pt x="289" y="1"/>
                    <a:pt x="229" y="16"/>
                    <a:pt x="176" y="48"/>
                  </a:cubicBezTo>
                  <a:cubicBezTo>
                    <a:pt x="101" y="94"/>
                    <a:pt x="44" y="168"/>
                    <a:pt x="22" y="255"/>
                  </a:cubicBezTo>
                  <a:cubicBezTo>
                    <a:pt x="1" y="342"/>
                    <a:pt x="14" y="431"/>
                    <a:pt x="59" y="509"/>
                  </a:cubicBezTo>
                  <a:cubicBezTo>
                    <a:pt x="101" y="578"/>
                    <a:pt x="218" y="716"/>
                    <a:pt x="346" y="828"/>
                  </a:cubicBezTo>
                  <a:cubicBezTo>
                    <a:pt x="478" y="945"/>
                    <a:pt x="582" y="1002"/>
                    <a:pt x="661" y="1004"/>
                  </a:cubicBezTo>
                  <a:cubicBezTo>
                    <a:pt x="686" y="1004"/>
                    <a:pt x="711" y="996"/>
                    <a:pt x="732" y="984"/>
                  </a:cubicBezTo>
                  <a:cubicBezTo>
                    <a:pt x="923" y="870"/>
                    <a:pt x="702" y="276"/>
                    <a:pt x="636" y="167"/>
                  </a:cubicBezTo>
                  <a:cubicBezTo>
                    <a:pt x="574" y="60"/>
                    <a:pt x="462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485;p66">
              <a:extLst>
                <a:ext uri="{FF2B5EF4-FFF2-40B4-BE49-F238E27FC236}">
                  <a16:creationId xmlns:a16="http://schemas.microsoft.com/office/drawing/2014/main" id="{07D3962A-D836-D21A-7CCB-7E27EBDA0ED7}"/>
                </a:ext>
              </a:extLst>
            </p:cNvPr>
            <p:cNvSpPr/>
            <p:nvPr/>
          </p:nvSpPr>
          <p:spPr>
            <a:xfrm>
              <a:off x="425982" y="4501819"/>
              <a:ext cx="28955" cy="35550"/>
            </a:xfrm>
            <a:custGeom>
              <a:avLst/>
              <a:gdLst/>
              <a:ahLst/>
              <a:cxnLst/>
              <a:rect l="l" t="t" r="r" b="b"/>
              <a:pathLst>
                <a:path w="821" h="1008" extrusionOk="0">
                  <a:moveTo>
                    <a:pt x="471" y="122"/>
                  </a:moveTo>
                  <a:cubicBezTo>
                    <a:pt x="507" y="122"/>
                    <a:pt x="543" y="132"/>
                    <a:pt x="575" y="149"/>
                  </a:cubicBezTo>
                  <a:cubicBezTo>
                    <a:pt x="679" y="207"/>
                    <a:pt x="715" y="338"/>
                    <a:pt x="658" y="441"/>
                  </a:cubicBezTo>
                  <a:cubicBezTo>
                    <a:pt x="572" y="596"/>
                    <a:pt x="268" y="889"/>
                    <a:pt x="178" y="889"/>
                  </a:cubicBezTo>
                  <a:cubicBezTo>
                    <a:pt x="173" y="889"/>
                    <a:pt x="168" y="888"/>
                    <a:pt x="165" y="886"/>
                  </a:cubicBezTo>
                  <a:cubicBezTo>
                    <a:pt x="98" y="849"/>
                    <a:pt x="193" y="397"/>
                    <a:pt x="284" y="233"/>
                  </a:cubicBezTo>
                  <a:cubicBezTo>
                    <a:pt x="323" y="163"/>
                    <a:pt x="396" y="123"/>
                    <a:pt x="471" y="122"/>
                  </a:cubicBezTo>
                  <a:close/>
                  <a:moveTo>
                    <a:pt x="472" y="1"/>
                  </a:moveTo>
                  <a:cubicBezTo>
                    <a:pt x="353" y="1"/>
                    <a:pt x="238" y="63"/>
                    <a:pt x="177" y="173"/>
                  </a:cubicBezTo>
                  <a:cubicBezTo>
                    <a:pt x="137" y="244"/>
                    <a:pt x="78" y="415"/>
                    <a:pt x="45" y="582"/>
                  </a:cubicBezTo>
                  <a:cubicBezTo>
                    <a:pt x="1" y="811"/>
                    <a:pt x="19" y="946"/>
                    <a:pt x="105" y="994"/>
                  </a:cubicBezTo>
                  <a:cubicBezTo>
                    <a:pt x="121" y="1003"/>
                    <a:pt x="137" y="1008"/>
                    <a:pt x="157" y="1008"/>
                  </a:cubicBezTo>
                  <a:cubicBezTo>
                    <a:pt x="161" y="1008"/>
                    <a:pt x="165" y="1007"/>
                    <a:pt x="169" y="1007"/>
                  </a:cubicBezTo>
                  <a:cubicBezTo>
                    <a:pt x="377" y="1007"/>
                    <a:pt x="709" y="599"/>
                    <a:pt x="766" y="499"/>
                  </a:cubicBezTo>
                  <a:cubicBezTo>
                    <a:pt x="809" y="420"/>
                    <a:pt x="820" y="331"/>
                    <a:pt x="795" y="244"/>
                  </a:cubicBezTo>
                  <a:cubicBezTo>
                    <a:pt x="771" y="158"/>
                    <a:pt x="714" y="86"/>
                    <a:pt x="635" y="43"/>
                  </a:cubicBezTo>
                  <a:cubicBezTo>
                    <a:pt x="583" y="14"/>
                    <a:pt x="527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486;p66">
              <a:extLst>
                <a:ext uri="{FF2B5EF4-FFF2-40B4-BE49-F238E27FC236}">
                  <a16:creationId xmlns:a16="http://schemas.microsoft.com/office/drawing/2014/main" id="{09FAA305-B9B0-37F1-ADC9-C7781BA7E267}"/>
                </a:ext>
              </a:extLst>
            </p:cNvPr>
            <p:cNvSpPr/>
            <p:nvPr/>
          </p:nvSpPr>
          <p:spPr>
            <a:xfrm>
              <a:off x="381511" y="4477873"/>
              <a:ext cx="99384" cy="18480"/>
            </a:xfrm>
            <a:custGeom>
              <a:avLst/>
              <a:gdLst/>
              <a:ahLst/>
              <a:cxnLst/>
              <a:rect l="l" t="t" r="r" b="b"/>
              <a:pathLst>
                <a:path w="2818" h="524" extrusionOk="0">
                  <a:moveTo>
                    <a:pt x="2816" y="0"/>
                  </a:moveTo>
                  <a:lnTo>
                    <a:pt x="14" y="31"/>
                  </a:lnTo>
                  <a:lnTo>
                    <a:pt x="1" y="523"/>
                  </a:lnTo>
                  <a:lnTo>
                    <a:pt x="2818" y="517"/>
                  </a:lnTo>
                  <a:lnTo>
                    <a:pt x="28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487;p66">
              <a:extLst>
                <a:ext uri="{FF2B5EF4-FFF2-40B4-BE49-F238E27FC236}">
                  <a16:creationId xmlns:a16="http://schemas.microsoft.com/office/drawing/2014/main" id="{16510E5F-497C-5D9B-D696-D7AAF4EB6227}"/>
                </a:ext>
              </a:extLst>
            </p:cNvPr>
            <p:cNvSpPr/>
            <p:nvPr/>
          </p:nvSpPr>
          <p:spPr>
            <a:xfrm>
              <a:off x="379359" y="4475722"/>
              <a:ext cx="103651" cy="22783"/>
            </a:xfrm>
            <a:custGeom>
              <a:avLst/>
              <a:gdLst/>
              <a:ahLst/>
              <a:cxnLst/>
              <a:rect l="l" t="t" r="r" b="b"/>
              <a:pathLst>
                <a:path w="2939" h="646" extrusionOk="0">
                  <a:moveTo>
                    <a:pt x="2817" y="124"/>
                  </a:moveTo>
                  <a:lnTo>
                    <a:pt x="2818" y="517"/>
                  </a:lnTo>
                  <a:lnTo>
                    <a:pt x="126" y="522"/>
                  </a:lnTo>
                  <a:lnTo>
                    <a:pt x="137" y="152"/>
                  </a:lnTo>
                  <a:lnTo>
                    <a:pt x="2817" y="124"/>
                  </a:lnTo>
                  <a:close/>
                  <a:moveTo>
                    <a:pt x="2877" y="0"/>
                  </a:moveTo>
                  <a:lnTo>
                    <a:pt x="75" y="29"/>
                  </a:lnTo>
                  <a:cubicBezTo>
                    <a:pt x="41" y="29"/>
                    <a:pt x="15" y="56"/>
                    <a:pt x="14" y="88"/>
                  </a:cubicBezTo>
                  <a:lnTo>
                    <a:pt x="1" y="582"/>
                  </a:lnTo>
                  <a:cubicBezTo>
                    <a:pt x="1" y="598"/>
                    <a:pt x="7" y="615"/>
                    <a:pt x="18" y="626"/>
                  </a:cubicBezTo>
                  <a:cubicBezTo>
                    <a:pt x="28" y="638"/>
                    <a:pt x="43" y="645"/>
                    <a:pt x="58" y="645"/>
                  </a:cubicBezTo>
                  <a:cubicBezTo>
                    <a:pt x="59" y="645"/>
                    <a:pt x="60" y="645"/>
                    <a:pt x="61" y="645"/>
                  </a:cubicBezTo>
                  <a:lnTo>
                    <a:pt x="2878" y="638"/>
                  </a:lnTo>
                  <a:cubicBezTo>
                    <a:pt x="2894" y="638"/>
                    <a:pt x="2910" y="632"/>
                    <a:pt x="2921" y="621"/>
                  </a:cubicBezTo>
                  <a:cubicBezTo>
                    <a:pt x="2932" y="610"/>
                    <a:pt x="2939" y="594"/>
                    <a:pt x="2939" y="578"/>
                  </a:cubicBezTo>
                  <a:lnTo>
                    <a:pt x="2938" y="61"/>
                  </a:lnTo>
                  <a:cubicBezTo>
                    <a:pt x="2938" y="45"/>
                    <a:pt x="2932" y="29"/>
                    <a:pt x="2920" y="18"/>
                  </a:cubicBezTo>
                  <a:cubicBezTo>
                    <a:pt x="2908" y="7"/>
                    <a:pt x="2893" y="0"/>
                    <a:pt x="2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488;p66">
              <a:extLst>
                <a:ext uri="{FF2B5EF4-FFF2-40B4-BE49-F238E27FC236}">
                  <a16:creationId xmlns:a16="http://schemas.microsoft.com/office/drawing/2014/main" id="{B6EB30C2-7CEF-0EA5-5EB1-9B702D680CCB}"/>
                </a:ext>
              </a:extLst>
            </p:cNvPr>
            <p:cNvSpPr/>
            <p:nvPr/>
          </p:nvSpPr>
          <p:spPr>
            <a:xfrm>
              <a:off x="380488" y="4476956"/>
              <a:ext cx="101394" cy="20420"/>
            </a:xfrm>
            <a:custGeom>
              <a:avLst/>
              <a:gdLst/>
              <a:ahLst/>
              <a:cxnLst/>
              <a:rect l="l" t="t" r="r" b="b"/>
              <a:pathLst>
                <a:path w="2875" h="579" extrusionOk="0">
                  <a:moveTo>
                    <a:pt x="2818" y="56"/>
                  </a:moveTo>
                  <a:lnTo>
                    <a:pt x="2819" y="515"/>
                  </a:lnTo>
                  <a:lnTo>
                    <a:pt x="59" y="521"/>
                  </a:lnTo>
                  <a:lnTo>
                    <a:pt x="72" y="84"/>
                  </a:lnTo>
                  <a:lnTo>
                    <a:pt x="2818" y="56"/>
                  </a:lnTo>
                  <a:close/>
                  <a:moveTo>
                    <a:pt x="2847" y="0"/>
                  </a:moveTo>
                  <a:cubicBezTo>
                    <a:pt x="2846" y="0"/>
                    <a:pt x="2846" y="0"/>
                    <a:pt x="2845" y="0"/>
                  </a:cubicBezTo>
                  <a:lnTo>
                    <a:pt x="43" y="30"/>
                  </a:lnTo>
                  <a:cubicBezTo>
                    <a:pt x="28" y="30"/>
                    <a:pt x="15" y="42"/>
                    <a:pt x="15" y="57"/>
                  </a:cubicBezTo>
                  <a:lnTo>
                    <a:pt x="0" y="549"/>
                  </a:lnTo>
                  <a:cubicBezTo>
                    <a:pt x="0" y="557"/>
                    <a:pt x="4" y="564"/>
                    <a:pt x="9" y="570"/>
                  </a:cubicBezTo>
                  <a:cubicBezTo>
                    <a:pt x="15" y="575"/>
                    <a:pt x="21" y="578"/>
                    <a:pt x="30" y="578"/>
                  </a:cubicBezTo>
                  <a:lnTo>
                    <a:pt x="2846" y="574"/>
                  </a:lnTo>
                  <a:cubicBezTo>
                    <a:pt x="2855" y="574"/>
                    <a:pt x="2861" y="571"/>
                    <a:pt x="2866" y="565"/>
                  </a:cubicBezTo>
                  <a:cubicBezTo>
                    <a:pt x="2872" y="560"/>
                    <a:pt x="2874" y="553"/>
                    <a:pt x="2874" y="546"/>
                  </a:cubicBezTo>
                  <a:lnTo>
                    <a:pt x="2873" y="30"/>
                  </a:lnTo>
                  <a:cubicBezTo>
                    <a:pt x="2873" y="21"/>
                    <a:pt x="2871" y="14"/>
                    <a:pt x="2865" y="9"/>
                  </a:cubicBezTo>
                  <a:cubicBezTo>
                    <a:pt x="2861" y="4"/>
                    <a:pt x="2854" y="0"/>
                    <a:pt x="2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489;p66">
              <a:extLst>
                <a:ext uri="{FF2B5EF4-FFF2-40B4-BE49-F238E27FC236}">
                  <a16:creationId xmlns:a16="http://schemas.microsoft.com/office/drawing/2014/main" id="{1E3E2A6E-30EA-8739-7734-B9F7B7103528}"/>
                </a:ext>
              </a:extLst>
            </p:cNvPr>
            <p:cNvSpPr/>
            <p:nvPr/>
          </p:nvSpPr>
          <p:spPr>
            <a:xfrm>
              <a:off x="367721" y="4532784"/>
              <a:ext cx="123295" cy="53430"/>
            </a:xfrm>
            <a:custGeom>
              <a:avLst/>
              <a:gdLst/>
              <a:ahLst/>
              <a:cxnLst/>
              <a:rect l="l" t="t" r="r" b="b"/>
              <a:pathLst>
                <a:path w="3496" h="1515" extrusionOk="0">
                  <a:moveTo>
                    <a:pt x="1205" y="1"/>
                  </a:moveTo>
                  <a:cubicBezTo>
                    <a:pt x="540" y="1"/>
                    <a:pt x="1" y="540"/>
                    <a:pt x="1" y="1205"/>
                  </a:cubicBezTo>
                  <a:cubicBezTo>
                    <a:pt x="2" y="1376"/>
                    <a:pt x="140" y="1515"/>
                    <a:pt x="311" y="1515"/>
                  </a:cubicBezTo>
                  <a:lnTo>
                    <a:pt x="3186" y="1515"/>
                  </a:lnTo>
                  <a:cubicBezTo>
                    <a:pt x="3358" y="1515"/>
                    <a:pt x="3496" y="1377"/>
                    <a:pt x="3496" y="1205"/>
                  </a:cubicBezTo>
                  <a:cubicBezTo>
                    <a:pt x="3496" y="540"/>
                    <a:pt x="2957" y="1"/>
                    <a:pt x="2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490;p66">
              <a:extLst>
                <a:ext uri="{FF2B5EF4-FFF2-40B4-BE49-F238E27FC236}">
                  <a16:creationId xmlns:a16="http://schemas.microsoft.com/office/drawing/2014/main" id="{B69AB328-6473-83DA-B8CF-C28DC9273C4B}"/>
                </a:ext>
              </a:extLst>
            </p:cNvPr>
            <p:cNvSpPr/>
            <p:nvPr/>
          </p:nvSpPr>
          <p:spPr>
            <a:xfrm>
              <a:off x="365605" y="4530562"/>
              <a:ext cx="127633" cy="57768"/>
            </a:xfrm>
            <a:custGeom>
              <a:avLst/>
              <a:gdLst/>
              <a:ahLst/>
              <a:cxnLst/>
              <a:rect l="l" t="t" r="r" b="b"/>
              <a:pathLst>
                <a:path w="3619" h="1638" extrusionOk="0">
                  <a:moveTo>
                    <a:pt x="2352" y="125"/>
                  </a:moveTo>
                  <a:cubicBezTo>
                    <a:pt x="2981" y="125"/>
                    <a:pt x="3495" y="638"/>
                    <a:pt x="3495" y="1268"/>
                  </a:cubicBezTo>
                  <a:cubicBezTo>
                    <a:pt x="3495" y="1406"/>
                    <a:pt x="3383" y="1517"/>
                    <a:pt x="3246" y="1517"/>
                  </a:cubicBezTo>
                  <a:lnTo>
                    <a:pt x="370" y="1517"/>
                  </a:lnTo>
                  <a:cubicBezTo>
                    <a:pt x="233" y="1517"/>
                    <a:pt x="121" y="1405"/>
                    <a:pt x="121" y="1268"/>
                  </a:cubicBezTo>
                  <a:cubicBezTo>
                    <a:pt x="121" y="638"/>
                    <a:pt x="635" y="125"/>
                    <a:pt x="1266" y="125"/>
                  </a:cubicBezTo>
                  <a:close/>
                  <a:moveTo>
                    <a:pt x="1267" y="1"/>
                  </a:moveTo>
                  <a:cubicBezTo>
                    <a:pt x="568" y="1"/>
                    <a:pt x="1" y="569"/>
                    <a:pt x="1" y="1267"/>
                  </a:cubicBezTo>
                  <a:cubicBezTo>
                    <a:pt x="1" y="1471"/>
                    <a:pt x="164" y="1638"/>
                    <a:pt x="368" y="1638"/>
                  </a:cubicBezTo>
                  <a:cubicBezTo>
                    <a:pt x="370" y="1638"/>
                    <a:pt x="371" y="1638"/>
                    <a:pt x="372" y="1638"/>
                  </a:cubicBezTo>
                  <a:lnTo>
                    <a:pt x="3247" y="1638"/>
                  </a:lnTo>
                  <a:cubicBezTo>
                    <a:pt x="3452" y="1638"/>
                    <a:pt x="3619" y="1472"/>
                    <a:pt x="3619" y="1267"/>
                  </a:cubicBezTo>
                  <a:cubicBezTo>
                    <a:pt x="3619" y="569"/>
                    <a:pt x="3050" y="1"/>
                    <a:pt x="2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3491;p66">
              <a:extLst>
                <a:ext uri="{FF2B5EF4-FFF2-40B4-BE49-F238E27FC236}">
                  <a16:creationId xmlns:a16="http://schemas.microsoft.com/office/drawing/2014/main" id="{07A42B28-DC9F-7D4E-3D7F-DFB0F3081AF0}"/>
                </a:ext>
              </a:extLst>
            </p:cNvPr>
            <p:cNvSpPr/>
            <p:nvPr/>
          </p:nvSpPr>
          <p:spPr>
            <a:xfrm>
              <a:off x="366064" y="4578807"/>
              <a:ext cx="126505" cy="23277"/>
            </a:xfrm>
            <a:custGeom>
              <a:avLst/>
              <a:gdLst/>
              <a:ahLst/>
              <a:cxnLst/>
              <a:rect l="l" t="t" r="r" b="b"/>
              <a:pathLst>
                <a:path w="3587" h="660" extrusionOk="0">
                  <a:moveTo>
                    <a:pt x="1" y="0"/>
                  </a:moveTo>
                  <a:lnTo>
                    <a:pt x="6" y="660"/>
                  </a:lnTo>
                  <a:lnTo>
                    <a:pt x="3586" y="660"/>
                  </a:lnTo>
                  <a:lnTo>
                    <a:pt x="3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3492;p66">
              <a:extLst>
                <a:ext uri="{FF2B5EF4-FFF2-40B4-BE49-F238E27FC236}">
                  <a16:creationId xmlns:a16="http://schemas.microsoft.com/office/drawing/2014/main" id="{34307E24-004D-138B-4975-AFB536E2B440}"/>
                </a:ext>
              </a:extLst>
            </p:cNvPr>
            <p:cNvSpPr/>
            <p:nvPr/>
          </p:nvSpPr>
          <p:spPr>
            <a:xfrm>
              <a:off x="353050" y="3937476"/>
              <a:ext cx="347526" cy="542485"/>
            </a:xfrm>
            <a:custGeom>
              <a:avLst/>
              <a:gdLst/>
              <a:ahLst/>
              <a:cxnLst/>
              <a:rect l="l" t="t" r="r" b="b"/>
              <a:pathLst>
                <a:path w="9854" h="15382" extrusionOk="0">
                  <a:moveTo>
                    <a:pt x="1541" y="1"/>
                  </a:moveTo>
                  <a:lnTo>
                    <a:pt x="0" y="15369"/>
                  </a:lnTo>
                  <a:lnTo>
                    <a:pt x="4266" y="15335"/>
                  </a:lnTo>
                  <a:lnTo>
                    <a:pt x="5163" y="6596"/>
                  </a:lnTo>
                  <a:lnTo>
                    <a:pt x="5766" y="15382"/>
                  </a:lnTo>
                  <a:lnTo>
                    <a:pt x="9854" y="15303"/>
                  </a:lnTo>
                  <a:lnTo>
                    <a:pt x="8957" y="107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3493;p66">
              <a:extLst>
                <a:ext uri="{FF2B5EF4-FFF2-40B4-BE49-F238E27FC236}">
                  <a16:creationId xmlns:a16="http://schemas.microsoft.com/office/drawing/2014/main" id="{90518AD7-5E56-3792-A3A8-9D817A7A6815}"/>
                </a:ext>
              </a:extLst>
            </p:cNvPr>
            <p:cNvSpPr/>
            <p:nvPr/>
          </p:nvSpPr>
          <p:spPr>
            <a:xfrm>
              <a:off x="532383" y="4067894"/>
              <a:ext cx="14530" cy="130596"/>
            </a:xfrm>
            <a:custGeom>
              <a:avLst/>
              <a:gdLst/>
              <a:ahLst/>
              <a:cxnLst/>
              <a:rect l="l" t="t" r="r" b="b"/>
              <a:pathLst>
                <a:path w="412" h="3703" extrusionOk="0">
                  <a:moveTo>
                    <a:pt x="412" y="0"/>
                  </a:moveTo>
                  <a:lnTo>
                    <a:pt x="1" y="3702"/>
                  </a:lnTo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3494;p66">
              <a:extLst>
                <a:ext uri="{FF2B5EF4-FFF2-40B4-BE49-F238E27FC236}">
                  <a16:creationId xmlns:a16="http://schemas.microsoft.com/office/drawing/2014/main" id="{164E8A5D-0543-CB64-E899-7CB7230AB383}"/>
                </a:ext>
              </a:extLst>
            </p:cNvPr>
            <p:cNvSpPr/>
            <p:nvPr/>
          </p:nvSpPr>
          <p:spPr>
            <a:xfrm>
              <a:off x="530091" y="4065707"/>
              <a:ext cx="19044" cy="134898"/>
            </a:xfrm>
            <a:custGeom>
              <a:avLst/>
              <a:gdLst/>
              <a:ahLst/>
              <a:cxnLst/>
              <a:rect l="l" t="t" r="r" b="b"/>
              <a:pathLst>
                <a:path w="540" h="3825" extrusionOk="0">
                  <a:moveTo>
                    <a:pt x="474" y="1"/>
                  </a:moveTo>
                  <a:cubicBezTo>
                    <a:pt x="445" y="1"/>
                    <a:pt x="417" y="24"/>
                    <a:pt x="413" y="56"/>
                  </a:cubicBezTo>
                  <a:lnTo>
                    <a:pt x="5" y="3757"/>
                  </a:lnTo>
                  <a:cubicBezTo>
                    <a:pt x="0" y="3791"/>
                    <a:pt x="25" y="3822"/>
                    <a:pt x="59" y="3825"/>
                  </a:cubicBezTo>
                  <a:lnTo>
                    <a:pt x="66" y="3825"/>
                  </a:lnTo>
                  <a:cubicBezTo>
                    <a:pt x="97" y="3825"/>
                    <a:pt x="123" y="3802"/>
                    <a:pt x="127" y="3771"/>
                  </a:cubicBezTo>
                  <a:lnTo>
                    <a:pt x="536" y="69"/>
                  </a:lnTo>
                  <a:cubicBezTo>
                    <a:pt x="540" y="35"/>
                    <a:pt x="516" y="5"/>
                    <a:pt x="482" y="1"/>
                  </a:cubicBezTo>
                  <a:cubicBezTo>
                    <a:pt x="479" y="1"/>
                    <a:pt x="477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4959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23D36B-515B-32AB-C294-C14B7B47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90" y="1096049"/>
            <a:ext cx="5761219" cy="3261643"/>
          </a:xfrm>
          <a:prstGeom prst="rect">
            <a:avLst/>
          </a:prstGeom>
        </p:spPr>
      </p:pic>
      <p:sp>
        <p:nvSpPr>
          <p:cNvPr id="6" name="Google Shape;1818;p43">
            <a:extLst>
              <a:ext uri="{FF2B5EF4-FFF2-40B4-BE49-F238E27FC236}">
                <a16:creationId xmlns:a16="http://schemas.microsoft.com/office/drawing/2014/main" id="{9040C311-9215-BA83-F719-08F1EE17D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9277" y="3361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Söhne"/>
              </a:rPr>
              <a:t> Install dashboard using power BI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471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DB373-D9A6-4F27-6F35-45FC8F52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90" y="1052180"/>
            <a:ext cx="5761219" cy="3267739"/>
          </a:xfrm>
          <a:prstGeom prst="rect">
            <a:avLst/>
          </a:prstGeom>
        </p:spPr>
      </p:pic>
      <p:sp>
        <p:nvSpPr>
          <p:cNvPr id="3" name="Google Shape;1818;p43">
            <a:extLst>
              <a:ext uri="{FF2B5EF4-FFF2-40B4-BE49-F238E27FC236}">
                <a16:creationId xmlns:a16="http://schemas.microsoft.com/office/drawing/2014/main" id="{C5CCF2FD-64D4-86EE-87E5-04E4B4A60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934" y="3651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Söhne"/>
              </a:rPr>
              <a:t>Install dashboard using power BI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7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3"/>
          <p:cNvSpPr/>
          <p:nvPr/>
        </p:nvSpPr>
        <p:spPr>
          <a:xfrm>
            <a:off x="1175900" y="3080850"/>
            <a:ext cx="116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3"/>
          <p:cNvSpPr/>
          <p:nvPr/>
        </p:nvSpPr>
        <p:spPr>
          <a:xfrm>
            <a:off x="3875250" y="3080850"/>
            <a:ext cx="116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3"/>
          <p:cNvSpPr/>
          <p:nvPr/>
        </p:nvSpPr>
        <p:spPr>
          <a:xfrm>
            <a:off x="1175900" y="1407975"/>
            <a:ext cx="116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3"/>
          <p:cNvSpPr/>
          <p:nvPr/>
        </p:nvSpPr>
        <p:spPr>
          <a:xfrm>
            <a:off x="3875250" y="1407975"/>
            <a:ext cx="116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3"/>
          <p:cNvSpPr/>
          <p:nvPr/>
        </p:nvSpPr>
        <p:spPr>
          <a:xfrm>
            <a:off x="6574375" y="1407975"/>
            <a:ext cx="116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37" name="Google Shape;937;p33"/>
          <p:cNvSpPr txBox="1">
            <a:spLocks noGrp="1"/>
          </p:cNvSpPr>
          <p:nvPr>
            <p:ph type="title" idx="2"/>
          </p:nvPr>
        </p:nvSpPr>
        <p:spPr>
          <a:xfrm>
            <a:off x="1175863" y="1595144"/>
            <a:ext cx="1163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38" name="Google Shape;938;p33"/>
          <p:cNvSpPr txBox="1">
            <a:spLocks noGrp="1"/>
          </p:cNvSpPr>
          <p:nvPr>
            <p:ph type="title" idx="3"/>
          </p:nvPr>
        </p:nvSpPr>
        <p:spPr>
          <a:xfrm>
            <a:off x="1188216" y="3267257"/>
            <a:ext cx="1163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39" name="Google Shape;939;p33"/>
          <p:cNvSpPr txBox="1">
            <a:spLocks noGrp="1"/>
          </p:cNvSpPr>
          <p:nvPr>
            <p:ph type="title" idx="4"/>
          </p:nvPr>
        </p:nvSpPr>
        <p:spPr>
          <a:xfrm>
            <a:off x="3875140" y="1578958"/>
            <a:ext cx="1163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40" name="Google Shape;940;p33"/>
          <p:cNvSpPr txBox="1">
            <a:spLocks noGrp="1"/>
          </p:cNvSpPr>
          <p:nvPr>
            <p:ph type="title" idx="5"/>
          </p:nvPr>
        </p:nvSpPr>
        <p:spPr>
          <a:xfrm>
            <a:off x="3862945" y="3260635"/>
            <a:ext cx="1163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41" name="Google Shape;941;p33"/>
          <p:cNvSpPr txBox="1">
            <a:spLocks noGrp="1"/>
          </p:cNvSpPr>
          <p:nvPr>
            <p:ph type="title" idx="6"/>
          </p:nvPr>
        </p:nvSpPr>
        <p:spPr>
          <a:xfrm>
            <a:off x="6574375" y="1601687"/>
            <a:ext cx="1163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42" name="Google Shape;942;p33"/>
          <p:cNvSpPr/>
          <p:nvPr/>
        </p:nvSpPr>
        <p:spPr>
          <a:xfrm>
            <a:off x="6574375" y="3080850"/>
            <a:ext cx="116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3"/>
          <p:cNvSpPr txBox="1">
            <a:spLocks noGrp="1"/>
          </p:cNvSpPr>
          <p:nvPr>
            <p:ph type="title" idx="7"/>
          </p:nvPr>
        </p:nvSpPr>
        <p:spPr>
          <a:xfrm>
            <a:off x="6574375" y="3260635"/>
            <a:ext cx="1163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44" name="Google Shape;944;p33"/>
          <p:cNvSpPr txBox="1">
            <a:spLocks noGrp="1"/>
          </p:cNvSpPr>
          <p:nvPr>
            <p:ph type="subTitle" idx="1"/>
          </p:nvPr>
        </p:nvSpPr>
        <p:spPr>
          <a:xfrm>
            <a:off x="824808" y="2042744"/>
            <a:ext cx="221230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Aventureworks2022 database description</a:t>
            </a:r>
            <a:endParaRPr sz="1400" dirty="0"/>
          </a:p>
        </p:txBody>
      </p:sp>
      <p:sp>
        <p:nvSpPr>
          <p:cNvPr id="945" name="Google Shape;945;p33"/>
          <p:cNvSpPr txBox="1">
            <a:spLocks noGrp="1"/>
          </p:cNvSpPr>
          <p:nvPr>
            <p:ph type="subTitle" idx="8"/>
          </p:nvPr>
        </p:nvSpPr>
        <p:spPr>
          <a:xfrm>
            <a:off x="3825441" y="2024212"/>
            <a:ext cx="151400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Introduce the assigned topic</a:t>
            </a:r>
            <a:endParaRPr sz="1400" dirty="0"/>
          </a:p>
        </p:txBody>
      </p:sp>
      <p:sp>
        <p:nvSpPr>
          <p:cNvPr id="946" name="Google Shape;946;p33"/>
          <p:cNvSpPr txBox="1">
            <a:spLocks noGrp="1"/>
          </p:cNvSpPr>
          <p:nvPr>
            <p:ph type="subTitle" idx="9"/>
          </p:nvPr>
        </p:nvSpPr>
        <p:spPr>
          <a:xfrm>
            <a:off x="6272334" y="2049287"/>
            <a:ext cx="1965300" cy="360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Design data usage</a:t>
            </a:r>
          </a:p>
        </p:txBody>
      </p:sp>
      <p:sp>
        <p:nvSpPr>
          <p:cNvPr id="947" name="Google Shape;947;p33"/>
          <p:cNvSpPr txBox="1">
            <a:spLocks noGrp="1"/>
          </p:cNvSpPr>
          <p:nvPr>
            <p:ph type="subTitle" idx="13"/>
          </p:nvPr>
        </p:nvSpPr>
        <p:spPr>
          <a:xfrm>
            <a:off x="824808" y="3714857"/>
            <a:ext cx="195309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Solution design and measurements</a:t>
            </a:r>
            <a:endParaRPr sz="1400" dirty="0"/>
          </a:p>
        </p:txBody>
      </p:sp>
      <p:sp>
        <p:nvSpPr>
          <p:cNvPr id="948" name="Google Shape;948;p33"/>
          <p:cNvSpPr txBox="1">
            <a:spLocks noGrp="1"/>
          </p:cNvSpPr>
          <p:nvPr>
            <p:ph type="subTitle" idx="14"/>
          </p:nvPr>
        </p:nvSpPr>
        <p:spPr>
          <a:xfrm>
            <a:off x="3693508" y="3769332"/>
            <a:ext cx="1965300" cy="362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Dashboard design</a:t>
            </a:r>
            <a:endParaRPr sz="1400" dirty="0"/>
          </a:p>
        </p:txBody>
      </p:sp>
      <p:sp>
        <p:nvSpPr>
          <p:cNvPr id="949" name="Google Shape;949;p33"/>
          <p:cNvSpPr txBox="1">
            <a:spLocks noGrp="1"/>
          </p:cNvSpPr>
          <p:nvPr>
            <p:ph type="subTitle" idx="15"/>
          </p:nvPr>
        </p:nvSpPr>
        <p:spPr>
          <a:xfrm>
            <a:off x="6378471" y="3762796"/>
            <a:ext cx="196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Install dashboard using power BI</a:t>
            </a:r>
            <a:endParaRPr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843;p65">
            <a:extLst>
              <a:ext uri="{FF2B5EF4-FFF2-40B4-BE49-F238E27FC236}">
                <a16:creationId xmlns:a16="http://schemas.microsoft.com/office/drawing/2014/main" id="{2A3D38DD-0AD8-E22C-D682-6FAAF2A108F5}"/>
              </a:ext>
            </a:extLst>
          </p:cNvPr>
          <p:cNvGrpSpPr/>
          <p:nvPr/>
        </p:nvGrpSpPr>
        <p:grpSpPr>
          <a:xfrm>
            <a:off x="5200478" y="1068082"/>
            <a:ext cx="3265380" cy="2434227"/>
            <a:chOff x="5174629" y="1544400"/>
            <a:chExt cx="3265380" cy="2434227"/>
          </a:xfrm>
        </p:grpSpPr>
        <p:sp>
          <p:nvSpPr>
            <p:cNvPr id="3" name="Google Shape;2844;p65">
              <a:extLst>
                <a:ext uri="{FF2B5EF4-FFF2-40B4-BE49-F238E27FC236}">
                  <a16:creationId xmlns:a16="http://schemas.microsoft.com/office/drawing/2014/main" id="{79A3C002-8744-1B24-E4E8-34C5E5B138DE}"/>
                </a:ext>
              </a:extLst>
            </p:cNvPr>
            <p:cNvSpPr/>
            <p:nvPr/>
          </p:nvSpPr>
          <p:spPr>
            <a:xfrm>
              <a:off x="5298662" y="3941588"/>
              <a:ext cx="3141347" cy="13050"/>
            </a:xfrm>
            <a:custGeom>
              <a:avLst/>
              <a:gdLst/>
              <a:ahLst/>
              <a:cxnLst/>
              <a:rect l="l" t="t" r="r" b="b"/>
              <a:pathLst>
                <a:path w="59226" h="1" fill="none" extrusionOk="0">
                  <a:moveTo>
                    <a:pt x="1" y="1"/>
                  </a:moveTo>
                  <a:lnTo>
                    <a:pt x="59225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45;p65">
              <a:extLst>
                <a:ext uri="{FF2B5EF4-FFF2-40B4-BE49-F238E27FC236}">
                  <a16:creationId xmlns:a16="http://schemas.microsoft.com/office/drawing/2014/main" id="{C85FC927-1B56-5BB0-D290-FEEA53684441}"/>
                </a:ext>
              </a:extLst>
            </p:cNvPr>
            <p:cNvSpPr/>
            <p:nvPr/>
          </p:nvSpPr>
          <p:spPr>
            <a:xfrm>
              <a:off x="7252799" y="1782742"/>
              <a:ext cx="478393" cy="484531"/>
            </a:xfrm>
            <a:custGeom>
              <a:avLst/>
              <a:gdLst/>
              <a:ahLst/>
              <a:cxnLst/>
              <a:rect l="l" t="t" r="r" b="b"/>
              <a:pathLst>
                <a:path w="8729" h="8841" extrusionOk="0">
                  <a:moveTo>
                    <a:pt x="4697" y="0"/>
                  </a:moveTo>
                  <a:cubicBezTo>
                    <a:pt x="4587" y="0"/>
                    <a:pt x="4473" y="8"/>
                    <a:pt x="4357" y="24"/>
                  </a:cubicBezTo>
                  <a:cubicBezTo>
                    <a:pt x="3949" y="81"/>
                    <a:pt x="3636" y="97"/>
                    <a:pt x="3416" y="97"/>
                  </a:cubicBezTo>
                  <a:cubicBezTo>
                    <a:pt x="3155" y="97"/>
                    <a:pt x="3025" y="75"/>
                    <a:pt x="3025" y="75"/>
                  </a:cubicBezTo>
                  <a:cubicBezTo>
                    <a:pt x="3025" y="75"/>
                    <a:pt x="2430" y="228"/>
                    <a:pt x="2070" y="525"/>
                  </a:cubicBezTo>
                  <a:cubicBezTo>
                    <a:pt x="1710" y="823"/>
                    <a:pt x="1021" y="1356"/>
                    <a:pt x="708" y="1951"/>
                  </a:cubicBezTo>
                  <a:cubicBezTo>
                    <a:pt x="571" y="2214"/>
                    <a:pt x="280" y="2655"/>
                    <a:pt x="0" y="3066"/>
                  </a:cubicBezTo>
                  <a:cubicBezTo>
                    <a:pt x="435" y="3553"/>
                    <a:pt x="795" y="4097"/>
                    <a:pt x="1003" y="4687"/>
                  </a:cubicBezTo>
                  <a:cubicBezTo>
                    <a:pt x="1440" y="4364"/>
                    <a:pt x="1789" y="4080"/>
                    <a:pt x="1789" y="4080"/>
                  </a:cubicBezTo>
                  <a:cubicBezTo>
                    <a:pt x="1977" y="4849"/>
                    <a:pt x="2932" y="5130"/>
                    <a:pt x="2932" y="5130"/>
                  </a:cubicBezTo>
                  <a:lnTo>
                    <a:pt x="3182" y="5661"/>
                  </a:lnTo>
                  <a:cubicBezTo>
                    <a:pt x="3182" y="5661"/>
                    <a:pt x="3151" y="6461"/>
                    <a:pt x="3151" y="7431"/>
                  </a:cubicBezTo>
                  <a:cubicBezTo>
                    <a:pt x="3151" y="7637"/>
                    <a:pt x="3139" y="8006"/>
                    <a:pt x="3121" y="8465"/>
                  </a:cubicBezTo>
                  <a:cubicBezTo>
                    <a:pt x="3113" y="8680"/>
                    <a:pt x="3287" y="8840"/>
                    <a:pt x="3484" y="8840"/>
                  </a:cubicBezTo>
                  <a:cubicBezTo>
                    <a:pt x="3532" y="8840"/>
                    <a:pt x="3582" y="8830"/>
                    <a:pt x="3631" y="8809"/>
                  </a:cubicBezTo>
                  <a:cubicBezTo>
                    <a:pt x="5252" y="8094"/>
                    <a:pt x="7035" y="7645"/>
                    <a:pt x="8729" y="7353"/>
                  </a:cubicBezTo>
                  <a:cubicBezTo>
                    <a:pt x="8710" y="7316"/>
                    <a:pt x="8695" y="7279"/>
                    <a:pt x="8677" y="7244"/>
                  </a:cubicBezTo>
                  <a:cubicBezTo>
                    <a:pt x="7831" y="5459"/>
                    <a:pt x="6689" y="4284"/>
                    <a:pt x="6689" y="4284"/>
                  </a:cubicBezTo>
                  <a:cubicBezTo>
                    <a:pt x="6689" y="4284"/>
                    <a:pt x="6392" y="1372"/>
                    <a:pt x="6188" y="823"/>
                  </a:cubicBezTo>
                  <a:cubicBezTo>
                    <a:pt x="6011" y="346"/>
                    <a:pt x="5432" y="0"/>
                    <a:pt x="4697" y="0"/>
                  </a:cubicBezTo>
                  <a:close/>
                </a:path>
              </a:pathLst>
            </a:custGeom>
            <a:solidFill>
              <a:srgbClr val="121B46"/>
            </a:solidFill>
            <a:ln w="325" cap="flat" cmpd="sng">
              <a:solidFill>
                <a:srgbClr val="180050"/>
              </a:solidFill>
              <a:prstDash val="solid"/>
              <a:miter lim="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46;p65">
              <a:extLst>
                <a:ext uri="{FF2B5EF4-FFF2-40B4-BE49-F238E27FC236}">
                  <a16:creationId xmlns:a16="http://schemas.microsoft.com/office/drawing/2014/main" id="{EF1862FD-9FAB-8D3B-B0CF-BB8656E91C74}"/>
                </a:ext>
              </a:extLst>
            </p:cNvPr>
            <p:cNvSpPr/>
            <p:nvPr/>
          </p:nvSpPr>
          <p:spPr>
            <a:xfrm>
              <a:off x="7141546" y="1782633"/>
              <a:ext cx="570794" cy="447866"/>
            </a:xfrm>
            <a:custGeom>
              <a:avLst/>
              <a:gdLst/>
              <a:ahLst/>
              <a:cxnLst/>
              <a:rect l="l" t="t" r="r" b="b"/>
              <a:pathLst>
                <a:path w="10415" h="8172" extrusionOk="0">
                  <a:moveTo>
                    <a:pt x="6728" y="1"/>
                  </a:moveTo>
                  <a:cubicBezTo>
                    <a:pt x="6617" y="1"/>
                    <a:pt x="6502" y="8"/>
                    <a:pt x="6385" y="25"/>
                  </a:cubicBezTo>
                  <a:cubicBezTo>
                    <a:pt x="5980" y="82"/>
                    <a:pt x="5669" y="98"/>
                    <a:pt x="5450" y="98"/>
                  </a:cubicBezTo>
                  <a:cubicBezTo>
                    <a:pt x="5185" y="98"/>
                    <a:pt x="5054" y="75"/>
                    <a:pt x="5054" y="75"/>
                  </a:cubicBezTo>
                  <a:cubicBezTo>
                    <a:pt x="5054" y="75"/>
                    <a:pt x="4460" y="230"/>
                    <a:pt x="4099" y="526"/>
                  </a:cubicBezTo>
                  <a:cubicBezTo>
                    <a:pt x="3740" y="825"/>
                    <a:pt x="3050" y="1357"/>
                    <a:pt x="2737" y="1952"/>
                  </a:cubicBezTo>
                  <a:cubicBezTo>
                    <a:pt x="2423" y="2548"/>
                    <a:pt x="1328" y="4066"/>
                    <a:pt x="1328" y="4066"/>
                  </a:cubicBezTo>
                  <a:cubicBezTo>
                    <a:pt x="1328" y="4066"/>
                    <a:pt x="747" y="4412"/>
                    <a:pt x="136" y="4646"/>
                  </a:cubicBezTo>
                  <a:cubicBezTo>
                    <a:pt x="94" y="4662"/>
                    <a:pt x="48" y="4679"/>
                    <a:pt x="0" y="4695"/>
                  </a:cubicBezTo>
                  <a:cubicBezTo>
                    <a:pt x="161" y="4875"/>
                    <a:pt x="331" y="5193"/>
                    <a:pt x="308" y="5713"/>
                  </a:cubicBezTo>
                  <a:cubicBezTo>
                    <a:pt x="831" y="5685"/>
                    <a:pt x="1288" y="5652"/>
                    <a:pt x="1483" y="5616"/>
                  </a:cubicBezTo>
                  <a:cubicBezTo>
                    <a:pt x="2062" y="5507"/>
                    <a:pt x="3816" y="4081"/>
                    <a:pt x="3816" y="4081"/>
                  </a:cubicBezTo>
                  <a:cubicBezTo>
                    <a:pt x="4005" y="4849"/>
                    <a:pt x="4960" y="5130"/>
                    <a:pt x="4960" y="5130"/>
                  </a:cubicBezTo>
                  <a:lnTo>
                    <a:pt x="5210" y="5662"/>
                  </a:lnTo>
                  <a:cubicBezTo>
                    <a:pt x="5210" y="5662"/>
                    <a:pt x="5179" y="6460"/>
                    <a:pt x="5179" y="7432"/>
                  </a:cubicBezTo>
                  <a:cubicBezTo>
                    <a:pt x="5179" y="7594"/>
                    <a:pt x="5168" y="7832"/>
                    <a:pt x="5153" y="8121"/>
                  </a:cubicBezTo>
                  <a:cubicBezTo>
                    <a:pt x="5375" y="8146"/>
                    <a:pt x="5695" y="8171"/>
                    <a:pt x="6079" y="8171"/>
                  </a:cubicBezTo>
                  <a:cubicBezTo>
                    <a:pt x="7269" y="8171"/>
                    <a:pt x="9068" y="7927"/>
                    <a:pt x="10414" y="6670"/>
                  </a:cubicBezTo>
                  <a:cubicBezTo>
                    <a:pt x="9619" y="5212"/>
                    <a:pt x="8718" y="4285"/>
                    <a:pt x="8718" y="4285"/>
                  </a:cubicBezTo>
                  <a:cubicBezTo>
                    <a:pt x="8718" y="4285"/>
                    <a:pt x="8419" y="1372"/>
                    <a:pt x="8216" y="824"/>
                  </a:cubicBezTo>
                  <a:cubicBezTo>
                    <a:pt x="8041" y="347"/>
                    <a:pt x="7462" y="1"/>
                    <a:pt x="6728" y="1"/>
                  </a:cubicBezTo>
                  <a:close/>
                </a:path>
              </a:pathLst>
            </a:custGeom>
            <a:solidFill>
              <a:schemeClr val="lt2"/>
            </a:solidFill>
            <a:ln w="650" cap="flat" cmpd="sng">
              <a:solidFill>
                <a:srgbClr val="121B46"/>
              </a:solidFill>
              <a:prstDash val="solid"/>
              <a:miter lim="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47;p65">
              <a:extLst>
                <a:ext uri="{FF2B5EF4-FFF2-40B4-BE49-F238E27FC236}">
                  <a16:creationId xmlns:a16="http://schemas.microsoft.com/office/drawing/2014/main" id="{581EA8BF-4C60-7EFE-A84B-7D468588DC59}"/>
                </a:ext>
              </a:extLst>
            </p:cNvPr>
            <p:cNvSpPr/>
            <p:nvPr/>
          </p:nvSpPr>
          <p:spPr>
            <a:xfrm>
              <a:off x="7211038" y="1544400"/>
              <a:ext cx="252870" cy="230017"/>
            </a:xfrm>
            <a:custGeom>
              <a:avLst/>
              <a:gdLst/>
              <a:ahLst/>
              <a:cxnLst/>
              <a:rect l="l" t="t" r="r" b="b"/>
              <a:pathLst>
                <a:path w="4614" h="4197" extrusionOk="0">
                  <a:moveTo>
                    <a:pt x="2471" y="1"/>
                  </a:moveTo>
                  <a:cubicBezTo>
                    <a:pt x="2431" y="1"/>
                    <a:pt x="2390" y="3"/>
                    <a:pt x="2349" y="9"/>
                  </a:cubicBezTo>
                  <a:cubicBezTo>
                    <a:pt x="2172" y="34"/>
                    <a:pt x="2014" y="110"/>
                    <a:pt x="1891" y="222"/>
                  </a:cubicBezTo>
                  <a:cubicBezTo>
                    <a:pt x="1745" y="113"/>
                    <a:pt x="1565" y="50"/>
                    <a:pt x="1373" y="50"/>
                  </a:cubicBezTo>
                  <a:cubicBezTo>
                    <a:pt x="1334" y="50"/>
                    <a:pt x="1295" y="53"/>
                    <a:pt x="1255" y="58"/>
                  </a:cubicBezTo>
                  <a:cubicBezTo>
                    <a:pt x="782" y="123"/>
                    <a:pt x="451" y="560"/>
                    <a:pt x="517" y="1034"/>
                  </a:cubicBezTo>
                  <a:cubicBezTo>
                    <a:pt x="523" y="1080"/>
                    <a:pt x="535" y="1126"/>
                    <a:pt x="548" y="1171"/>
                  </a:cubicBezTo>
                  <a:cubicBezTo>
                    <a:pt x="211" y="1326"/>
                    <a:pt x="0" y="1689"/>
                    <a:pt x="54" y="2074"/>
                  </a:cubicBezTo>
                  <a:cubicBezTo>
                    <a:pt x="107" y="2454"/>
                    <a:pt x="399" y="2743"/>
                    <a:pt x="758" y="2806"/>
                  </a:cubicBezTo>
                  <a:cubicBezTo>
                    <a:pt x="906" y="3599"/>
                    <a:pt x="1601" y="4196"/>
                    <a:pt x="2430" y="4196"/>
                  </a:cubicBezTo>
                  <a:cubicBezTo>
                    <a:pt x="2443" y="4196"/>
                    <a:pt x="2455" y="4196"/>
                    <a:pt x="2468" y="4196"/>
                  </a:cubicBezTo>
                  <a:cubicBezTo>
                    <a:pt x="3243" y="4178"/>
                    <a:pt x="3886" y="3643"/>
                    <a:pt x="4074" y="2928"/>
                  </a:cubicBezTo>
                  <a:cubicBezTo>
                    <a:pt x="4461" y="2704"/>
                    <a:pt x="4613" y="2219"/>
                    <a:pt x="4415" y="1812"/>
                  </a:cubicBezTo>
                  <a:cubicBezTo>
                    <a:pt x="4353" y="1685"/>
                    <a:pt x="4262" y="1580"/>
                    <a:pt x="4155" y="1501"/>
                  </a:cubicBezTo>
                  <a:cubicBezTo>
                    <a:pt x="4203" y="1308"/>
                    <a:pt x="4187" y="1096"/>
                    <a:pt x="4092" y="902"/>
                  </a:cubicBezTo>
                  <a:cubicBezTo>
                    <a:pt x="3940" y="590"/>
                    <a:pt x="3626" y="410"/>
                    <a:pt x="3300" y="410"/>
                  </a:cubicBezTo>
                  <a:cubicBezTo>
                    <a:pt x="3269" y="410"/>
                    <a:pt x="3237" y="412"/>
                    <a:pt x="3206" y="415"/>
                  </a:cubicBezTo>
                  <a:cubicBezTo>
                    <a:pt x="3053" y="163"/>
                    <a:pt x="2776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48;p65">
              <a:extLst>
                <a:ext uri="{FF2B5EF4-FFF2-40B4-BE49-F238E27FC236}">
                  <a16:creationId xmlns:a16="http://schemas.microsoft.com/office/drawing/2014/main" id="{43842693-2204-1343-854B-CD7871020E51}"/>
                </a:ext>
              </a:extLst>
            </p:cNvPr>
            <p:cNvSpPr/>
            <p:nvPr/>
          </p:nvSpPr>
          <p:spPr>
            <a:xfrm>
              <a:off x="7244194" y="1634114"/>
              <a:ext cx="215548" cy="221522"/>
            </a:xfrm>
            <a:custGeom>
              <a:avLst/>
              <a:gdLst/>
              <a:ahLst/>
              <a:cxnLst/>
              <a:rect l="l" t="t" r="r" b="b"/>
              <a:pathLst>
                <a:path w="3933" h="4042" extrusionOk="0">
                  <a:moveTo>
                    <a:pt x="2484" y="527"/>
                  </a:moveTo>
                  <a:lnTo>
                    <a:pt x="2449" y="551"/>
                  </a:lnTo>
                  <a:cubicBezTo>
                    <a:pt x="2460" y="543"/>
                    <a:pt x="2472" y="535"/>
                    <a:pt x="2484" y="527"/>
                  </a:cubicBezTo>
                  <a:close/>
                  <a:moveTo>
                    <a:pt x="255" y="1"/>
                  </a:moveTo>
                  <a:cubicBezTo>
                    <a:pt x="290" y="872"/>
                    <a:pt x="0" y="1103"/>
                    <a:pt x="1" y="1107"/>
                  </a:cubicBezTo>
                  <a:cubicBezTo>
                    <a:pt x="25" y="1180"/>
                    <a:pt x="31" y="1200"/>
                    <a:pt x="31" y="1200"/>
                  </a:cubicBezTo>
                  <a:cubicBezTo>
                    <a:pt x="31" y="1200"/>
                    <a:pt x="24" y="1174"/>
                    <a:pt x="25" y="1174"/>
                  </a:cubicBezTo>
                  <a:lnTo>
                    <a:pt x="25" y="1174"/>
                  </a:lnTo>
                  <a:cubicBezTo>
                    <a:pt x="27" y="1174"/>
                    <a:pt x="33" y="1190"/>
                    <a:pt x="53" y="1246"/>
                  </a:cubicBezTo>
                  <a:cubicBezTo>
                    <a:pt x="53" y="1246"/>
                    <a:pt x="453" y="2255"/>
                    <a:pt x="462" y="2276"/>
                  </a:cubicBezTo>
                  <a:cubicBezTo>
                    <a:pt x="691" y="2782"/>
                    <a:pt x="1195" y="3095"/>
                    <a:pt x="1734" y="3095"/>
                  </a:cubicBezTo>
                  <a:cubicBezTo>
                    <a:pt x="1757" y="3095"/>
                    <a:pt x="1781" y="3094"/>
                    <a:pt x="1805" y="3093"/>
                  </a:cubicBezTo>
                  <a:lnTo>
                    <a:pt x="2028" y="3530"/>
                  </a:lnTo>
                  <a:cubicBezTo>
                    <a:pt x="2194" y="3855"/>
                    <a:pt x="2523" y="4042"/>
                    <a:pt x="2864" y="4042"/>
                  </a:cubicBezTo>
                  <a:cubicBezTo>
                    <a:pt x="3007" y="4042"/>
                    <a:pt x="3151" y="4009"/>
                    <a:pt x="3287" y="3940"/>
                  </a:cubicBezTo>
                  <a:cubicBezTo>
                    <a:pt x="3748" y="3705"/>
                    <a:pt x="3933" y="3141"/>
                    <a:pt x="3697" y="2680"/>
                  </a:cubicBezTo>
                  <a:lnTo>
                    <a:pt x="3151" y="1609"/>
                  </a:lnTo>
                  <a:cubicBezTo>
                    <a:pt x="3157" y="1554"/>
                    <a:pt x="3161" y="1500"/>
                    <a:pt x="3161" y="1445"/>
                  </a:cubicBezTo>
                  <a:cubicBezTo>
                    <a:pt x="3204" y="1439"/>
                    <a:pt x="3246" y="1429"/>
                    <a:pt x="3289" y="1413"/>
                  </a:cubicBezTo>
                  <a:cubicBezTo>
                    <a:pt x="3649" y="1283"/>
                    <a:pt x="3836" y="886"/>
                    <a:pt x="3706" y="526"/>
                  </a:cubicBezTo>
                  <a:cubicBezTo>
                    <a:pt x="3607" y="241"/>
                    <a:pt x="3340" y="65"/>
                    <a:pt x="3055" y="65"/>
                  </a:cubicBezTo>
                  <a:cubicBezTo>
                    <a:pt x="2977" y="65"/>
                    <a:pt x="2898" y="78"/>
                    <a:pt x="2820" y="106"/>
                  </a:cubicBezTo>
                  <a:cubicBezTo>
                    <a:pt x="2752" y="275"/>
                    <a:pt x="2636" y="422"/>
                    <a:pt x="2484" y="527"/>
                  </a:cubicBezTo>
                  <a:lnTo>
                    <a:pt x="2484" y="527"/>
                  </a:lnTo>
                  <a:lnTo>
                    <a:pt x="2488" y="525"/>
                  </a:lnTo>
                  <a:cubicBezTo>
                    <a:pt x="2488" y="525"/>
                    <a:pt x="2561" y="896"/>
                    <a:pt x="2561" y="898"/>
                  </a:cubicBezTo>
                  <a:cubicBezTo>
                    <a:pt x="2561" y="897"/>
                    <a:pt x="2559" y="897"/>
                    <a:pt x="2556" y="897"/>
                  </a:cubicBezTo>
                  <a:cubicBezTo>
                    <a:pt x="2533" y="897"/>
                    <a:pt x="2435" y="919"/>
                    <a:pt x="2424" y="920"/>
                  </a:cubicBezTo>
                  <a:cubicBezTo>
                    <a:pt x="2414" y="921"/>
                    <a:pt x="2405" y="921"/>
                    <a:pt x="2396" y="921"/>
                  </a:cubicBezTo>
                  <a:cubicBezTo>
                    <a:pt x="2348" y="921"/>
                    <a:pt x="2301" y="910"/>
                    <a:pt x="2260" y="884"/>
                  </a:cubicBezTo>
                  <a:cubicBezTo>
                    <a:pt x="2149" y="813"/>
                    <a:pt x="2098" y="632"/>
                    <a:pt x="2042" y="516"/>
                  </a:cubicBezTo>
                  <a:cubicBezTo>
                    <a:pt x="2030" y="492"/>
                    <a:pt x="1943" y="269"/>
                    <a:pt x="1909" y="269"/>
                  </a:cubicBezTo>
                  <a:cubicBezTo>
                    <a:pt x="1908" y="269"/>
                    <a:pt x="1906" y="269"/>
                    <a:pt x="1905" y="270"/>
                  </a:cubicBezTo>
                  <a:cubicBezTo>
                    <a:pt x="1721" y="410"/>
                    <a:pt x="1439" y="543"/>
                    <a:pt x="1154" y="543"/>
                  </a:cubicBezTo>
                  <a:cubicBezTo>
                    <a:pt x="1083" y="543"/>
                    <a:pt x="1012" y="535"/>
                    <a:pt x="942" y="516"/>
                  </a:cubicBezTo>
                  <a:cubicBezTo>
                    <a:pt x="466" y="388"/>
                    <a:pt x="355" y="262"/>
                    <a:pt x="25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49;p65">
              <a:extLst>
                <a:ext uri="{FF2B5EF4-FFF2-40B4-BE49-F238E27FC236}">
                  <a16:creationId xmlns:a16="http://schemas.microsoft.com/office/drawing/2014/main" id="{397CE448-566C-F85A-B337-C545100CCB7A}"/>
                </a:ext>
              </a:extLst>
            </p:cNvPr>
            <p:cNvSpPr/>
            <p:nvPr/>
          </p:nvSpPr>
          <p:spPr>
            <a:xfrm>
              <a:off x="7240796" y="1630387"/>
              <a:ext cx="217959" cy="228701"/>
            </a:xfrm>
            <a:custGeom>
              <a:avLst/>
              <a:gdLst/>
              <a:ahLst/>
              <a:cxnLst/>
              <a:rect l="l" t="t" r="r" b="b"/>
              <a:pathLst>
                <a:path w="3977" h="4173" extrusionOk="0">
                  <a:moveTo>
                    <a:pt x="3117" y="197"/>
                  </a:moveTo>
                  <a:cubicBezTo>
                    <a:pt x="3375" y="197"/>
                    <a:pt x="3617" y="356"/>
                    <a:pt x="3709" y="613"/>
                  </a:cubicBezTo>
                  <a:cubicBezTo>
                    <a:pt x="3826" y="940"/>
                    <a:pt x="3654" y="1304"/>
                    <a:pt x="3330" y="1419"/>
                  </a:cubicBezTo>
                  <a:cubicBezTo>
                    <a:pt x="3294" y="1433"/>
                    <a:pt x="3255" y="1442"/>
                    <a:pt x="3214" y="1449"/>
                  </a:cubicBezTo>
                  <a:cubicBezTo>
                    <a:pt x="3182" y="1454"/>
                    <a:pt x="3160" y="1481"/>
                    <a:pt x="3160" y="1512"/>
                  </a:cubicBezTo>
                  <a:cubicBezTo>
                    <a:pt x="3160" y="1563"/>
                    <a:pt x="3157" y="1616"/>
                    <a:pt x="3151" y="1668"/>
                  </a:cubicBezTo>
                  <a:cubicBezTo>
                    <a:pt x="3150" y="1679"/>
                    <a:pt x="3152" y="1693"/>
                    <a:pt x="3157" y="1704"/>
                  </a:cubicBezTo>
                  <a:lnTo>
                    <a:pt x="3704" y="2775"/>
                  </a:lnTo>
                  <a:cubicBezTo>
                    <a:pt x="3809" y="2983"/>
                    <a:pt x="3826" y="3219"/>
                    <a:pt x="3756" y="3441"/>
                  </a:cubicBezTo>
                  <a:cubicBezTo>
                    <a:pt x="3684" y="3662"/>
                    <a:pt x="3530" y="3843"/>
                    <a:pt x="3322" y="3948"/>
                  </a:cubicBezTo>
                  <a:cubicBezTo>
                    <a:pt x="3198" y="4010"/>
                    <a:pt x="3062" y="4043"/>
                    <a:pt x="2926" y="4043"/>
                  </a:cubicBezTo>
                  <a:cubicBezTo>
                    <a:pt x="2836" y="4043"/>
                    <a:pt x="2745" y="4029"/>
                    <a:pt x="2657" y="4000"/>
                  </a:cubicBezTo>
                  <a:cubicBezTo>
                    <a:pt x="2435" y="3929"/>
                    <a:pt x="2254" y="3774"/>
                    <a:pt x="2149" y="3567"/>
                  </a:cubicBezTo>
                  <a:lnTo>
                    <a:pt x="1926" y="3130"/>
                  </a:lnTo>
                  <a:cubicBezTo>
                    <a:pt x="1915" y="3108"/>
                    <a:pt x="1893" y="3095"/>
                    <a:pt x="1868" y="3095"/>
                  </a:cubicBezTo>
                  <a:cubicBezTo>
                    <a:pt x="1867" y="3095"/>
                    <a:pt x="1866" y="3095"/>
                    <a:pt x="1865" y="3095"/>
                  </a:cubicBezTo>
                  <a:cubicBezTo>
                    <a:pt x="1841" y="3096"/>
                    <a:pt x="1817" y="3097"/>
                    <a:pt x="1793" y="3097"/>
                  </a:cubicBezTo>
                  <a:cubicBezTo>
                    <a:pt x="1278" y="3097"/>
                    <a:pt x="800" y="2790"/>
                    <a:pt x="586" y="2317"/>
                  </a:cubicBezTo>
                  <a:cubicBezTo>
                    <a:pt x="575" y="2290"/>
                    <a:pt x="288" y="1565"/>
                    <a:pt x="179" y="1290"/>
                  </a:cubicBezTo>
                  <a:cubicBezTo>
                    <a:pt x="166" y="1257"/>
                    <a:pt x="157" y="1229"/>
                    <a:pt x="145" y="1210"/>
                  </a:cubicBezTo>
                  <a:lnTo>
                    <a:pt x="139" y="1189"/>
                  </a:lnTo>
                  <a:cubicBezTo>
                    <a:pt x="223" y="1088"/>
                    <a:pt x="365" y="844"/>
                    <a:pt x="384" y="328"/>
                  </a:cubicBezTo>
                  <a:cubicBezTo>
                    <a:pt x="490" y="464"/>
                    <a:pt x="656" y="556"/>
                    <a:pt x="988" y="646"/>
                  </a:cubicBezTo>
                  <a:cubicBezTo>
                    <a:pt x="1064" y="666"/>
                    <a:pt x="1142" y="675"/>
                    <a:pt x="1219" y="675"/>
                  </a:cubicBezTo>
                  <a:cubicBezTo>
                    <a:pt x="1494" y="675"/>
                    <a:pt x="1765" y="559"/>
                    <a:pt x="1961" y="422"/>
                  </a:cubicBezTo>
                  <a:cubicBezTo>
                    <a:pt x="1974" y="449"/>
                    <a:pt x="1998" y="499"/>
                    <a:pt x="2033" y="580"/>
                  </a:cubicBezTo>
                  <a:cubicBezTo>
                    <a:pt x="2039" y="596"/>
                    <a:pt x="2044" y="606"/>
                    <a:pt x="2046" y="611"/>
                  </a:cubicBezTo>
                  <a:cubicBezTo>
                    <a:pt x="2059" y="637"/>
                    <a:pt x="2071" y="666"/>
                    <a:pt x="2083" y="697"/>
                  </a:cubicBezTo>
                  <a:cubicBezTo>
                    <a:pt x="2132" y="812"/>
                    <a:pt x="2185" y="941"/>
                    <a:pt x="2288" y="1006"/>
                  </a:cubicBezTo>
                  <a:cubicBezTo>
                    <a:pt x="2338" y="1037"/>
                    <a:pt x="2396" y="1054"/>
                    <a:pt x="2458" y="1054"/>
                  </a:cubicBezTo>
                  <a:cubicBezTo>
                    <a:pt x="2469" y="1054"/>
                    <a:pt x="2480" y="1053"/>
                    <a:pt x="2491" y="1052"/>
                  </a:cubicBezTo>
                  <a:cubicBezTo>
                    <a:pt x="2496" y="1051"/>
                    <a:pt x="2516" y="1049"/>
                    <a:pt x="2539" y="1044"/>
                  </a:cubicBezTo>
                  <a:cubicBezTo>
                    <a:pt x="2566" y="1039"/>
                    <a:pt x="2599" y="1032"/>
                    <a:pt x="2615" y="1030"/>
                  </a:cubicBezTo>
                  <a:cubicBezTo>
                    <a:pt x="2622" y="1030"/>
                    <a:pt x="2630" y="1030"/>
                    <a:pt x="2636" y="1028"/>
                  </a:cubicBezTo>
                  <a:cubicBezTo>
                    <a:pt x="2669" y="1021"/>
                    <a:pt x="2693" y="988"/>
                    <a:pt x="2687" y="953"/>
                  </a:cubicBezTo>
                  <a:lnTo>
                    <a:pt x="2687" y="952"/>
                  </a:lnTo>
                  <a:lnTo>
                    <a:pt x="2622" y="619"/>
                  </a:lnTo>
                  <a:cubicBezTo>
                    <a:pt x="2755" y="517"/>
                    <a:pt x="2861" y="382"/>
                    <a:pt x="2931" y="225"/>
                  </a:cubicBezTo>
                  <a:cubicBezTo>
                    <a:pt x="2993" y="206"/>
                    <a:pt x="3055" y="197"/>
                    <a:pt x="3117" y="197"/>
                  </a:cubicBezTo>
                  <a:close/>
                  <a:moveTo>
                    <a:pt x="321" y="1"/>
                  </a:moveTo>
                  <a:cubicBezTo>
                    <a:pt x="317" y="1"/>
                    <a:pt x="313" y="1"/>
                    <a:pt x="308" y="2"/>
                  </a:cubicBezTo>
                  <a:cubicBezTo>
                    <a:pt x="277" y="8"/>
                    <a:pt x="255" y="37"/>
                    <a:pt x="256" y="69"/>
                  </a:cubicBezTo>
                  <a:cubicBezTo>
                    <a:pt x="287" y="793"/>
                    <a:pt x="88" y="1060"/>
                    <a:pt x="26" y="1123"/>
                  </a:cubicBezTo>
                  <a:cubicBezTo>
                    <a:pt x="9" y="1140"/>
                    <a:pt x="0" y="1170"/>
                    <a:pt x="6" y="1191"/>
                  </a:cubicBezTo>
                  <a:lnTo>
                    <a:pt x="23" y="1246"/>
                  </a:lnTo>
                  <a:cubicBezTo>
                    <a:pt x="27" y="1256"/>
                    <a:pt x="30" y="1265"/>
                    <a:pt x="33" y="1275"/>
                  </a:cubicBezTo>
                  <a:cubicBezTo>
                    <a:pt x="33" y="1278"/>
                    <a:pt x="35" y="1280"/>
                    <a:pt x="35" y="1281"/>
                  </a:cubicBezTo>
                  <a:cubicBezTo>
                    <a:pt x="39" y="1290"/>
                    <a:pt x="43" y="1300"/>
                    <a:pt x="49" y="1308"/>
                  </a:cubicBezTo>
                  <a:cubicBezTo>
                    <a:pt x="52" y="1316"/>
                    <a:pt x="54" y="1324"/>
                    <a:pt x="58" y="1334"/>
                  </a:cubicBezTo>
                  <a:cubicBezTo>
                    <a:pt x="126" y="1503"/>
                    <a:pt x="458" y="2345"/>
                    <a:pt x="468" y="2368"/>
                  </a:cubicBezTo>
                  <a:cubicBezTo>
                    <a:pt x="702" y="2888"/>
                    <a:pt x="1228" y="3225"/>
                    <a:pt x="1795" y="3225"/>
                  </a:cubicBezTo>
                  <a:cubicBezTo>
                    <a:pt x="1807" y="3225"/>
                    <a:pt x="1819" y="3225"/>
                    <a:pt x="1831" y="3224"/>
                  </a:cubicBezTo>
                  <a:lnTo>
                    <a:pt x="2034" y="3625"/>
                  </a:lnTo>
                  <a:cubicBezTo>
                    <a:pt x="2155" y="3864"/>
                    <a:pt x="2362" y="4040"/>
                    <a:pt x="2616" y="4123"/>
                  </a:cubicBezTo>
                  <a:cubicBezTo>
                    <a:pt x="2719" y="4156"/>
                    <a:pt x="2824" y="4173"/>
                    <a:pt x="2928" y="4173"/>
                  </a:cubicBezTo>
                  <a:cubicBezTo>
                    <a:pt x="3072" y="4173"/>
                    <a:pt x="3214" y="4142"/>
                    <a:pt x="3347" y="4081"/>
                  </a:cubicBezTo>
                  <a:cubicBezTo>
                    <a:pt x="3358" y="4075"/>
                    <a:pt x="3369" y="4070"/>
                    <a:pt x="3385" y="4063"/>
                  </a:cubicBezTo>
                  <a:cubicBezTo>
                    <a:pt x="3624" y="3943"/>
                    <a:pt x="3801" y="3735"/>
                    <a:pt x="3884" y="3481"/>
                  </a:cubicBezTo>
                  <a:cubicBezTo>
                    <a:pt x="3967" y="3227"/>
                    <a:pt x="3945" y="2956"/>
                    <a:pt x="3824" y="2717"/>
                  </a:cubicBezTo>
                  <a:lnTo>
                    <a:pt x="3287" y="1663"/>
                  </a:lnTo>
                  <a:cubicBezTo>
                    <a:pt x="3290" y="1629"/>
                    <a:pt x="3292" y="1597"/>
                    <a:pt x="3293" y="1565"/>
                  </a:cubicBezTo>
                  <a:cubicBezTo>
                    <a:pt x="3323" y="1559"/>
                    <a:pt x="3352" y="1551"/>
                    <a:pt x="3379" y="1540"/>
                  </a:cubicBezTo>
                  <a:cubicBezTo>
                    <a:pt x="3770" y="1399"/>
                    <a:pt x="3977" y="964"/>
                    <a:pt x="3836" y="570"/>
                  </a:cubicBezTo>
                  <a:cubicBezTo>
                    <a:pt x="3725" y="260"/>
                    <a:pt x="3432" y="67"/>
                    <a:pt x="3121" y="67"/>
                  </a:cubicBezTo>
                  <a:cubicBezTo>
                    <a:pt x="3036" y="67"/>
                    <a:pt x="2950" y="82"/>
                    <a:pt x="2865" y="112"/>
                  </a:cubicBezTo>
                  <a:cubicBezTo>
                    <a:pt x="2847" y="118"/>
                    <a:pt x="2834" y="132"/>
                    <a:pt x="2828" y="148"/>
                  </a:cubicBezTo>
                  <a:cubicBezTo>
                    <a:pt x="2763" y="305"/>
                    <a:pt x="2659" y="438"/>
                    <a:pt x="2523" y="533"/>
                  </a:cubicBezTo>
                  <a:cubicBezTo>
                    <a:pt x="2522" y="536"/>
                    <a:pt x="2521" y="536"/>
                    <a:pt x="2519" y="537"/>
                  </a:cubicBezTo>
                  <a:lnTo>
                    <a:pt x="2478" y="564"/>
                  </a:lnTo>
                  <a:cubicBezTo>
                    <a:pt x="2450" y="583"/>
                    <a:pt x="2441" y="622"/>
                    <a:pt x="2461" y="652"/>
                  </a:cubicBezTo>
                  <a:cubicBezTo>
                    <a:pt x="2471" y="667"/>
                    <a:pt x="2488" y="678"/>
                    <a:pt x="2506" y="681"/>
                  </a:cubicBezTo>
                  <a:cubicBezTo>
                    <a:pt x="2519" y="748"/>
                    <a:pt x="2538" y="844"/>
                    <a:pt x="2550" y="909"/>
                  </a:cubicBezTo>
                  <a:cubicBezTo>
                    <a:pt x="2540" y="911"/>
                    <a:pt x="2529" y="912"/>
                    <a:pt x="2518" y="915"/>
                  </a:cubicBezTo>
                  <a:cubicBezTo>
                    <a:pt x="2502" y="917"/>
                    <a:pt x="2488" y="922"/>
                    <a:pt x="2484" y="922"/>
                  </a:cubicBezTo>
                  <a:cubicBezTo>
                    <a:pt x="2476" y="922"/>
                    <a:pt x="2469" y="923"/>
                    <a:pt x="2462" y="923"/>
                  </a:cubicBezTo>
                  <a:cubicBezTo>
                    <a:pt x="2423" y="923"/>
                    <a:pt x="2389" y="913"/>
                    <a:pt x="2359" y="895"/>
                  </a:cubicBezTo>
                  <a:cubicBezTo>
                    <a:pt x="2291" y="852"/>
                    <a:pt x="2247" y="743"/>
                    <a:pt x="2206" y="647"/>
                  </a:cubicBezTo>
                  <a:cubicBezTo>
                    <a:pt x="2192" y="614"/>
                    <a:pt x="2179" y="582"/>
                    <a:pt x="2166" y="554"/>
                  </a:cubicBezTo>
                  <a:cubicBezTo>
                    <a:pt x="2165" y="551"/>
                    <a:pt x="2161" y="542"/>
                    <a:pt x="2156" y="528"/>
                  </a:cubicBezTo>
                  <a:cubicBezTo>
                    <a:pt x="2071" y="324"/>
                    <a:pt x="2039" y="283"/>
                    <a:pt x="1995" y="272"/>
                  </a:cubicBezTo>
                  <a:cubicBezTo>
                    <a:pt x="1990" y="271"/>
                    <a:pt x="1984" y="270"/>
                    <a:pt x="1978" y="270"/>
                  </a:cubicBezTo>
                  <a:cubicBezTo>
                    <a:pt x="1962" y="270"/>
                    <a:pt x="1944" y="275"/>
                    <a:pt x="1932" y="283"/>
                  </a:cubicBezTo>
                  <a:cubicBezTo>
                    <a:pt x="1760" y="414"/>
                    <a:pt x="1489" y="543"/>
                    <a:pt x="1220" y="543"/>
                  </a:cubicBezTo>
                  <a:cubicBezTo>
                    <a:pt x="1155" y="543"/>
                    <a:pt x="1090" y="535"/>
                    <a:pt x="1027" y="518"/>
                  </a:cubicBezTo>
                  <a:cubicBezTo>
                    <a:pt x="562" y="393"/>
                    <a:pt x="473" y="277"/>
                    <a:pt x="383" y="43"/>
                  </a:cubicBezTo>
                  <a:cubicBezTo>
                    <a:pt x="372" y="17"/>
                    <a:pt x="348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50;p65">
              <a:extLst>
                <a:ext uri="{FF2B5EF4-FFF2-40B4-BE49-F238E27FC236}">
                  <a16:creationId xmlns:a16="http://schemas.microsoft.com/office/drawing/2014/main" id="{8155AD1F-7A32-3415-3CEF-389EA80DE22A}"/>
                </a:ext>
              </a:extLst>
            </p:cNvPr>
            <p:cNvSpPr/>
            <p:nvPr/>
          </p:nvSpPr>
          <p:spPr>
            <a:xfrm>
              <a:off x="7345198" y="1775453"/>
              <a:ext cx="53270" cy="56942"/>
            </a:xfrm>
            <a:custGeom>
              <a:avLst/>
              <a:gdLst/>
              <a:ahLst/>
              <a:cxnLst/>
              <a:rect l="l" t="t" r="r" b="b"/>
              <a:pathLst>
                <a:path w="972" h="1039" extrusionOk="0">
                  <a:moveTo>
                    <a:pt x="972" y="0"/>
                  </a:moveTo>
                  <a:lnTo>
                    <a:pt x="972" y="0"/>
                  </a:lnTo>
                  <a:cubicBezTo>
                    <a:pt x="809" y="203"/>
                    <a:pt x="588" y="362"/>
                    <a:pt x="322" y="448"/>
                  </a:cubicBezTo>
                  <a:cubicBezTo>
                    <a:pt x="216" y="483"/>
                    <a:pt x="107" y="502"/>
                    <a:pt x="1" y="511"/>
                  </a:cubicBezTo>
                  <a:cubicBezTo>
                    <a:pt x="103" y="698"/>
                    <a:pt x="270" y="1009"/>
                    <a:pt x="261" y="1038"/>
                  </a:cubicBezTo>
                  <a:cubicBezTo>
                    <a:pt x="261" y="1038"/>
                    <a:pt x="887" y="784"/>
                    <a:pt x="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51;p65">
              <a:extLst>
                <a:ext uri="{FF2B5EF4-FFF2-40B4-BE49-F238E27FC236}">
                  <a16:creationId xmlns:a16="http://schemas.microsoft.com/office/drawing/2014/main" id="{83626D0C-250F-70DF-4A52-D82E2A46B1A9}"/>
                </a:ext>
              </a:extLst>
            </p:cNvPr>
            <p:cNvSpPr/>
            <p:nvPr/>
          </p:nvSpPr>
          <p:spPr>
            <a:xfrm>
              <a:off x="7341526" y="1771891"/>
              <a:ext cx="60669" cy="63957"/>
            </a:xfrm>
            <a:custGeom>
              <a:avLst/>
              <a:gdLst/>
              <a:ahLst/>
              <a:cxnLst/>
              <a:rect l="l" t="t" r="r" b="b"/>
              <a:pathLst>
                <a:path w="1107" h="1167" extrusionOk="0">
                  <a:moveTo>
                    <a:pt x="935" y="269"/>
                  </a:moveTo>
                  <a:lnTo>
                    <a:pt x="935" y="269"/>
                  </a:lnTo>
                  <a:cubicBezTo>
                    <a:pt x="815" y="721"/>
                    <a:pt x="501" y="938"/>
                    <a:pt x="366" y="1012"/>
                  </a:cubicBezTo>
                  <a:cubicBezTo>
                    <a:pt x="336" y="944"/>
                    <a:pt x="279" y="830"/>
                    <a:pt x="170" y="629"/>
                  </a:cubicBezTo>
                  <a:cubicBezTo>
                    <a:pt x="253" y="618"/>
                    <a:pt x="333" y="600"/>
                    <a:pt x="409" y="575"/>
                  </a:cubicBezTo>
                  <a:cubicBezTo>
                    <a:pt x="606" y="510"/>
                    <a:pt x="784" y="406"/>
                    <a:pt x="935" y="269"/>
                  </a:cubicBezTo>
                  <a:close/>
                  <a:moveTo>
                    <a:pt x="1040" y="1"/>
                  </a:moveTo>
                  <a:cubicBezTo>
                    <a:pt x="1021" y="1"/>
                    <a:pt x="1002" y="9"/>
                    <a:pt x="989" y="25"/>
                  </a:cubicBezTo>
                  <a:cubicBezTo>
                    <a:pt x="828" y="224"/>
                    <a:pt x="613" y="373"/>
                    <a:pt x="370" y="452"/>
                  </a:cubicBezTo>
                  <a:cubicBezTo>
                    <a:pt x="274" y="483"/>
                    <a:pt x="170" y="502"/>
                    <a:pt x="62" y="512"/>
                  </a:cubicBezTo>
                  <a:cubicBezTo>
                    <a:pt x="41" y="513"/>
                    <a:pt x="21" y="525"/>
                    <a:pt x="10" y="545"/>
                  </a:cubicBezTo>
                  <a:cubicBezTo>
                    <a:pt x="0" y="565"/>
                    <a:pt x="0" y="587"/>
                    <a:pt x="10" y="607"/>
                  </a:cubicBezTo>
                  <a:cubicBezTo>
                    <a:pt x="222" y="994"/>
                    <a:pt x="257" y="1084"/>
                    <a:pt x="264" y="1103"/>
                  </a:cubicBezTo>
                  <a:cubicBezTo>
                    <a:pt x="264" y="1121"/>
                    <a:pt x="271" y="1137"/>
                    <a:pt x="284" y="1150"/>
                  </a:cubicBezTo>
                  <a:cubicBezTo>
                    <a:pt x="296" y="1161"/>
                    <a:pt x="313" y="1167"/>
                    <a:pt x="329" y="1167"/>
                  </a:cubicBezTo>
                  <a:cubicBezTo>
                    <a:pt x="337" y="1167"/>
                    <a:pt x="345" y="1166"/>
                    <a:pt x="353" y="1162"/>
                  </a:cubicBezTo>
                  <a:cubicBezTo>
                    <a:pt x="356" y="1161"/>
                    <a:pt x="362" y="1158"/>
                    <a:pt x="373" y="1153"/>
                  </a:cubicBezTo>
                  <a:cubicBezTo>
                    <a:pt x="484" y="1101"/>
                    <a:pt x="1022" y="815"/>
                    <a:pt x="1103" y="72"/>
                  </a:cubicBezTo>
                  <a:cubicBezTo>
                    <a:pt x="1106" y="43"/>
                    <a:pt x="1090" y="16"/>
                    <a:pt x="1064" y="5"/>
                  </a:cubicBezTo>
                  <a:cubicBezTo>
                    <a:pt x="1056" y="2"/>
                    <a:pt x="1048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52;p65">
              <a:extLst>
                <a:ext uri="{FF2B5EF4-FFF2-40B4-BE49-F238E27FC236}">
                  <a16:creationId xmlns:a16="http://schemas.microsoft.com/office/drawing/2014/main" id="{72F0268D-3D67-40EA-0209-16680B555C55}"/>
                </a:ext>
              </a:extLst>
            </p:cNvPr>
            <p:cNvSpPr/>
            <p:nvPr/>
          </p:nvSpPr>
          <p:spPr>
            <a:xfrm>
              <a:off x="7311110" y="1710237"/>
              <a:ext cx="14414" cy="12605"/>
            </a:xfrm>
            <a:custGeom>
              <a:avLst/>
              <a:gdLst/>
              <a:ahLst/>
              <a:cxnLst/>
              <a:rect l="l" t="t" r="r" b="b"/>
              <a:pathLst>
                <a:path w="263" h="230" extrusionOk="0">
                  <a:moveTo>
                    <a:pt x="132" y="1"/>
                  </a:moveTo>
                  <a:cubicBezTo>
                    <a:pt x="111" y="1"/>
                    <a:pt x="89" y="7"/>
                    <a:pt x="70" y="19"/>
                  </a:cubicBezTo>
                  <a:cubicBezTo>
                    <a:pt x="16" y="52"/>
                    <a:pt x="1" y="124"/>
                    <a:pt x="35" y="177"/>
                  </a:cubicBezTo>
                  <a:cubicBezTo>
                    <a:pt x="56" y="211"/>
                    <a:pt x="94" y="230"/>
                    <a:pt x="131" y="230"/>
                  </a:cubicBezTo>
                  <a:cubicBezTo>
                    <a:pt x="153" y="230"/>
                    <a:pt x="174" y="224"/>
                    <a:pt x="193" y="212"/>
                  </a:cubicBezTo>
                  <a:cubicBezTo>
                    <a:pt x="247" y="179"/>
                    <a:pt x="262" y="107"/>
                    <a:pt x="228" y="54"/>
                  </a:cubicBezTo>
                  <a:cubicBezTo>
                    <a:pt x="207" y="19"/>
                    <a:pt x="170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53;p65">
              <a:extLst>
                <a:ext uri="{FF2B5EF4-FFF2-40B4-BE49-F238E27FC236}">
                  <a16:creationId xmlns:a16="http://schemas.microsoft.com/office/drawing/2014/main" id="{C61E0ECE-C82A-DF53-3E08-3FC0C7784163}"/>
                </a:ext>
              </a:extLst>
            </p:cNvPr>
            <p:cNvSpPr/>
            <p:nvPr/>
          </p:nvSpPr>
          <p:spPr>
            <a:xfrm>
              <a:off x="7265513" y="1727719"/>
              <a:ext cx="12660" cy="11180"/>
            </a:xfrm>
            <a:custGeom>
              <a:avLst/>
              <a:gdLst/>
              <a:ahLst/>
              <a:cxnLst/>
              <a:rect l="l" t="t" r="r" b="b"/>
              <a:pathLst>
                <a:path w="231" h="204" extrusionOk="0">
                  <a:moveTo>
                    <a:pt x="115" y="1"/>
                  </a:moveTo>
                  <a:cubicBezTo>
                    <a:pt x="97" y="1"/>
                    <a:pt x="78" y="6"/>
                    <a:pt x="62" y="16"/>
                  </a:cubicBezTo>
                  <a:cubicBezTo>
                    <a:pt x="15" y="46"/>
                    <a:pt x="1" y="109"/>
                    <a:pt x="31" y="156"/>
                  </a:cubicBezTo>
                  <a:cubicBezTo>
                    <a:pt x="49" y="187"/>
                    <a:pt x="83" y="203"/>
                    <a:pt x="117" y="203"/>
                  </a:cubicBezTo>
                  <a:cubicBezTo>
                    <a:pt x="135" y="203"/>
                    <a:pt x="154" y="198"/>
                    <a:pt x="171" y="188"/>
                  </a:cubicBezTo>
                  <a:cubicBezTo>
                    <a:pt x="217" y="157"/>
                    <a:pt x="231" y="94"/>
                    <a:pt x="202" y="47"/>
                  </a:cubicBezTo>
                  <a:cubicBezTo>
                    <a:pt x="182" y="17"/>
                    <a:pt x="149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54;p65">
              <a:extLst>
                <a:ext uri="{FF2B5EF4-FFF2-40B4-BE49-F238E27FC236}">
                  <a16:creationId xmlns:a16="http://schemas.microsoft.com/office/drawing/2014/main" id="{07E92D0E-9C6E-5D10-8909-9ED83B47AFD9}"/>
                </a:ext>
              </a:extLst>
            </p:cNvPr>
            <p:cNvSpPr/>
            <p:nvPr/>
          </p:nvSpPr>
          <p:spPr>
            <a:xfrm>
              <a:off x="7302232" y="1676532"/>
              <a:ext cx="32445" cy="13263"/>
            </a:xfrm>
            <a:custGeom>
              <a:avLst/>
              <a:gdLst/>
              <a:ahLst/>
              <a:cxnLst/>
              <a:rect l="l" t="t" r="r" b="b"/>
              <a:pathLst>
                <a:path w="592" h="242" extrusionOk="0">
                  <a:moveTo>
                    <a:pt x="315" y="1"/>
                  </a:moveTo>
                  <a:cubicBezTo>
                    <a:pt x="301" y="1"/>
                    <a:pt x="288" y="2"/>
                    <a:pt x="274" y="3"/>
                  </a:cubicBezTo>
                  <a:cubicBezTo>
                    <a:pt x="146" y="16"/>
                    <a:pt x="59" y="79"/>
                    <a:pt x="31" y="130"/>
                  </a:cubicBezTo>
                  <a:cubicBezTo>
                    <a:pt x="1" y="184"/>
                    <a:pt x="21" y="225"/>
                    <a:pt x="56" y="235"/>
                  </a:cubicBezTo>
                  <a:cubicBezTo>
                    <a:pt x="70" y="240"/>
                    <a:pt x="84" y="241"/>
                    <a:pt x="100" y="241"/>
                  </a:cubicBezTo>
                  <a:cubicBezTo>
                    <a:pt x="125" y="241"/>
                    <a:pt x="152" y="237"/>
                    <a:pt x="178" y="232"/>
                  </a:cubicBezTo>
                  <a:cubicBezTo>
                    <a:pt x="222" y="226"/>
                    <a:pt x="266" y="220"/>
                    <a:pt x="305" y="216"/>
                  </a:cubicBezTo>
                  <a:cubicBezTo>
                    <a:pt x="343" y="212"/>
                    <a:pt x="388" y="209"/>
                    <a:pt x="432" y="208"/>
                  </a:cubicBezTo>
                  <a:cubicBezTo>
                    <a:pt x="476" y="205"/>
                    <a:pt x="521" y="205"/>
                    <a:pt x="552" y="188"/>
                  </a:cubicBezTo>
                  <a:cubicBezTo>
                    <a:pt x="583" y="171"/>
                    <a:pt x="591" y="127"/>
                    <a:pt x="546" y="81"/>
                  </a:cubicBezTo>
                  <a:cubicBezTo>
                    <a:pt x="508" y="40"/>
                    <a:pt x="422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55;p65">
              <a:extLst>
                <a:ext uri="{FF2B5EF4-FFF2-40B4-BE49-F238E27FC236}">
                  <a16:creationId xmlns:a16="http://schemas.microsoft.com/office/drawing/2014/main" id="{98729B07-0B2F-6098-14F4-007071833C87}"/>
                </a:ext>
              </a:extLst>
            </p:cNvPr>
            <p:cNvSpPr/>
            <p:nvPr/>
          </p:nvSpPr>
          <p:spPr>
            <a:xfrm>
              <a:off x="7248633" y="1699769"/>
              <a:ext cx="22470" cy="20990"/>
            </a:xfrm>
            <a:custGeom>
              <a:avLst/>
              <a:gdLst/>
              <a:ahLst/>
              <a:cxnLst/>
              <a:rect l="l" t="t" r="r" b="b"/>
              <a:pathLst>
                <a:path w="410" h="383" extrusionOk="0">
                  <a:moveTo>
                    <a:pt x="312" y="0"/>
                  </a:moveTo>
                  <a:cubicBezTo>
                    <a:pt x="258" y="0"/>
                    <a:pt x="183" y="25"/>
                    <a:pt x="113" y="89"/>
                  </a:cubicBezTo>
                  <a:cubicBezTo>
                    <a:pt x="30" y="165"/>
                    <a:pt x="0" y="259"/>
                    <a:pt x="6" y="314"/>
                  </a:cubicBezTo>
                  <a:cubicBezTo>
                    <a:pt x="9" y="361"/>
                    <a:pt x="33" y="383"/>
                    <a:pt x="59" y="383"/>
                  </a:cubicBezTo>
                  <a:cubicBezTo>
                    <a:pt x="64" y="383"/>
                    <a:pt x="69" y="382"/>
                    <a:pt x="74" y="380"/>
                  </a:cubicBezTo>
                  <a:cubicBezTo>
                    <a:pt x="106" y="370"/>
                    <a:pt x="132" y="340"/>
                    <a:pt x="159" y="313"/>
                  </a:cubicBezTo>
                  <a:cubicBezTo>
                    <a:pt x="185" y="283"/>
                    <a:pt x="214" y="256"/>
                    <a:pt x="238" y="233"/>
                  </a:cubicBezTo>
                  <a:cubicBezTo>
                    <a:pt x="263" y="211"/>
                    <a:pt x="293" y="185"/>
                    <a:pt x="323" y="160"/>
                  </a:cubicBezTo>
                  <a:cubicBezTo>
                    <a:pt x="351" y="134"/>
                    <a:pt x="383" y="111"/>
                    <a:pt x="397" y="80"/>
                  </a:cubicBezTo>
                  <a:cubicBezTo>
                    <a:pt x="409" y="50"/>
                    <a:pt x="396" y="14"/>
                    <a:pt x="342" y="3"/>
                  </a:cubicBezTo>
                  <a:cubicBezTo>
                    <a:pt x="333" y="1"/>
                    <a:pt x="323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56;p65">
              <a:extLst>
                <a:ext uri="{FF2B5EF4-FFF2-40B4-BE49-F238E27FC236}">
                  <a16:creationId xmlns:a16="http://schemas.microsoft.com/office/drawing/2014/main" id="{F03090EF-534D-235E-06D6-742C5CF1CD31}"/>
                </a:ext>
              </a:extLst>
            </p:cNvPr>
            <p:cNvSpPr/>
            <p:nvPr/>
          </p:nvSpPr>
          <p:spPr>
            <a:xfrm>
              <a:off x="7326839" y="1731007"/>
              <a:ext cx="34856" cy="28663"/>
            </a:xfrm>
            <a:custGeom>
              <a:avLst/>
              <a:gdLst/>
              <a:ahLst/>
              <a:cxnLst/>
              <a:rect l="l" t="t" r="r" b="b"/>
              <a:pathLst>
                <a:path w="636" h="523" extrusionOk="0">
                  <a:moveTo>
                    <a:pt x="393" y="0"/>
                  </a:moveTo>
                  <a:cubicBezTo>
                    <a:pt x="357" y="0"/>
                    <a:pt x="324" y="23"/>
                    <a:pt x="310" y="55"/>
                  </a:cubicBezTo>
                  <a:cubicBezTo>
                    <a:pt x="277" y="124"/>
                    <a:pt x="199" y="257"/>
                    <a:pt x="41" y="342"/>
                  </a:cubicBezTo>
                  <a:cubicBezTo>
                    <a:pt x="2" y="363"/>
                    <a:pt x="0" y="419"/>
                    <a:pt x="34" y="448"/>
                  </a:cubicBezTo>
                  <a:cubicBezTo>
                    <a:pt x="72" y="483"/>
                    <a:pt x="134" y="523"/>
                    <a:pt x="209" y="523"/>
                  </a:cubicBezTo>
                  <a:cubicBezTo>
                    <a:pt x="274" y="523"/>
                    <a:pt x="349" y="493"/>
                    <a:pt x="428" y="407"/>
                  </a:cubicBezTo>
                  <a:cubicBezTo>
                    <a:pt x="635" y="179"/>
                    <a:pt x="517" y="23"/>
                    <a:pt x="409" y="2"/>
                  </a:cubicBezTo>
                  <a:cubicBezTo>
                    <a:pt x="404" y="1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57;p65">
              <a:extLst>
                <a:ext uri="{FF2B5EF4-FFF2-40B4-BE49-F238E27FC236}">
                  <a16:creationId xmlns:a16="http://schemas.microsoft.com/office/drawing/2014/main" id="{9438BB07-40B3-56D1-BA10-4C2AAF80B073}"/>
                </a:ext>
              </a:extLst>
            </p:cNvPr>
            <p:cNvSpPr/>
            <p:nvPr/>
          </p:nvSpPr>
          <p:spPr>
            <a:xfrm>
              <a:off x="7323605" y="1727390"/>
              <a:ext cx="37596" cy="35842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455" y="130"/>
                  </a:moveTo>
                  <a:cubicBezTo>
                    <a:pt x="483" y="135"/>
                    <a:pt x="517" y="158"/>
                    <a:pt x="529" y="199"/>
                  </a:cubicBezTo>
                  <a:cubicBezTo>
                    <a:pt x="550" y="261"/>
                    <a:pt x="518" y="343"/>
                    <a:pt x="439" y="429"/>
                  </a:cubicBezTo>
                  <a:cubicBezTo>
                    <a:pt x="376" y="499"/>
                    <a:pt x="318" y="524"/>
                    <a:pt x="266" y="524"/>
                  </a:cubicBezTo>
                  <a:cubicBezTo>
                    <a:pt x="213" y="524"/>
                    <a:pt x="167" y="497"/>
                    <a:pt x="130" y="465"/>
                  </a:cubicBezTo>
                  <a:cubicBezTo>
                    <a:pt x="302" y="372"/>
                    <a:pt x="389" y="226"/>
                    <a:pt x="426" y="148"/>
                  </a:cubicBezTo>
                  <a:cubicBezTo>
                    <a:pt x="430" y="141"/>
                    <a:pt x="435" y="135"/>
                    <a:pt x="441" y="132"/>
                  </a:cubicBezTo>
                  <a:cubicBezTo>
                    <a:pt x="446" y="131"/>
                    <a:pt x="451" y="130"/>
                    <a:pt x="455" y="130"/>
                  </a:cubicBezTo>
                  <a:close/>
                  <a:moveTo>
                    <a:pt x="452" y="1"/>
                  </a:moveTo>
                  <a:cubicBezTo>
                    <a:pt x="392" y="1"/>
                    <a:pt x="336" y="37"/>
                    <a:pt x="309" y="94"/>
                  </a:cubicBezTo>
                  <a:cubicBezTo>
                    <a:pt x="279" y="157"/>
                    <a:pt x="209" y="276"/>
                    <a:pt x="69" y="351"/>
                  </a:cubicBezTo>
                  <a:cubicBezTo>
                    <a:pt x="34" y="371"/>
                    <a:pt x="11" y="406"/>
                    <a:pt x="5" y="447"/>
                  </a:cubicBezTo>
                  <a:cubicBezTo>
                    <a:pt x="0" y="490"/>
                    <a:pt x="17" y="533"/>
                    <a:pt x="50" y="563"/>
                  </a:cubicBezTo>
                  <a:cubicBezTo>
                    <a:pt x="108" y="616"/>
                    <a:pt x="185" y="654"/>
                    <a:pt x="269" y="654"/>
                  </a:cubicBezTo>
                  <a:cubicBezTo>
                    <a:pt x="309" y="654"/>
                    <a:pt x="352" y="645"/>
                    <a:pt x="395" y="625"/>
                  </a:cubicBezTo>
                  <a:cubicBezTo>
                    <a:pt x="441" y="603"/>
                    <a:pt x="488" y="568"/>
                    <a:pt x="535" y="516"/>
                  </a:cubicBezTo>
                  <a:cubicBezTo>
                    <a:pt x="685" y="350"/>
                    <a:pt x="674" y="221"/>
                    <a:pt x="653" y="158"/>
                  </a:cubicBezTo>
                  <a:cubicBezTo>
                    <a:pt x="627" y="80"/>
                    <a:pt x="560" y="19"/>
                    <a:pt x="481" y="4"/>
                  </a:cubicBezTo>
                  <a:cubicBezTo>
                    <a:pt x="471" y="2"/>
                    <a:pt x="461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58;p65">
              <a:extLst>
                <a:ext uri="{FF2B5EF4-FFF2-40B4-BE49-F238E27FC236}">
                  <a16:creationId xmlns:a16="http://schemas.microsoft.com/office/drawing/2014/main" id="{F4D0CA59-D170-866C-29C4-40457384E2F9}"/>
                </a:ext>
              </a:extLst>
            </p:cNvPr>
            <p:cNvSpPr/>
            <p:nvPr/>
          </p:nvSpPr>
          <p:spPr>
            <a:xfrm>
              <a:off x="7281516" y="1710401"/>
              <a:ext cx="30965" cy="47406"/>
            </a:xfrm>
            <a:custGeom>
              <a:avLst/>
              <a:gdLst/>
              <a:ahLst/>
              <a:cxnLst/>
              <a:rect l="l" t="t" r="r" b="b"/>
              <a:pathLst>
                <a:path w="565" h="865" extrusionOk="0">
                  <a:moveTo>
                    <a:pt x="150" y="1"/>
                  </a:moveTo>
                  <a:cubicBezTo>
                    <a:pt x="142" y="1"/>
                    <a:pt x="134" y="2"/>
                    <a:pt x="127" y="5"/>
                  </a:cubicBezTo>
                  <a:cubicBezTo>
                    <a:pt x="95" y="18"/>
                    <a:pt x="77" y="54"/>
                    <a:pt x="89" y="88"/>
                  </a:cubicBezTo>
                  <a:lnTo>
                    <a:pt x="208" y="410"/>
                  </a:lnTo>
                  <a:cubicBezTo>
                    <a:pt x="208" y="411"/>
                    <a:pt x="200" y="428"/>
                    <a:pt x="200" y="430"/>
                  </a:cubicBezTo>
                  <a:lnTo>
                    <a:pt x="104" y="469"/>
                  </a:lnTo>
                  <a:cubicBezTo>
                    <a:pt x="63" y="487"/>
                    <a:pt x="32" y="518"/>
                    <a:pt x="16" y="558"/>
                  </a:cubicBezTo>
                  <a:cubicBezTo>
                    <a:pt x="0" y="598"/>
                    <a:pt x="0" y="641"/>
                    <a:pt x="16" y="680"/>
                  </a:cubicBezTo>
                  <a:cubicBezTo>
                    <a:pt x="64" y="795"/>
                    <a:pt x="176" y="865"/>
                    <a:pt x="294" y="865"/>
                  </a:cubicBezTo>
                  <a:cubicBezTo>
                    <a:pt x="332" y="865"/>
                    <a:pt x="371" y="857"/>
                    <a:pt x="409" y="842"/>
                  </a:cubicBezTo>
                  <a:lnTo>
                    <a:pt x="514" y="803"/>
                  </a:lnTo>
                  <a:cubicBezTo>
                    <a:pt x="516" y="801"/>
                    <a:pt x="518" y="801"/>
                    <a:pt x="519" y="800"/>
                  </a:cubicBezTo>
                  <a:cubicBezTo>
                    <a:pt x="549" y="786"/>
                    <a:pt x="565" y="752"/>
                    <a:pt x="550" y="718"/>
                  </a:cubicBezTo>
                  <a:cubicBezTo>
                    <a:pt x="541" y="693"/>
                    <a:pt x="517" y="677"/>
                    <a:pt x="490" y="677"/>
                  </a:cubicBezTo>
                  <a:cubicBezTo>
                    <a:pt x="483" y="677"/>
                    <a:pt x="475" y="678"/>
                    <a:pt x="467" y="681"/>
                  </a:cubicBezTo>
                  <a:lnTo>
                    <a:pt x="360" y="721"/>
                  </a:lnTo>
                  <a:cubicBezTo>
                    <a:pt x="339" y="731"/>
                    <a:pt x="316" y="735"/>
                    <a:pt x="294" y="735"/>
                  </a:cubicBezTo>
                  <a:cubicBezTo>
                    <a:pt x="227" y="735"/>
                    <a:pt x="162" y="696"/>
                    <a:pt x="135" y="630"/>
                  </a:cubicBezTo>
                  <a:cubicBezTo>
                    <a:pt x="131" y="622"/>
                    <a:pt x="134" y="613"/>
                    <a:pt x="135" y="608"/>
                  </a:cubicBezTo>
                  <a:cubicBezTo>
                    <a:pt x="139" y="599"/>
                    <a:pt x="145" y="594"/>
                    <a:pt x="153" y="591"/>
                  </a:cubicBezTo>
                  <a:lnTo>
                    <a:pt x="249" y="550"/>
                  </a:lnTo>
                  <a:cubicBezTo>
                    <a:pt x="286" y="536"/>
                    <a:pt x="313" y="508"/>
                    <a:pt x="327" y="472"/>
                  </a:cubicBezTo>
                  <a:cubicBezTo>
                    <a:pt x="342" y="437"/>
                    <a:pt x="342" y="399"/>
                    <a:pt x="328" y="366"/>
                  </a:cubicBezTo>
                  <a:lnTo>
                    <a:pt x="210" y="44"/>
                  </a:lnTo>
                  <a:cubicBezTo>
                    <a:pt x="200" y="18"/>
                    <a:pt x="176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59;p65">
              <a:extLst>
                <a:ext uri="{FF2B5EF4-FFF2-40B4-BE49-F238E27FC236}">
                  <a16:creationId xmlns:a16="http://schemas.microsoft.com/office/drawing/2014/main" id="{DC1929BE-0F22-E40A-782E-3ED44A40B1F4}"/>
                </a:ext>
              </a:extLst>
            </p:cNvPr>
            <p:cNvSpPr/>
            <p:nvPr/>
          </p:nvSpPr>
          <p:spPr>
            <a:xfrm>
              <a:off x="7406305" y="1659324"/>
              <a:ext cx="19401" cy="25649"/>
            </a:xfrm>
            <a:custGeom>
              <a:avLst/>
              <a:gdLst/>
              <a:ahLst/>
              <a:cxnLst/>
              <a:rect l="l" t="t" r="r" b="b"/>
              <a:pathLst>
                <a:path w="354" h="468" extrusionOk="0">
                  <a:moveTo>
                    <a:pt x="200" y="1"/>
                  </a:moveTo>
                  <a:cubicBezTo>
                    <a:pt x="176" y="1"/>
                    <a:pt x="153" y="14"/>
                    <a:pt x="142" y="37"/>
                  </a:cubicBezTo>
                  <a:lnTo>
                    <a:pt x="9" y="305"/>
                  </a:lnTo>
                  <a:cubicBezTo>
                    <a:pt x="1" y="322"/>
                    <a:pt x="0" y="343"/>
                    <a:pt x="7" y="360"/>
                  </a:cubicBezTo>
                  <a:cubicBezTo>
                    <a:pt x="16" y="377"/>
                    <a:pt x="30" y="392"/>
                    <a:pt x="48" y="397"/>
                  </a:cubicBezTo>
                  <a:lnTo>
                    <a:pt x="261" y="464"/>
                  </a:lnTo>
                  <a:cubicBezTo>
                    <a:pt x="267" y="466"/>
                    <a:pt x="273" y="467"/>
                    <a:pt x="279" y="467"/>
                  </a:cubicBezTo>
                  <a:cubicBezTo>
                    <a:pt x="289" y="467"/>
                    <a:pt x="298" y="465"/>
                    <a:pt x="307" y="461"/>
                  </a:cubicBezTo>
                  <a:cubicBezTo>
                    <a:pt x="324" y="454"/>
                    <a:pt x="337" y="440"/>
                    <a:pt x="343" y="420"/>
                  </a:cubicBezTo>
                  <a:cubicBezTo>
                    <a:pt x="354" y="386"/>
                    <a:pt x="334" y="350"/>
                    <a:pt x="301" y="340"/>
                  </a:cubicBezTo>
                  <a:lnTo>
                    <a:pt x="159" y="295"/>
                  </a:lnTo>
                  <a:lnTo>
                    <a:pt x="260" y="94"/>
                  </a:lnTo>
                  <a:cubicBezTo>
                    <a:pt x="275" y="62"/>
                    <a:pt x="262" y="23"/>
                    <a:pt x="229" y="8"/>
                  </a:cubicBezTo>
                  <a:cubicBezTo>
                    <a:pt x="220" y="3"/>
                    <a:pt x="21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60;p65">
              <a:extLst>
                <a:ext uri="{FF2B5EF4-FFF2-40B4-BE49-F238E27FC236}">
                  <a16:creationId xmlns:a16="http://schemas.microsoft.com/office/drawing/2014/main" id="{C5130875-2338-EB85-3F3C-6C4A7DAC2CF2}"/>
                </a:ext>
              </a:extLst>
            </p:cNvPr>
            <p:cNvSpPr/>
            <p:nvPr/>
          </p:nvSpPr>
          <p:spPr>
            <a:xfrm>
              <a:off x="6678562" y="3398142"/>
              <a:ext cx="96457" cy="9645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880" y="1"/>
                  </a:moveTo>
                  <a:cubicBezTo>
                    <a:pt x="394" y="1"/>
                    <a:pt x="1" y="395"/>
                    <a:pt x="1" y="880"/>
                  </a:cubicBezTo>
                  <a:cubicBezTo>
                    <a:pt x="1" y="1366"/>
                    <a:pt x="395" y="1760"/>
                    <a:pt x="880" y="1760"/>
                  </a:cubicBezTo>
                  <a:cubicBezTo>
                    <a:pt x="1366" y="1760"/>
                    <a:pt x="1760" y="1365"/>
                    <a:pt x="1760" y="880"/>
                  </a:cubicBezTo>
                  <a:cubicBezTo>
                    <a:pt x="1760" y="395"/>
                    <a:pt x="1366" y="2"/>
                    <a:pt x="88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61;p65">
              <a:extLst>
                <a:ext uri="{FF2B5EF4-FFF2-40B4-BE49-F238E27FC236}">
                  <a16:creationId xmlns:a16="http://schemas.microsoft.com/office/drawing/2014/main" id="{C008A2A2-A346-C758-DB5E-99F7F682BE77}"/>
                </a:ext>
              </a:extLst>
            </p:cNvPr>
            <p:cNvSpPr/>
            <p:nvPr/>
          </p:nvSpPr>
          <p:spPr>
            <a:xfrm>
              <a:off x="6675109" y="3394580"/>
              <a:ext cx="103581" cy="103581"/>
            </a:xfrm>
            <a:custGeom>
              <a:avLst/>
              <a:gdLst/>
              <a:ahLst/>
              <a:cxnLst/>
              <a:rect l="l" t="t" r="r" b="b"/>
              <a:pathLst>
                <a:path w="1890" h="1890" extrusionOk="0">
                  <a:moveTo>
                    <a:pt x="945" y="132"/>
                  </a:moveTo>
                  <a:cubicBezTo>
                    <a:pt x="1393" y="132"/>
                    <a:pt x="1757" y="496"/>
                    <a:pt x="1759" y="947"/>
                  </a:cubicBezTo>
                  <a:cubicBezTo>
                    <a:pt x="1759" y="1395"/>
                    <a:pt x="1393" y="1760"/>
                    <a:pt x="945" y="1760"/>
                  </a:cubicBezTo>
                  <a:cubicBezTo>
                    <a:pt x="495" y="1760"/>
                    <a:pt x="130" y="1395"/>
                    <a:pt x="130" y="947"/>
                  </a:cubicBezTo>
                  <a:cubicBezTo>
                    <a:pt x="130" y="497"/>
                    <a:pt x="495" y="132"/>
                    <a:pt x="945" y="132"/>
                  </a:cubicBezTo>
                  <a:close/>
                  <a:moveTo>
                    <a:pt x="945" y="0"/>
                  </a:moveTo>
                  <a:cubicBezTo>
                    <a:pt x="423" y="0"/>
                    <a:pt x="0" y="425"/>
                    <a:pt x="0" y="945"/>
                  </a:cubicBezTo>
                  <a:cubicBezTo>
                    <a:pt x="0" y="1467"/>
                    <a:pt x="424" y="1889"/>
                    <a:pt x="945" y="1889"/>
                  </a:cubicBezTo>
                  <a:cubicBezTo>
                    <a:pt x="1465" y="1889"/>
                    <a:pt x="1887" y="1467"/>
                    <a:pt x="1889" y="945"/>
                  </a:cubicBezTo>
                  <a:cubicBezTo>
                    <a:pt x="1889" y="424"/>
                    <a:pt x="1465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62;p65">
              <a:extLst>
                <a:ext uri="{FF2B5EF4-FFF2-40B4-BE49-F238E27FC236}">
                  <a16:creationId xmlns:a16="http://schemas.microsoft.com/office/drawing/2014/main" id="{DA00A43D-A5D2-174F-2768-5DCBBE982E60}"/>
                </a:ext>
              </a:extLst>
            </p:cNvPr>
            <p:cNvSpPr/>
            <p:nvPr/>
          </p:nvSpPr>
          <p:spPr>
            <a:xfrm>
              <a:off x="5589222" y="2054186"/>
              <a:ext cx="2277257" cy="1373742"/>
            </a:xfrm>
            <a:custGeom>
              <a:avLst/>
              <a:gdLst/>
              <a:ahLst/>
              <a:cxnLst/>
              <a:rect l="l" t="t" r="r" b="b"/>
              <a:pathLst>
                <a:path w="41552" h="25066" extrusionOk="0">
                  <a:moveTo>
                    <a:pt x="1333" y="1"/>
                  </a:moveTo>
                  <a:cubicBezTo>
                    <a:pt x="598" y="1"/>
                    <a:pt x="1" y="560"/>
                    <a:pt x="1" y="1248"/>
                  </a:cubicBezTo>
                  <a:lnTo>
                    <a:pt x="1" y="23818"/>
                  </a:lnTo>
                  <a:cubicBezTo>
                    <a:pt x="1" y="24508"/>
                    <a:pt x="598" y="25065"/>
                    <a:pt x="1333" y="25065"/>
                  </a:cubicBezTo>
                  <a:lnTo>
                    <a:pt x="40219" y="25065"/>
                  </a:lnTo>
                  <a:cubicBezTo>
                    <a:pt x="40955" y="25065"/>
                    <a:pt x="41552" y="24507"/>
                    <a:pt x="41552" y="23818"/>
                  </a:cubicBezTo>
                  <a:lnTo>
                    <a:pt x="41552" y="1248"/>
                  </a:lnTo>
                  <a:cubicBezTo>
                    <a:pt x="41552" y="558"/>
                    <a:pt x="40955" y="1"/>
                    <a:pt x="40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63;p65">
              <a:extLst>
                <a:ext uri="{FF2B5EF4-FFF2-40B4-BE49-F238E27FC236}">
                  <a16:creationId xmlns:a16="http://schemas.microsoft.com/office/drawing/2014/main" id="{2B076304-5F99-7300-32AC-C1F6B8E37375}"/>
                </a:ext>
              </a:extLst>
            </p:cNvPr>
            <p:cNvSpPr/>
            <p:nvPr/>
          </p:nvSpPr>
          <p:spPr>
            <a:xfrm>
              <a:off x="5585714" y="2050733"/>
              <a:ext cx="2284327" cy="1380757"/>
            </a:xfrm>
            <a:custGeom>
              <a:avLst/>
              <a:gdLst/>
              <a:ahLst/>
              <a:cxnLst/>
              <a:rect l="l" t="t" r="r" b="b"/>
              <a:pathLst>
                <a:path w="41681" h="25194" extrusionOk="0">
                  <a:moveTo>
                    <a:pt x="40283" y="128"/>
                  </a:moveTo>
                  <a:cubicBezTo>
                    <a:pt x="40983" y="128"/>
                    <a:pt x="41550" y="659"/>
                    <a:pt x="41550" y="1311"/>
                  </a:cubicBezTo>
                  <a:lnTo>
                    <a:pt x="41550" y="23881"/>
                  </a:lnTo>
                  <a:cubicBezTo>
                    <a:pt x="41550" y="24534"/>
                    <a:pt x="40983" y="25064"/>
                    <a:pt x="40283" y="25064"/>
                  </a:cubicBezTo>
                  <a:lnTo>
                    <a:pt x="1397" y="25064"/>
                  </a:lnTo>
                  <a:cubicBezTo>
                    <a:pt x="698" y="25064"/>
                    <a:pt x="130" y="24534"/>
                    <a:pt x="130" y="23881"/>
                  </a:cubicBezTo>
                  <a:lnTo>
                    <a:pt x="130" y="1311"/>
                  </a:lnTo>
                  <a:cubicBezTo>
                    <a:pt x="130" y="659"/>
                    <a:pt x="698" y="128"/>
                    <a:pt x="1397" y="128"/>
                  </a:cubicBezTo>
                  <a:close/>
                  <a:moveTo>
                    <a:pt x="1397" y="0"/>
                  </a:moveTo>
                  <a:cubicBezTo>
                    <a:pt x="626" y="0"/>
                    <a:pt x="1" y="588"/>
                    <a:pt x="1" y="1311"/>
                  </a:cubicBezTo>
                  <a:lnTo>
                    <a:pt x="1" y="23881"/>
                  </a:lnTo>
                  <a:cubicBezTo>
                    <a:pt x="1" y="24604"/>
                    <a:pt x="627" y="25194"/>
                    <a:pt x="1397" y="25194"/>
                  </a:cubicBezTo>
                  <a:lnTo>
                    <a:pt x="40283" y="25194"/>
                  </a:lnTo>
                  <a:cubicBezTo>
                    <a:pt x="41054" y="25194"/>
                    <a:pt x="41680" y="24604"/>
                    <a:pt x="41680" y="23881"/>
                  </a:cubicBezTo>
                  <a:lnTo>
                    <a:pt x="41680" y="1311"/>
                  </a:lnTo>
                  <a:cubicBezTo>
                    <a:pt x="41680" y="589"/>
                    <a:pt x="41054" y="0"/>
                    <a:pt x="40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64;p65">
              <a:extLst>
                <a:ext uri="{FF2B5EF4-FFF2-40B4-BE49-F238E27FC236}">
                  <a16:creationId xmlns:a16="http://schemas.microsoft.com/office/drawing/2014/main" id="{E260149A-C1EE-803A-0DAE-45A400C6FF6B}"/>
                </a:ext>
              </a:extLst>
            </p:cNvPr>
            <p:cNvSpPr/>
            <p:nvPr/>
          </p:nvSpPr>
          <p:spPr>
            <a:xfrm>
              <a:off x="5697679" y="2169493"/>
              <a:ext cx="2035841" cy="1176444"/>
            </a:xfrm>
            <a:custGeom>
              <a:avLst/>
              <a:gdLst/>
              <a:ahLst/>
              <a:cxnLst/>
              <a:rect l="l" t="t" r="r" b="b"/>
              <a:pathLst>
                <a:path w="37147" h="21466" extrusionOk="0">
                  <a:moveTo>
                    <a:pt x="1" y="0"/>
                  </a:moveTo>
                  <a:lnTo>
                    <a:pt x="1" y="21466"/>
                  </a:lnTo>
                  <a:lnTo>
                    <a:pt x="37146" y="21466"/>
                  </a:lnTo>
                  <a:lnTo>
                    <a:pt x="371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65;p65">
              <a:extLst>
                <a:ext uri="{FF2B5EF4-FFF2-40B4-BE49-F238E27FC236}">
                  <a16:creationId xmlns:a16="http://schemas.microsoft.com/office/drawing/2014/main" id="{69C5754C-751A-73A7-F5C5-107DAF79AA1B}"/>
                </a:ext>
              </a:extLst>
            </p:cNvPr>
            <p:cNvSpPr/>
            <p:nvPr/>
          </p:nvSpPr>
          <p:spPr>
            <a:xfrm>
              <a:off x="5694117" y="2165931"/>
              <a:ext cx="2042966" cy="1183514"/>
            </a:xfrm>
            <a:custGeom>
              <a:avLst/>
              <a:gdLst/>
              <a:ahLst/>
              <a:cxnLst/>
              <a:rect l="l" t="t" r="r" b="b"/>
              <a:pathLst>
                <a:path w="37277" h="21595" extrusionOk="0">
                  <a:moveTo>
                    <a:pt x="37147" y="130"/>
                  </a:moveTo>
                  <a:lnTo>
                    <a:pt x="37147" y="21465"/>
                  </a:lnTo>
                  <a:lnTo>
                    <a:pt x="130" y="21465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21594"/>
                  </a:lnTo>
                  <a:lnTo>
                    <a:pt x="37277" y="21594"/>
                  </a:lnTo>
                  <a:lnTo>
                    <a:pt x="372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66;p65">
              <a:extLst>
                <a:ext uri="{FF2B5EF4-FFF2-40B4-BE49-F238E27FC236}">
                  <a16:creationId xmlns:a16="http://schemas.microsoft.com/office/drawing/2014/main" id="{EF8EA0E5-80AB-7676-0117-FCD04F882054}"/>
                </a:ext>
              </a:extLst>
            </p:cNvPr>
            <p:cNvSpPr/>
            <p:nvPr/>
          </p:nvSpPr>
          <p:spPr>
            <a:xfrm>
              <a:off x="6704813" y="2084547"/>
              <a:ext cx="46091" cy="46146"/>
            </a:xfrm>
            <a:custGeom>
              <a:avLst/>
              <a:gdLst/>
              <a:ahLst/>
              <a:cxnLst/>
              <a:rect l="l" t="t" r="r" b="b"/>
              <a:pathLst>
                <a:path w="841" h="842" extrusionOk="0">
                  <a:moveTo>
                    <a:pt x="420" y="128"/>
                  </a:moveTo>
                  <a:cubicBezTo>
                    <a:pt x="580" y="128"/>
                    <a:pt x="711" y="260"/>
                    <a:pt x="711" y="419"/>
                  </a:cubicBezTo>
                  <a:cubicBezTo>
                    <a:pt x="711" y="579"/>
                    <a:pt x="581" y="710"/>
                    <a:pt x="420" y="710"/>
                  </a:cubicBezTo>
                  <a:cubicBezTo>
                    <a:pt x="261" y="710"/>
                    <a:pt x="130" y="579"/>
                    <a:pt x="130" y="419"/>
                  </a:cubicBezTo>
                  <a:cubicBezTo>
                    <a:pt x="130" y="260"/>
                    <a:pt x="259" y="128"/>
                    <a:pt x="420" y="128"/>
                  </a:cubicBezTo>
                  <a:close/>
                  <a:moveTo>
                    <a:pt x="420" y="1"/>
                  </a:moveTo>
                  <a:cubicBezTo>
                    <a:pt x="190" y="1"/>
                    <a:pt x="0" y="189"/>
                    <a:pt x="0" y="421"/>
                  </a:cubicBezTo>
                  <a:cubicBezTo>
                    <a:pt x="0" y="652"/>
                    <a:pt x="188" y="841"/>
                    <a:pt x="420" y="841"/>
                  </a:cubicBezTo>
                  <a:cubicBezTo>
                    <a:pt x="653" y="841"/>
                    <a:pt x="841" y="652"/>
                    <a:pt x="841" y="421"/>
                  </a:cubicBezTo>
                  <a:cubicBezTo>
                    <a:pt x="841" y="190"/>
                    <a:pt x="65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67;p65">
              <a:extLst>
                <a:ext uri="{FF2B5EF4-FFF2-40B4-BE49-F238E27FC236}">
                  <a16:creationId xmlns:a16="http://schemas.microsoft.com/office/drawing/2014/main" id="{8ADEEEBA-2687-73FB-7C74-F46015533EAD}"/>
                </a:ext>
              </a:extLst>
            </p:cNvPr>
            <p:cNvSpPr/>
            <p:nvPr/>
          </p:nvSpPr>
          <p:spPr>
            <a:xfrm>
              <a:off x="6397417" y="3521670"/>
              <a:ext cx="649549" cy="396459"/>
            </a:xfrm>
            <a:custGeom>
              <a:avLst/>
              <a:gdLst/>
              <a:ahLst/>
              <a:cxnLst/>
              <a:rect l="l" t="t" r="r" b="b"/>
              <a:pathLst>
                <a:path w="11852" h="7234" extrusionOk="0">
                  <a:moveTo>
                    <a:pt x="1411" y="1"/>
                  </a:moveTo>
                  <a:lnTo>
                    <a:pt x="1411" y="73"/>
                  </a:lnTo>
                  <a:lnTo>
                    <a:pt x="933" y="78"/>
                  </a:lnTo>
                  <a:cubicBezTo>
                    <a:pt x="854" y="1231"/>
                    <a:pt x="506" y="5932"/>
                    <a:pt x="1" y="7233"/>
                  </a:cubicBezTo>
                  <a:lnTo>
                    <a:pt x="11851" y="7233"/>
                  </a:lnTo>
                  <a:cubicBezTo>
                    <a:pt x="11346" y="5932"/>
                    <a:pt x="10998" y="1231"/>
                    <a:pt x="10918" y="78"/>
                  </a:cubicBezTo>
                  <a:lnTo>
                    <a:pt x="10440" y="73"/>
                  </a:lnTo>
                  <a:lnTo>
                    <a:pt x="10440" y="1"/>
                  </a:lnTo>
                  <a:lnTo>
                    <a:pt x="5926" y="3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CFC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68;p65">
              <a:extLst>
                <a:ext uri="{FF2B5EF4-FFF2-40B4-BE49-F238E27FC236}">
                  <a16:creationId xmlns:a16="http://schemas.microsoft.com/office/drawing/2014/main" id="{A40ECFBC-E702-47DC-5CC2-E502C80EE55E}"/>
                </a:ext>
              </a:extLst>
            </p:cNvPr>
            <p:cNvSpPr/>
            <p:nvPr/>
          </p:nvSpPr>
          <p:spPr>
            <a:xfrm>
              <a:off x="6393690" y="3518053"/>
              <a:ext cx="656838" cy="403639"/>
            </a:xfrm>
            <a:custGeom>
              <a:avLst/>
              <a:gdLst/>
              <a:ahLst/>
              <a:cxnLst/>
              <a:rect l="l" t="t" r="r" b="b"/>
              <a:pathLst>
                <a:path w="11985" h="7365" extrusionOk="0">
                  <a:moveTo>
                    <a:pt x="10444" y="131"/>
                  </a:moveTo>
                  <a:lnTo>
                    <a:pt x="10444" y="138"/>
                  </a:lnTo>
                  <a:cubicBezTo>
                    <a:pt x="10444" y="174"/>
                    <a:pt x="10473" y="204"/>
                    <a:pt x="10508" y="204"/>
                  </a:cubicBezTo>
                  <a:lnTo>
                    <a:pt x="10927" y="207"/>
                  </a:lnTo>
                  <a:cubicBezTo>
                    <a:pt x="11025" y="1605"/>
                    <a:pt x="11354" y="5866"/>
                    <a:pt x="11826" y="7235"/>
                  </a:cubicBezTo>
                  <a:lnTo>
                    <a:pt x="161" y="7235"/>
                  </a:lnTo>
                  <a:cubicBezTo>
                    <a:pt x="633" y="5866"/>
                    <a:pt x="963" y="1605"/>
                    <a:pt x="1060" y="207"/>
                  </a:cubicBezTo>
                  <a:lnTo>
                    <a:pt x="1479" y="204"/>
                  </a:lnTo>
                  <a:cubicBezTo>
                    <a:pt x="1515" y="204"/>
                    <a:pt x="1545" y="174"/>
                    <a:pt x="1545" y="138"/>
                  </a:cubicBezTo>
                  <a:lnTo>
                    <a:pt x="1545" y="131"/>
                  </a:lnTo>
                  <a:lnTo>
                    <a:pt x="5994" y="167"/>
                  </a:lnTo>
                  <a:lnTo>
                    <a:pt x="10444" y="131"/>
                  </a:lnTo>
                  <a:close/>
                  <a:moveTo>
                    <a:pt x="1479" y="0"/>
                  </a:moveTo>
                  <a:cubicBezTo>
                    <a:pt x="1463" y="0"/>
                    <a:pt x="1446" y="9"/>
                    <a:pt x="1434" y="20"/>
                  </a:cubicBezTo>
                  <a:cubicBezTo>
                    <a:pt x="1421" y="32"/>
                    <a:pt x="1415" y="49"/>
                    <a:pt x="1415" y="66"/>
                  </a:cubicBezTo>
                  <a:lnTo>
                    <a:pt x="1415" y="73"/>
                  </a:lnTo>
                  <a:lnTo>
                    <a:pt x="1000" y="77"/>
                  </a:lnTo>
                  <a:cubicBezTo>
                    <a:pt x="965" y="78"/>
                    <a:pt x="938" y="104"/>
                    <a:pt x="935" y="138"/>
                  </a:cubicBezTo>
                  <a:cubicBezTo>
                    <a:pt x="842" y="1493"/>
                    <a:pt x="498" y="6011"/>
                    <a:pt x="9" y="7276"/>
                  </a:cubicBezTo>
                  <a:cubicBezTo>
                    <a:pt x="0" y="7295"/>
                    <a:pt x="3" y="7318"/>
                    <a:pt x="15" y="7335"/>
                  </a:cubicBezTo>
                  <a:cubicBezTo>
                    <a:pt x="26" y="7354"/>
                    <a:pt x="47" y="7365"/>
                    <a:pt x="68" y="7365"/>
                  </a:cubicBezTo>
                  <a:lnTo>
                    <a:pt x="11918" y="7365"/>
                  </a:lnTo>
                  <a:cubicBezTo>
                    <a:pt x="11939" y="7365"/>
                    <a:pt x="11960" y="7354"/>
                    <a:pt x="11970" y="7335"/>
                  </a:cubicBezTo>
                  <a:cubicBezTo>
                    <a:pt x="11982" y="7319"/>
                    <a:pt x="11985" y="7295"/>
                    <a:pt x="11976" y="7276"/>
                  </a:cubicBezTo>
                  <a:cubicBezTo>
                    <a:pt x="11487" y="6012"/>
                    <a:pt x="11142" y="1493"/>
                    <a:pt x="11049" y="138"/>
                  </a:cubicBezTo>
                  <a:cubicBezTo>
                    <a:pt x="11048" y="103"/>
                    <a:pt x="11020" y="77"/>
                    <a:pt x="10985" y="77"/>
                  </a:cubicBezTo>
                  <a:lnTo>
                    <a:pt x="10571" y="73"/>
                  </a:lnTo>
                  <a:lnTo>
                    <a:pt x="10571" y="66"/>
                  </a:lnTo>
                  <a:cubicBezTo>
                    <a:pt x="10571" y="49"/>
                    <a:pt x="10564" y="32"/>
                    <a:pt x="10553" y="20"/>
                  </a:cubicBezTo>
                  <a:cubicBezTo>
                    <a:pt x="10540" y="8"/>
                    <a:pt x="10523" y="0"/>
                    <a:pt x="10507" y="0"/>
                  </a:cubicBezTo>
                  <a:lnTo>
                    <a:pt x="5994" y="37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69;p65">
              <a:extLst>
                <a:ext uri="{FF2B5EF4-FFF2-40B4-BE49-F238E27FC236}">
                  <a16:creationId xmlns:a16="http://schemas.microsoft.com/office/drawing/2014/main" id="{758BA0A1-2D15-CA69-0985-AC89E90E3EFF}"/>
                </a:ext>
              </a:extLst>
            </p:cNvPr>
            <p:cNvSpPr/>
            <p:nvPr/>
          </p:nvSpPr>
          <p:spPr>
            <a:xfrm>
              <a:off x="6397417" y="3521670"/>
              <a:ext cx="649549" cy="396459"/>
            </a:xfrm>
            <a:custGeom>
              <a:avLst/>
              <a:gdLst/>
              <a:ahLst/>
              <a:cxnLst/>
              <a:rect l="l" t="t" r="r" b="b"/>
              <a:pathLst>
                <a:path w="11852" h="7234" extrusionOk="0">
                  <a:moveTo>
                    <a:pt x="1411" y="1"/>
                  </a:moveTo>
                  <a:lnTo>
                    <a:pt x="1411" y="73"/>
                  </a:lnTo>
                  <a:lnTo>
                    <a:pt x="933" y="78"/>
                  </a:lnTo>
                  <a:cubicBezTo>
                    <a:pt x="854" y="1231"/>
                    <a:pt x="506" y="5932"/>
                    <a:pt x="1" y="7233"/>
                  </a:cubicBezTo>
                  <a:lnTo>
                    <a:pt x="11851" y="7233"/>
                  </a:lnTo>
                  <a:cubicBezTo>
                    <a:pt x="11346" y="5932"/>
                    <a:pt x="10998" y="1231"/>
                    <a:pt x="10918" y="78"/>
                  </a:cubicBezTo>
                  <a:lnTo>
                    <a:pt x="10440" y="73"/>
                  </a:lnTo>
                  <a:lnTo>
                    <a:pt x="10440" y="1"/>
                  </a:lnTo>
                  <a:lnTo>
                    <a:pt x="5926" y="3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70;p65">
              <a:extLst>
                <a:ext uri="{FF2B5EF4-FFF2-40B4-BE49-F238E27FC236}">
                  <a16:creationId xmlns:a16="http://schemas.microsoft.com/office/drawing/2014/main" id="{7EFAA33E-84A9-97F9-A65E-9B7E2F22671A}"/>
                </a:ext>
              </a:extLst>
            </p:cNvPr>
            <p:cNvSpPr/>
            <p:nvPr/>
          </p:nvSpPr>
          <p:spPr>
            <a:xfrm>
              <a:off x="6393690" y="3518053"/>
              <a:ext cx="656838" cy="403639"/>
            </a:xfrm>
            <a:custGeom>
              <a:avLst/>
              <a:gdLst/>
              <a:ahLst/>
              <a:cxnLst/>
              <a:rect l="l" t="t" r="r" b="b"/>
              <a:pathLst>
                <a:path w="11985" h="7365" extrusionOk="0">
                  <a:moveTo>
                    <a:pt x="10444" y="131"/>
                  </a:moveTo>
                  <a:lnTo>
                    <a:pt x="10444" y="138"/>
                  </a:lnTo>
                  <a:cubicBezTo>
                    <a:pt x="10444" y="174"/>
                    <a:pt x="10473" y="204"/>
                    <a:pt x="10508" y="204"/>
                  </a:cubicBezTo>
                  <a:lnTo>
                    <a:pt x="10927" y="207"/>
                  </a:lnTo>
                  <a:cubicBezTo>
                    <a:pt x="11025" y="1605"/>
                    <a:pt x="11354" y="5866"/>
                    <a:pt x="11826" y="7235"/>
                  </a:cubicBezTo>
                  <a:lnTo>
                    <a:pt x="161" y="7235"/>
                  </a:lnTo>
                  <a:cubicBezTo>
                    <a:pt x="633" y="5866"/>
                    <a:pt x="963" y="1605"/>
                    <a:pt x="1060" y="207"/>
                  </a:cubicBezTo>
                  <a:lnTo>
                    <a:pt x="1479" y="204"/>
                  </a:lnTo>
                  <a:cubicBezTo>
                    <a:pt x="1515" y="204"/>
                    <a:pt x="1545" y="174"/>
                    <a:pt x="1545" y="138"/>
                  </a:cubicBezTo>
                  <a:lnTo>
                    <a:pt x="1545" y="131"/>
                  </a:lnTo>
                  <a:lnTo>
                    <a:pt x="5994" y="167"/>
                  </a:lnTo>
                  <a:lnTo>
                    <a:pt x="10444" y="131"/>
                  </a:lnTo>
                  <a:close/>
                  <a:moveTo>
                    <a:pt x="1479" y="0"/>
                  </a:moveTo>
                  <a:cubicBezTo>
                    <a:pt x="1463" y="0"/>
                    <a:pt x="1446" y="9"/>
                    <a:pt x="1434" y="20"/>
                  </a:cubicBezTo>
                  <a:cubicBezTo>
                    <a:pt x="1421" y="32"/>
                    <a:pt x="1415" y="49"/>
                    <a:pt x="1415" y="66"/>
                  </a:cubicBezTo>
                  <a:lnTo>
                    <a:pt x="1415" y="73"/>
                  </a:lnTo>
                  <a:lnTo>
                    <a:pt x="1000" y="77"/>
                  </a:lnTo>
                  <a:cubicBezTo>
                    <a:pt x="965" y="78"/>
                    <a:pt x="938" y="104"/>
                    <a:pt x="935" y="138"/>
                  </a:cubicBezTo>
                  <a:cubicBezTo>
                    <a:pt x="842" y="1493"/>
                    <a:pt x="498" y="6011"/>
                    <a:pt x="9" y="7276"/>
                  </a:cubicBezTo>
                  <a:cubicBezTo>
                    <a:pt x="0" y="7295"/>
                    <a:pt x="3" y="7318"/>
                    <a:pt x="15" y="7335"/>
                  </a:cubicBezTo>
                  <a:cubicBezTo>
                    <a:pt x="26" y="7354"/>
                    <a:pt x="47" y="7365"/>
                    <a:pt x="68" y="7365"/>
                  </a:cubicBezTo>
                  <a:lnTo>
                    <a:pt x="11918" y="7365"/>
                  </a:lnTo>
                  <a:cubicBezTo>
                    <a:pt x="11939" y="7365"/>
                    <a:pt x="11960" y="7354"/>
                    <a:pt x="11970" y="7335"/>
                  </a:cubicBezTo>
                  <a:cubicBezTo>
                    <a:pt x="11982" y="7319"/>
                    <a:pt x="11985" y="7295"/>
                    <a:pt x="11976" y="7276"/>
                  </a:cubicBezTo>
                  <a:cubicBezTo>
                    <a:pt x="11487" y="6012"/>
                    <a:pt x="11142" y="1493"/>
                    <a:pt x="11049" y="138"/>
                  </a:cubicBezTo>
                  <a:cubicBezTo>
                    <a:pt x="11048" y="103"/>
                    <a:pt x="11020" y="77"/>
                    <a:pt x="10985" y="77"/>
                  </a:cubicBezTo>
                  <a:lnTo>
                    <a:pt x="10571" y="73"/>
                  </a:lnTo>
                  <a:lnTo>
                    <a:pt x="10571" y="66"/>
                  </a:lnTo>
                  <a:cubicBezTo>
                    <a:pt x="10571" y="49"/>
                    <a:pt x="10564" y="32"/>
                    <a:pt x="10553" y="20"/>
                  </a:cubicBezTo>
                  <a:cubicBezTo>
                    <a:pt x="10540" y="8"/>
                    <a:pt x="10523" y="0"/>
                    <a:pt x="10507" y="0"/>
                  </a:cubicBezTo>
                  <a:lnTo>
                    <a:pt x="5994" y="37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1;p65">
              <a:extLst>
                <a:ext uri="{FF2B5EF4-FFF2-40B4-BE49-F238E27FC236}">
                  <a16:creationId xmlns:a16="http://schemas.microsoft.com/office/drawing/2014/main" id="{DF138F87-5BA1-785C-FFE0-086BF2E25866}"/>
                </a:ext>
              </a:extLst>
            </p:cNvPr>
            <p:cNvSpPr/>
            <p:nvPr/>
          </p:nvSpPr>
          <p:spPr>
            <a:xfrm>
              <a:off x="5588290" y="3348106"/>
              <a:ext cx="2277312" cy="222508"/>
            </a:xfrm>
            <a:custGeom>
              <a:avLst/>
              <a:gdLst/>
              <a:ahLst/>
              <a:cxnLst/>
              <a:rect l="l" t="t" r="r" b="b"/>
              <a:pathLst>
                <a:path w="41553" h="4060" extrusionOk="0">
                  <a:moveTo>
                    <a:pt x="0" y="0"/>
                  </a:moveTo>
                  <a:lnTo>
                    <a:pt x="0" y="2727"/>
                  </a:lnTo>
                  <a:cubicBezTo>
                    <a:pt x="0" y="3463"/>
                    <a:pt x="597" y="4059"/>
                    <a:pt x="1333" y="4059"/>
                  </a:cubicBezTo>
                  <a:lnTo>
                    <a:pt x="40220" y="4059"/>
                  </a:lnTo>
                  <a:cubicBezTo>
                    <a:pt x="40955" y="4059"/>
                    <a:pt x="41552" y="3463"/>
                    <a:pt x="41552" y="2727"/>
                  </a:cubicBezTo>
                  <a:lnTo>
                    <a:pt x="41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72;p65">
              <a:extLst>
                <a:ext uri="{FF2B5EF4-FFF2-40B4-BE49-F238E27FC236}">
                  <a16:creationId xmlns:a16="http://schemas.microsoft.com/office/drawing/2014/main" id="{9C14DD15-8EEA-628C-3D16-9190C51AFD94}"/>
                </a:ext>
              </a:extLst>
            </p:cNvPr>
            <p:cNvSpPr/>
            <p:nvPr/>
          </p:nvSpPr>
          <p:spPr>
            <a:xfrm>
              <a:off x="5584673" y="3344653"/>
              <a:ext cx="2284382" cy="229523"/>
            </a:xfrm>
            <a:custGeom>
              <a:avLst/>
              <a:gdLst/>
              <a:ahLst/>
              <a:cxnLst/>
              <a:rect l="l" t="t" r="r" b="b"/>
              <a:pathLst>
                <a:path w="41682" h="4188" extrusionOk="0">
                  <a:moveTo>
                    <a:pt x="41552" y="128"/>
                  </a:moveTo>
                  <a:lnTo>
                    <a:pt x="41552" y="2790"/>
                  </a:lnTo>
                  <a:cubicBezTo>
                    <a:pt x="41552" y="3489"/>
                    <a:pt x="40983" y="4058"/>
                    <a:pt x="40285" y="4058"/>
                  </a:cubicBezTo>
                  <a:lnTo>
                    <a:pt x="1399" y="4058"/>
                  </a:lnTo>
                  <a:cubicBezTo>
                    <a:pt x="699" y="4058"/>
                    <a:pt x="131" y="3489"/>
                    <a:pt x="131" y="2790"/>
                  </a:cubicBezTo>
                  <a:lnTo>
                    <a:pt x="131" y="128"/>
                  </a:lnTo>
                  <a:close/>
                  <a:moveTo>
                    <a:pt x="1" y="0"/>
                  </a:moveTo>
                  <a:lnTo>
                    <a:pt x="1" y="2790"/>
                  </a:lnTo>
                  <a:cubicBezTo>
                    <a:pt x="1" y="3561"/>
                    <a:pt x="628" y="4188"/>
                    <a:pt x="1399" y="4188"/>
                  </a:cubicBezTo>
                  <a:lnTo>
                    <a:pt x="40285" y="4188"/>
                  </a:lnTo>
                  <a:cubicBezTo>
                    <a:pt x="41055" y="4188"/>
                    <a:pt x="41681" y="3561"/>
                    <a:pt x="41681" y="2790"/>
                  </a:cubicBezTo>
                  <a:lnTo>
                    <a:pt x="41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73;p65">
              <a:extLst>
                <a:ext uri="{FF2B5EF4-FFF2-40B4-BE49-F238E27FC236}">
                  <a16:creationId xmlns:a16="http://schemas.microsoft.com/office/drawing/2014/main" id="{BC1C1FDD-F687-C000-8140-83C6262D16C4}"/>
                </a:ext>
              </a:extLst>
            </p:cNvPr>
            <p:cNvSpPr/>
            <p:nvPr/>
          </p:nvSpPr>
          <p:spPr>
            <a:xfrm>
              <a:off x="6678562" y="3398142"/>
              <a:ext cx="96457" cy="9645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880" y="1"/>
                  </a:moveTo>
                  <a:cubicBezTo>
                    <a:pt x="394" y="1"/>
                    <a:pt x="1" y="395"/>
                    <a:pt x="1" y="880"/>
                  </a:cubicBezTo>
                  <a:cubicBezTo>
                    <a:pt x="1" y="1366"/>
                    <a:pt x="395" y="1760"/>
                    <a:pt x="880" y="1760"/>
                  </a:cubicBezTo>
                  <a:cubicBezTo>
                    <a:pt x="1366" y="1760"/>
                    <a:pt x="1760" y="1365"/>
                    <a:pt x="1760" y="880"/>
                  </a:cubicBezTo>
                  <a:cubicBezTo>
                    <a:pt x="1760" y="395"/>
                    <a:pt x="1366" y="2"/>
                    <a:pt x="88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74;p65">
              <a:extLst>
                <a:ext uri="{FF2B5EF4-FFF2-40B4-BE49-F238E27FC236}">
                  <a16:creationId xmlns:a16="http://schemas.microsoft.com/office/drawing/2014/main" id="{669DFCB4-59CA-C029-CB04-1B7D6E845506}"/>
                </a:ext>
              </a:extLst>
            </p:cNvPr>
            <p:cNvSpPr/>
            <p:nvPr/>
          </p:nvSpPr>
          <p:spPr>
            <a:xfrm>
              <a:off x="6675109" y="3394580"/>
              <a:ext cx="103581" cy="103581"/>
            </a:xfrm>
            <a:custGeom>
              <a:avLst/>
              <a:gdLst/>
              <a:ahLst/>
              <a:cxnLst/>
              <a:rect l="l" t="t" r="r" b="b"/>
              <a:pathLst>
                <a:path w="1890" h="1890" extrusionOk="0">
                  <a:moveTo>
                    <a:pt x="945" y="132"/>
                  </a:moveTo>
                  <a:cubicBezTo>
                    <a:pt x="1393" y="132"/>
                    <a:pt x="1757" y="496"/>
                    <a:pt x="1759" y="947"/>
                  </a:cubicBezTo>
                  <a:cubicBezTo>
                    <a:pt x="1759" y="1395"/>
                    <a:pt x="1393" y="1760"/>
                    <a:pt x="945" y="1760"/>
                  </a:cubicBezTo>
                  <a:cubicBezTo>
                    <a:pt x="495" y="1760"/>
                    <a:pt x="130" y="1395"/>
                    <a:pt x="130" y="947"/>
                  </a:cubicBezTo>
                  <a:cubicBezTo>
                    <a:pt x="130" y="497"/>
                    <a:pt x="495" y="132"/>
                    <a:pt x="945" y="132"/>
                  </a:cubicBezTo>
                  <a:close/>
                  <a:moveTo>
                    <a:pt x="945" y="0"/>
                  </a:moveTo>
                  <a:cubicBezTo>
                    <a:pt x="423" y="0"/>
                    <a:pt x="0" y="425"/>
                    <a:pt x="0" y="945"/>
                  </a:cubicBezTo>
                  <a:cubicBezTo>
                    <a:pt x="0" y="1467"/>
                    <a:pt x="424" y="1889"/>
                    <a:pt x="945" y="1889"/>
                  </a:cubicBezTo>
                  <a:cubicBezTo>
                    <a:pt x="1465" y="1889"/>
                    <a:pt x="1887" y="1467"/>
                    <a:pt x="1889" y="945"/>
                  </a:cubicBezTo>
                  <a:cubicBezTo>
                    <a:pt x="1889" y="424"/>
                    <a:pt x="1465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75;p65">
              <a:extLst>
                <a:ext uri="{FF2B5EF4-FFF2-40B4-BE49-F238E27FC236}">
                  <a16:creationId xmlns:a16="http://schemas.microsoft.com/office/drawing/2014/main" id="{FCCA0D2B-135F-57E5-0CBB-127F7EE4B477}"/>
                </a:ext>
              </a:extLst>
            </p:cNvPr>
            <p:cNvSpPr/>
            <p:nvPr/>
          </p:nvSpPr>
          <p:spPr>
            <a:xfrm>
              <a:off x="6168117" y="3869291"/>
              <a:ext cx="1117419" cy="105719"/>
            </a:xfrm>
            <a:custGeom>
              <a:avLst/>
              <a:gdLst/>
              <a:ahLst/>
              <a:cxnLst/>
              <a:rect l="l" t="t" r="r" b="b"/>
              <a:pathLst>
                <a:path w="20389" h="1929" extrusionOk="0">
                  <a:moveTo>
                    <a:pt x="353" y="1"/>
                  </a:moveTo>
                  <a:cubicBezTo>
                    <a:pt x="158" y="1"/>
                    <a:pt x="0" y="159"/>
                    <a:pt x="0" y="354"/>
                  </a:cubicBezTo>
                  <a:lnTo>
                    <a:pt x="0" y="1929"/>
                  </a:lnTo>
                  <a:lnTo>
                    <a:pt x="20389" y="1929"/>
                  </a:lnTo>
                  <a:lnTo>
                    <a:pt x="20389" y="354"/>
                  </a:lnTo>
                  <a:cubicBezTo>
                    <a:pt x="20389" y="159"/>
                    <a:pt x="20231" y="1"/>
                    <a:pt x="20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76;p65">
              <a:extLst>
                <a:ext uri="{FF2B5EF4-FFF2-40B4-BE49-F238E27FC236}">
                  <a16:creationId xmlns:a16="http://schemas.microsoft.com/office/drawing/2014/main" id="{3D50DB23-8BB7-3F1C-26E4-B85D25DCD2EE}"/>
                </a:ext>
              </a:extLst>
            </p:cNvPr>
            <p:cNvSpPr/>
            <p:nvPr/>
          </p:nvSpPr>
          <p:spPr>
            <a:xfrm>
              <a:off x="6164555" y="3865729"/>
              <a:ext cx="1124653" cy="112898"/>
            </a:xfrm>
            <a:custGeom>
              <a:avLst/>
              <a:gdLst/>
              <a:ahLst/>
              <a:cxnLst/>
              <a:rect l="l" t="t" r="r" b="b"/>
              <a:pathLst>
                <a:path w="20521" h="2060" extrusionOk="0">
                  <a:moveTo>
                    <a:pt x="18524" y="129"/>
                  </a:moveTo>
                  <a:cubicBezTo>
                    <a:pt x="19530" y="129"/>
                    <a:pt x="20354" y="930"/>
                    <a:pt x="20387" y="1930"/>
                  </a:cubicBezTo>
                  <a:lnTo>
                    <a:pt x="130" y="1930"/>
                  </a:lnTo>
                  <a:cubicBezTo>
                    <a:pt x="165" y="930"/>
                    <a:pt x="988" y="129"/>
                    <a:pt x="1993" y="129"/>
                  </a:cubicBezTo>
                  <a:close/>
                  <a:moveTo>
                    <a:pt x="1996" y="0"/>
                  </a:moveTo>
                  <a:cubicBezTo>
                    <a:pt x="896" y="0"/>
                    <a:pt x="0" y="894"/>
                    <a:pt x="0" y="1994"/>
                  </a:cubicBezTo>
                  <a:cubicBezTo>
                    <a:pt x="0" y="2030"/>
                    <a:pt x="29" y="2059"/>
                    <a:pt x="65" y="2059"/>
                  </a:cubicBezTo>
                  <a:lnTo>
                    <a:pt x="20455" y="2059"/>
                  </a:lnTo>
                  <a:cubicBezTo>
                    <a:pt x="20490" y="2059"/>
                    <a:pt x="20520" y="2030"/>
                    <a:pt x="20520" y="1994"/>
                  </a:cubicBezTo>
                  <a:cubicBezTo>
                    <a:pt x="20520" y="896"/>
                    <a:pt x="19626" y="0"/>
                    <a:pt x="18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77;p65">
              <a:extLst>
                <a:ext uri="{FF2B5EF4-FFF2-40B4-BE49-F238E27FC236}">
                  <a16:creationId xmlns:a16="http://schemas.microsoft.com/office/drawing/2014/main" id="{D6B00E37-F343-D28F-2772-07C3A2CFD14F}"/>
                </a:ext>
              </a:extLst>
            </p:cNvPr>
            <p:cNvSpPr/>
            <p:nvPr/>
          </p:nvSpPr>
          <p:spPr>
            <a:xfrm>
              <a:off x="6447453" y="3869182"/>
              <a:ext cx="558792" cy="52942"/>
            </a:xfrm>
            <a:custGeom>
              <a:avLst/>
              <a:gdLst/>
              <a:ahLst/>
              <a:cxnLst/>
              <a:rect l="l" t="t" r="r" b="b"/>
              <a:pathLst>
                <a:path w="10196" h="966" extrusionOk="0">
                  <a:moveTo>
                    <a:pt x="0" y="1"/>
                  </a:moveTo>
                  <a:cubicBezTo>
                    <a:pt x="0" y="534"/>
                    <a:pt x="432" y="966"/>
                    <a:pt x="965" y="966"/>
                  </a:cubicBezTo>
                  <a:lnTo>
                    <a:pt x="9230" y="966"/>
                  </a:lnTo>
                  <a:cubicBezTo>
                    <a:pt x="9764" y="966"/>
                    <a:pt x="10195" y="534"/>
                    <a:pt x="10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78;p65">
              <a:extLst>
                <a:ext uri="{FF2B5EF4-FFF2-40B4-BE49-F238E27FC236}">
                  <a16:creationId xmlns:a16="http://schemas.microsoft.com/office/drawing/2014/main" id="{88F0701D-9083-7F2B-8F8E-50588C13F56D}"/>
                </a:ext>
              </a:extLst>
            </p:cNvPr>
            <p:cNvSpPr/>
            <p:nvPr/>
          </p:nvSpPr>
          <p:spPr>
            <a:xfrm>
              <a:off x="6443891" y="3865674"/>
              <a:ext cx="565862" cy="60066"/>
            </a:xfrm>
            <a:custGeom>
              <a:avLst/>
              <a:gdLst/>
              <a:ahLst/>
              <a:cxnLst/>
              <a:rect l="l" t="t" r="r" b="b"/>
              <a:pathLst>
                <a:path w="10325" h="1096" extrusionOk="0">
                  <a:moveTo>
                    <a:pt x="10194" y="130"/>
                  </a:moveTo>
                  <a:cubicBezTo>
                    <a:pt x="10161" y="597"/>
                    <a:pt x="9771" y="966"/>
                    <a:pt x="9296" y="966"/>
                  </a:cubicBezTo>
                  <a:lnTo>
                    <a:pt x="1030" y="966"/>
                  </a:lnTo>
                  <a:cubicBezTo>
                    <a:pt x="556" y="966"/>
                    <a:pt x="167" y="596"/>
                    <a:pt x="132" y="130"/>
                  </a:cubicBezTo>
                  <a:close/>
                  <a:moveTo>
                    <a:pt x="65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633"/>
                    <a:pt x="463" y="1095"/>
                    <a:pt x="1030" y="1095"/>
                  </a:cubicBezTo>
                  <a:lnTo>
                    <a:pt x="9295" y="1095"/>
                  </a:lnTo>
                  <a:cubicBezTo>
                    <a:pt x="9863" y="1095"/>
                    <a:pt x="10325" y="633"/>
                    <a:pt x="10325" y="65"/>
                  </a:cubicBezTo>
                  <a:cubicBezTo>
                    <a:pt x="10325" y="28"/>
                    <a:pt x="10297" y="0"/>
                    <a:pt x="10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79;p65">
              <a:extLst>
                <a:ext uri="{FF2B5EF4-FFF2-40B4-BE49-F238E27FC236}">
                  <a16:creationId xmlns:a16="http://schemas.microsoft.com/office/drawing/2014/main" id="{31090F70-2EE2-3FAE-56F0-FE8CDDD2A7C7}"/>
                </a:ext>
              </a:extLst>
            </p:cNvPr>
            <p:cNvSpPr/>
            <p:nvPr/>
          </p:nvSpPr>
          <p:spPr>
            <a:xfrm>
              <a:off x="6952637" y="2327000"/>
              <a:ext cx="602691" cy="865755"/>
            </a:xfrm>
            <a:custGeom>
              <a:avLst/>
              <a:gdLst/>
              <a:ahLst/>
              <a:cxnLst/>
              <a:rect l="l" t="t" r="r" b="b"/>
              <a:pathLst>
                <a:path w="10997" h="15797" extrusionOk="0">
                  <a:moveTo>
                    <a:pt x="89" y="1"/>
                  </a:moveTo>
                  <a:cubicBezTo>
                    <a:pt x="40" y="1"/>
                    <a:pt x="1" y="40"/>
                    <a:pt x="1" y="89"/>
                  </a:cubicBezTo>
                  <a:lnTo>
                    <a:pt x="1" y="15708"/>
                  </a:lnTo>
                  <a:cubicBezTo>
                    <a:pt x="1" y="15757"/>
                    <a:pt x="39" y="15796"/>
                    <a:pt x="89" y="15796"/>
                  </a:cubicBezTo>
                  <a:lnTo>
                    <a:pt x="10906" y="15796"/>
                  </a:lnTo>
                  <a:cubicBezTo>
                    <a:pt x="10956" y="15796"/>
                    <a:pt x="10996" y="15757"/>
                    <a:pt x="10994" y="15708"/>
                  </a:cubicBezTo>
                  <a:lnTo>
                    <a:pt x="10994" y="89"/>
                  </a:lnTo>
                  <a:cubicBezTo>
                    <a:pt x="10994" y="41"/>
                    <a:pt x="10956" y="1"/>
                    <a:pt x="10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80;p65">
              <a:extLst>
                <a:ext uri="{FF2B5EF4-FFF2-40B4-BE49-F238E27FC236}">
                  <a16:creationId xmlns:a16="http://schemas.microsoft.com/office/drawing/2014/main" id="{6E6632DB-3934-BC69-E482-3D14B3D5EDF7}"/>
                </a:ext>
              </a:extLst>
            </p:cNvPr>
            <p:cNvSpPr/>
            <p:nvPr/>
          </p:nvSpPr>
          <p:spPr>
            <a:xfrm>
              <a:off x="6949075" y="2323437"/>
              <a:ext cx="609760" cy="872879"/>
            </a:xfrm>
            <a:custGeom>
              <a:avLst/>
              <a:gdLst/>
              <a:ahLst/>
              <a:cxnLst/>
              <a:rect l="l" t="t" r="r" b="b"/>
              <a:pathLst>
                <a:path w="11126" h="15927" extrusionOk="0">
                  <a:moveTo>
                    <a:pt x="10574" y="130"/>
                  </a:moveTo>
                  <a:cubicBezTo>
                    <a:pt x="10805" y="130"/>
                    <a:pt x="10995" y="318"/>
                    <a:pt x="10995" y="551"/>
                  </a:cubicBezTo>
                  <a:lnTo>
                    <a:pt x="10995" y="15375"/>
                  </a:lnTo>
                  <a:cubicBezTo>
                    <a:pt x="10995" y="15606"/>
                    <a:pt x="10807" y="15796"/>
                    <a:pt x="10574" y="15796"/>
                  </a:cubicBezTo>
                  <a:lnTo>
                    <a:pt x="550" y="15796"/>
                  </a:lnTo>
                  <a:cubicBezTo>
                    <a:pt x="320" y="15796"/>
                    <a:pt x="130" y="15607"/>
                    <a:pt x="130" y="15375"/>
                  </a:cubicBezTo>
                  <a:lnTo>
                    <a:pt x="130" y="551"/>
                  </a:lnTo>
                  <a:cubicBezTo>
                    <a:pt x="130" y="318"/>
                    <a:pt x="318" y="130"/>
                    <a:pt x="550" y="130"/>
                  </a:cubicBezTo>
                  <a:close/>
                  <a:moveTo>
                    <a:pt x="550" y="1"/>
                  </a:moveTo>
                  <a:cubicBezTo>
                    <a:pt x="247" y="1"/>
                    <a:pt x="0" y="247"/>
                    <a:pt x="0" y="551"/>
                  </a:cubicBezTo>
                  <a:lnTo>
                    <a:pt x="0" y="15377"/>
                  </a:lnTo>
                  <a:cubicBezTo>
                    <a:pt x="0" y="15680"/>
                    <a:pt x="247" y="15927"/>
                    <a:pt x="550" y="15927"/>
                  </a:cubicBezTo>
                  <a:lnTo>
                    <a:pt x="10574" y="15927"/>
                  </a:lnTo>
                  <a:cubicBezTo>
                    <a:pt x="10877" y="15927"/>
                    <a:pt x="11125" y="15679"/>
                    <a:pt x="11124" y="15375"/>
                  </a:cubicBezTo>
                  <a:lnTo>
                    <a:pt x="11124" y="551"/>
                  </a:lnTo>
                  <a:cubicBezTo>
                    <a:pt x="11124" y="247"/>
                    <a:pt x="10877" y="1"/>
                    <a:pt x="10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81;p65">
              <a:extLst>
                <a:ext uri="{FF2B5EF4-FFF2-40B4-BE49-F238E27FC236}">
                  <a16:creationId xmlns:a16="http://schemas.microsoft.com/office/drawing/2014/main" id="{7DC92ACD-9D09-80A3-60B7-33C9DC914F05}"/>
                </a:ext>
              </a:extLst>
            </p:cNvPr>
            <p:cNvSpPr/>
            <p:nvPr/>
          </p:nvSpPr>
          <p:spPr>
            <a:xfrm>
              <a:off x="7025143" y="2404602"/>
              <a:ext cx="201025" cy="201080"/>
            </a:xfrm>
            <a:custGeom>
              <a:avLst/>
              <a:gdLst/>
              <a:ahLst/>
              <a:cxnLst/>
              <a:rect l="l" t="t" r="r" b="b"/>
              <a:pathLst>
                <a:path w="3668" h="3669" extrusionOk="0">
                  <a:moveTo>
                    <a:pt x="69" y="1"/>
                  </a:moveTo>
                  <a:cubicBezTo>
                    <a:pt x="32" y="1"/>
                    <a:pt x="1" y="32"/>
                    <a:pt x="1" y="69"/>
                  </a:cubicBezTo>
                  <a:lnTo>
                    <a:pt x="1" y="3600"/>
                  </a:lnTo>
                  <a:cubicBezTo>
                    <a:pt x="1" y="3637"/>
                    <a:pt x="32" y="3668"/>
                    <a:pt x="69" y="3668"/>
                  </a:cubicBezTo>
                  <a:lnTo>
                    <a:pt x="3599" y="3668"/>
                  </a:lnTo>
                  <a:cubicBezTo>
                    <a:pt x="3638" y="3668"/>
                    <a:pt x="3667" y="3637"/>
                    <a:pt x="3667" y="3600"/>
                  </a:cubicBezTo>
                  <a:lnTo>
                    <a:pt x="3667" y="69"/>
                  </a:lnTo>
                  <a:cubicBezTo>
                    <a:pt x="3667" y="32"/>
                    <a:pt x="3636" y="1"/>
                    <a:pt x="3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82;p65">
              <a:extLst>
                <a:ext uri="{FF2B5EF4-FFF2-40B4-BE49-F238E27FC236}">
                  <a16:creationId xmlns:a16="http://schemas.microsoft.com/office/drawing/2014/main" id="{9CB4A6BC-1DA8-318E-E06D-20FC42709605}"/>
                </a:ext>
              </a:extLst>
            </p:cNvPr>
            <p:cNvSpPr/>
            <p:nvPr/>
          </p:nvSpPr>
          <p:spPr>
            <a:xfrm>
              <a:off x="7417046" y="2371884"/>
              <a:ext cx="23621" cy="23676"/>
            </a:xfrm>
            <a:custGeom>
              <a:avLst/>
              <a:gdLst/>
              <a:ahLst/>
              <a:cxnLst/>
              <a:rect l="l" t="t" r="r" b="b"/>
              <a:pathLst>
                <a:path w="431" h="432" extrusionOk="0">
                  <a:moveTo>
                    <a:pt x="215" y="131"/>
                  </a:moveTo>
                  <a:cubicBezTo>
                    <a:pt x="262" y="131"/>
                    <a:pt x="301" y="170"/>
                    <a:pt x="301" y="217"/>
                  </a:cubicBezTo>
                  <a:cubicBezTo>
                    <a:pt x="301" y="263"/>
                    <a:pt x="263" y="302"/>
                    <a:pt x="215" y="302"/>
                  </a:cubicBezTo>
                  <a:cubicBezTo>
                    <a:pt x="167" y="302"/>
                    <a:pt x="130" y="263"/>
                    <a:pt x="130" y="217"/>
                  </a:cubicBezTo>
                  <a:cubicBezTo>
                    <a:pt x="130" y="170"/>
                    <a:pt x="168" y="131"/>
                    <a:pt x="215" y="131"/>
                  </a:cubicBezTo>
                  <a:close/>
                  <a:moveTo>
                    <a:pt x="215" y="1"/>
                  </a:moveTo>
                  <a:cubicBezTo>
                    <a:pt x="96" y="1"/>
                    <a:pt x="0" y="98"/>
                    <a:pt x="0" y="217"/>
                  </a:cubicBezTo>
                  <a:cubicBezTo>
                    <a:pt x="0" y="336"/>
                    <a:pt x="97" y="431"/>
                    <a:pt x="215" y="431"/>
                  </a:cubicBezTo>
                  <a:cubicBezTo>
                    <a:pt x="334" y="431"/>
                    <a:pt x="431" y="336"/>
                    <a:pt x="431" y="217"/>
                  </a:cubicBezTo>
                  <a:cubicBezTo>
                    <a:pt x="431" y="97"/>
                    <a:pt x="333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83;p65">
              <a:extLst>
                <a:ext uri="{FF2B5EF4-FFF2-40B4-BE49-F238E27FC236}">
                  <a16:creationId xmlns:a16="http://schemas.microsoft.com/office/drawing/2014/main" id="{959B018F-6087-7455-F85B-77C6D5887BA5}"/>
                </a:ext>
              </a:extLst>
            </p:cNvPr>
            <p:cNvSpPr/>
            <p:nvPr/>
          </p:nvSpPr>
          <p:spPr>
            <a:xfrm>
              <a:off x="7451244" y="2371884"/>
              <a:ext cx="23676" cy="23676"/>
            </a:xfrm>
            <a:custGeom>
              <a:avLst/>
              <a:gdLst/>
              <a:ahLst/>
              <a:cxnLst/>
              <a:rect l="l" t="t" r="r" b="b"/>
              <a:pathLst>
                <a:path w="432" h="432" extrusionOk="0">
                  <a:moveTo>
                    <a:pt x="217" y="131"/>
                  </a:moveTo>
                  <a:cubicBezTo>
                    <a:pt x="264" y="131"/>
                    <a:pt x="302" y="170"/>
                    <a:pt x="302" y="217"/>
                  </a:cubicBezTo>
                  <a:cubicBezTo>
                    <a:pt x="302" y="263"/>
                    <a:pt x="264" y="302"/>
                    <a:pt x="217" y="302"/>
                  </a:cubicBezTo>
                  <a:cubicBezTo>
                    <a:pt x="170" y="302"/>
                    <a:pt x="131" y="263"/>
                    <a:pt x="131" y="217"/>
                  </a:cubicBezTo>
                  <a:cubicBezTo>
                    <a:pt x="131" y="170"/>
                    <a:pt x="170" y="131"/>
                    <a:pt x="217" y="131"/>
                  </a:cubicBezTo>
                  <a:close/>
                  <a:moveTo>
                    <a:pt x="217" y="1"/>
                  </a:moveTo>
                  <a:cubicBezTo>
                    <a:pt x="97" y="1"/>
                    <a:pt x="1" y="98"/>
                    <a:pt x="1" y="217"/>
                  </a:cubicBezTo>
                  <a:cubicBezTo>
                    <a:pt x="1" y="336"/>
                    <a:pt x="99" y="431"/>
                    <a:pt x="217" y="431"/>
                  </a:cubicBezTo>
                  <a:cubicBezTo>
                    <a:pt x="334" y="431"/>
                    <a:pt x="432" y="336"/>
                    <a:pt x="432" y="217"/>
                  </a:cubicBezTo>
                  <a:cubicBezTo>
                    <a:pt x="432" y="97"/>
                    <a:pt x="33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84;p65">
              <a:extLst>
                <a:ext uri="{FF2B5EF4-FFF2-40B4-BE49-F238E27FC236}">
                  <a16:creationId xmlns:a16="http://schemas.microsoft.com/office/drawing/2014/main" id="{A652211A-0F70-DD81-6FD2-AFE65E790942}"/>
                </a:ext>
              </a:extLst>
            </p:cNvPr>
            <p:cNvSpPr/>
            <p:nvPr/>
          </p:nvSpPr>
          <p:spPr>
            <a:xfrm>
              <a:off x="7482866" y="2371884"/>
              <a:ext cx="23676" cy="23676"/>
            </a:xfrm>
            <a:custGeom>
              <a:avLst/>
              <a:gdLst/>
              <a:ahLst/>
              <a:cxnLst/>
              <a:rect l="l" t="t" r="r" b="b"/>
              <a:pathLst>
                <a:path w="432" h="432" extrusionOk="0">
                  <a:moveTo>
                    <a:pt x="217" y="131"/>
                  </a:moveTo>
                  <a:cubicBezTo>
                    <a:pt x="264" y="131"/>
                    <a:pt x="302" y="170"/>
                    <a:pt x="302" y="217"/>
                  </a:cubicBezTo>
                  <a:cubicBezTo>
                    <a:pt x="302" y="263"/>
                    <a:pt x="264" y="302"/>
                    <a:pt x="217" y="302"/>
                  </a:cubicBezTo>
                  <a:cubicBezTo>
                    <a:pt x="170" y="302"/>
                    <a:pt x="131" y="263"/>
                    <a:pt x="131" y="217"/>
                  </a:cubicBezTo>
                  <a:cubicBezTo>
                    <a:pt x="131" y="170"/>
                    <a:pt x="170" y="131"/>
                    <a:pt x="217" y="131"/>
                  </a:cubicBezTo>
                  <a:close/>
                  <a:moveTo>
                    <a:pt x="217" y="1"/>
                  </a:moveTo>
                  <a:cubicBezTo>
                    <a:pt x="98" y="1"/>
                    <a:pt x="1" y="98"/>
                    <a:pt x="1" y="217"/>
                  </a:cubicBezTo>
                  <a:cubicBezTo>
                    <a:pt x="1" y="336"/>
                    <a:pt x="99" y="431"/>
                    <a:pt x="217" y="431"/>
                  </a:cubicBezTo>
                  <a:cubicBezTo>
                    <a:pt x="335" y="431"/>
                    <a:pt x="432" y="336"/>
                    <a:pt x="432" y="217"/>
                  </a:cubicBezTo>
                  <a:cubicBezTo>
                    <a:pt x="432" y="97"/>
                    <a:pt x="336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85;p65">
              <a:extLst>
                <a:ext uri="{FF2B5EF4-FFF2-40B4-BE49-F238E27FC236}">
                  <a16:creationId xmlns:a16="http://schemas.microsoft.com/office/drawing/2014/main" id="{4BE59DA2-54BC-6BB9-9822-6DB37721C554}"/>
                </a:ext>
              </a:extLst>
            </p:cNvPr>
            <p:cNvSpPr/>
            <p:nvPr/>
          </p:nvSpPr>
          <p:spPr>
            <a:xfrm>
              <a:off x="7286613" y="2457817"/>
              <a:ext cx="185186" cy="7179"/>
            </a:xfrm>
            <a:custGeom>
              <a:avLst/>
              <a:gdLst/>
              <a:ahLst/>
              <a:cxnLst/>
              <a:rect l="l" t="t" r="r" b="b"/>
              <a:pathLst>
                <a:path w="3379" h="131" extrusionOk="0">
                  <a:moveTo>
                    <a:pt x="66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3"/>
                    <a:pt x="30" y="131"/>
                    <a:pt x="66" y="131"/>
                  </a:cubicBezTo>
                  <a:lnTo>
                    <a:pt x="3314" y="131"/>
                  </a:lnTo>
                  <a:cubicBezTo>
                    <a:pt x="3348" y="131"/>
                    <a:pt x="3379" y="103"/>
                    <a:pt x="3378" y="66"/>
                  </a:cubicBezTo>
                  <a:cubicBezTo>
                    <a:pt x="3378" y="30"/>
                    <a:pt x="3348" y="1"/>
                    <a:pt x="3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86;p65">
              <a:extLst>
                <a:ext uri="{FF2B5EF4-FFF2-40B4-BE49-F238E27FC236}">
                  <a16:creationId xmlns:a16="http://schemas.microsoft.com/office/drawing/2014/main" id="{01B6F7D1-E907-DF9F-3842-4E46AA11DF49}"/>
                </a:ext>
              </a:extLst>
            </p:cNvPr>
            <p:cNvSpPr/>
            <p:nvPr/>
          </p:nvSpPr>
          <p:spPr>
            <a:xfrm>
              <a:off x="7286613" y="2504948"/>
              <a:ext cx="185186" cy="7125"/>
            </a:xfrm>
            <a:custGeom>
              <a:avLst/>
              <a:gdLst/>
              <a:ahLst/>
              <a:cxnLst/>
              <a:rect l="l" t="t" r="r" b="b"/>
              <a:pathLst>
                <a:path w="3379" h="130" extrusionOk="0">
                  <a:moveTo>
                    <a:pt x="66" y="0"/>
                  </a:moveTo>
                  <a:cubicBezTo>
                    <a:pt x="30" y="0"/>
                    <a:pt x="1" y="28"/>
                    <a:pt x="1" y="65"/>
                  </a:cubicBezTo>
                  <a:cubicBezTo>
                    <a:pt x="1" y="101"/>
                    <a:pt x="30" y="130"/>
                    <a:pt x="66" y="130"/>
                  </a:cubicBezTo>
                  <a:lnTo>
                    <a:pt x="3314" y="130"/>
                  </a:lnTo>
                  <a:cubicBezTo>
                    <a:pt x="3348" y="130"/>
                    <a:pt x="3379" y="100"/>
                    <a:pt x="3378" y="65"/>
                  </a:cubicBezTo>
                  <a:cubicBezTo>
                    <a:pt x="3378" y="28"/>
                    <a:pt x="3348" y="0"/>
                    <a:pt x="3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87;p65">
              <a:extLst>
                <a:ext uri="{FF2B5EF4-FFF2-40B4-BE49-F238E27FC236}">
                  <a16:creationId xmlns:a16="http://schemas.microsoft.com/office/drawing/2014/main" id="{20478831-2599-27AB-E979-E2433EB48578}"/>
                </a:ext>
              </a:extLst>
            </p:cNvPr>
            <p:cNvSpPr/>
            <p:nvPr/>
          </p:nvSpPr>
          <p:spPr>
            <a:xfrm>
              <a:off x="7286613" y="2551915"/>
              <a:ext cx="185131" cy="7179"/>
            </a:xfrm>
            <a:custGeom>
              <a:avLst/>
              <a:gdLst/>
              <a:ahLst/>
              <a:cxnLst/>
              <a:rect l="l" t="t" r="r" b="b"/>
              <a:pathLst>
                <a:path w="3378" h="131" extrusionOk="0">
                  <a:moveTo>
                    <a:pt x="66" y="0"/>
                  </a:moveTo>
                  <a:cubicBezTo>
                    <a:pt x="30" y="0"/>
                    <a:pt x="1" y="29"/>
                    <a:pt x="1" y="66"/>
                  </a:cubicBezTo>
                  <a:cubicBezTo>
                    <a:pt x="1" y="102"/>
                    <a:pt x="30" y="130"/>
                    <a:pt x="66" y="130"/>
                  </a:cubicBezTo>
                  <a:lnTo>
                    <a:pt x="3314" y="130"/>
                  </a:lnTo>
                  <a:cubicBezTo>
                    <a:pt x="3348" y="130"/>
                    <a:pt x="3378" y="102"/>
                    <a:pt x="3378" y="66"/>
                  </a:cubicBezTo>
                  <a:cubicBezTo>
                    <a:pt x="3378" y="29"/>
                    <a:pt x="3348" y="0"/>
                    <a:pt x="3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88;p65">
              <a:extLst>
                <a:ext uri="{FF2B5EF4-FFF2-40B4-BE49-F238E27FC236}">
                  <a16:creationId xmlns:a16="http://schemas.microsoft.com/office/drawing/2014/main" id="{C6BD62DA-8BBF-CEC7-0D02-84BEB828014C}"/>
                </a:ext>
              </a:extLst>
            </p:cNvPr>
            <p:cNvSpPr/>
            <p:nvPr/>
          </p:nvSpPr>
          <p:spPr>
            <a:xfrm>
              <a:off x="7267157" y="2659385"/>
              <a:ext cx="201025" cy="201080"/>
            </a:xfrm>
            <a:custGeom>
              <a:avLst/>
              <a:gdLst/>
              <a:ahLst/>
              <a:cxnLst/>
              <a:rect l="l" t="t" r="r" b="b"/>
              <a:pathLst>
                <a:path w="3668" h="3669" extrusionOk="0">
                  <a:moveTo>
                    <a:pt x="69" y="1"/>
                  </a:moveTo>
                  <a:cubicBezTo>
                    <a:pt x="32" y="1"/>
                    <a:pt x="1" y="32"/>
                    <a:pt x="1" y="69"/>
                  </a:cubicBezTo>
                  <a:lnTo>
                    <a:pt x="1" y="3600"/>
                  </a:lnTo>
                  <a:cubicBezTo>
                    <a:pt x="1" y="3637"/>
                    <a:pt x="32" y="3668"/>
                    <a:pt x="69" y="3668"/>
                  </a:cubicBezTo>
                  <a:lnTo>
                    <a:pt x="3599" y="3668"/>
                  </a:lnTo>
                  <a:cubicBezTo>
                    <a:pt x="3636" y="3668"/>
                    <a:pt x="3667" y="3637"/>
                    <a:pt x="3667" y="3600"/>
                  </a:cubicBezTo>
                  <a:lnTo>
                    <a:pt x="3667" y="69"/>
                  </a:lnTo>
                  <a:cubicBezTo>
                    <a:pt x="3667" y="32"/>
                    <a:pt x="3636" y="1"/>
                    <a:pt x="3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89;p65">
              <a:extLst>
                <a:ext uri="{FF2B5EF4-FFF2-40B4-BE49-F238E27FC236}">
                  <a16:creationId xmlns:a16="http://schemas.microsoft.com/office/drawing/2014/main" id="{928C62EA-65F3-ED3D-3E50-8C461CCE10E6}"/>
                </a:ext>
              </a:extLst>
            </p:cNvPr>
            <p:cNvSpPr/>
            <p:nvPr/>
          </p:nvSpPr>
          <p:spPr>
            <a:xfrm>
              <a:off x="7028431" y="2800067"/>
              <a:ext cx="178281" cy="7125"/>
            </a:xfrm>
            <a:custGeom>
              <a:avLst/>
              <a:gdLst/>
              <a:ahLst/>
              <a:cxnLst/>
              <a:rect l="l" t="t" r="r" b="b"/>
              <a:pathLst>
                <a:path w="3253" h="130" extrusionOk="0">
                  <a:moveTo>
                    <a:pt x="65" y="0"/>
                  </a:moveTo>
                  <a:cubicBezTo>
                    <a:pt x="29" y="0"/>
                    <a:pt x="0" y="28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lnTo>
                    <a:pt x="3187" y="130"/>
                  </a:lnTo>
                  <a:cubicBezTo>
                    <a:pt x="3223" y="130"/>
                    <a:pt x="3252" y="101"/>
                    <a:pt x="3252" y="65"/>
                  </a:cubicBezTo>
                  <a:cubicBezTo>
                    <a:pt x="3252" y="28"/>
                    <a:pt x="3223" y="0"/>
                    <a:pt x="3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90;p65">
              <a:extLst>
                <a:ext uri="{FF2B5EF4-FFF2-40B4-BE49-F238E27FC236}">
                  <a16:creationId xmlns:a16="http://schemas.microsoft.com/office/drawing/2014/main" id="{B306C064-E02A-FB14-2EFF-98C4779BE99F}"/>
                </a:ext>
              </a:extLst>
            </p:cNvPr>
            <p:cNvSpPr/>
            <p:nvPr/>
          </p:nvSpPr>
          <p:spPr>
            <a:xfrm>
              <a:off x="7028431" y="2752936"/>
              <a:ext cx="178281" cy="7179"/>
            </a:xfrm>
            <a:custGeom>
              <a:avLst/>
              <a:gdLst/>
              <a:ahLst/>
              <a:cxnLst/>
              <a:rect l="l" t="t" r="r" b="b"/>
              <a:pathLst>
                <a:path w="3253" h="131" extrusionOk="0">
                  <a:moveTo>
                    <a:pt x="65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1"/>
                    <a:pt x="65" y="131"/>
                  </a:cubicBezTo>
                  <a:lnTo>
                    <a:pt x="3187" y="131"/>
                  </a:lnTo>
                  <a:cubicBezTo>
                    <a:pt x="3223" y="131"/>
                    <a:pt x="3252" y="103"/>
                    <a:pt x="3252" y="66"/>
                  </a:cubicBezTo>
                  <a:cubicBezTo>
                    <a:pt x="3252" y="30"/>
                    <a:pt x="3223" y="1"/>
                    <a:pt x="3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91;p65">
              <a:extLst>
                <a:ext uri="{FF2B5EF4-FFF2-40B4-BE49-F238E27FC236}">
                  <a16:creationId xmlns:a16="http://schemas.microsoft.com/office/drawing/2014/main" id="{9BEF6F2B-794E-3AA7-38B0-20ABE29F10C1}"/>
                </a:ext>
              </a:extLst>
            </p:cNvPr>
            <p:cNvSpPr/>
            <p:nvPr/>
          </p:nvSpPr>
          <p:spPr>
            <a:xfrm>
              <a:off x="7028431" y="2705969"/>
              <a:ext cx="178281" cy="7179"/>
            </a:xfrm>
            <a:custGeom>
              <a:avLst/>
              <a:gdLst/>
              <a:ahLst/>
              <a:cxnLst/>
              <a:rect l="l" t="t" r="r" b="b"/>
              <a:pathLst>
                <a:path w="3253" h="131" extrusionOk="0">
                  <a:moveTo>
                    <a:pt x="65" y="1"/>
                  </a:moveTo>
                  <a:cubicBezTo>
                    <a:pt x="29" y="1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lnTo>
                    <a:pt x="3187" y="130"/>
                  </a:lnTo>
                  <a:cubicBezTo>
                    <a:pt x="3223" y="130"/>
                    <a:pt x="3252" y="101"/>
                    <a:pt x="3252" y="65"/>
                  </a:cubicBezTo>
                  <a:cubicBezTo>
                    <a:pt x="3252" y="29"/>
                    <a:pt x="3223" y="1"/>
                    <a:pt x="3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92;p65">
              <a:extLst>
                <a:ext uri="{FF2B5EF4-FFF2-40B4-BE49-F238E27FC236}">
                  <a16:creationId xmlns:a16="http://schemas.microsoft.com/office/drawing/2014/main" id="{EF4CC5AB-98A4-7E53-511B-2A513C73F341}"/>
                </a:ext>
              </a:extLst>
            </p:cNvPr>
            <p:cNvSpPr/>
            <p:nvPr/>
          </p:nvSpPr>
          <p:spPr>
            <a:xfrm>
              <a:off x="7229342" y="2928308"/>
              <a:ext cx="200257" cy="7179"/>
            </a:xfrm>
            <a:custGeom>
              <a:avLst/>
              <a:gdLst/>
              <a:ahLst/>
              <a:cxnLst/>
              <a:rect l="l" t="t" r="r" b="b"/>
              <a:pathLst>
                <a:path w="3654" h="131" extrusionOk="0">
                  <a:moveTo>
                    <a:pt x="65" y="1"/>
                  </a:moveTo>
                  <a:cubicBezTo>
                    <a:pt x="29" y="1"/>
                    <a:pt x="1" y="29"/>
                    <a:pt x="1" y="65"/>
                  </a:cubicBezTo>
                  <a:cubicBezTo>
                    <a:pt x="1" y="101"/>
                    <a:pt x="29" y="130"/>
                    <a:pt x="65" y="130"/>
                  </a:cubicBezTo>
                  <a:lnTo>
                    <a:pt x="3588" y="130"/>
                  </a:lnTo>
                  <a:cubicBezTo>
                    <a:pt x="3624" y="130"/>
                    <a:pt x="3654" y="101"/>
                    <a:pt x="3654" y="65"/>
                  </a:cubicBezTo>
                  <a:cubicBezTo>
                    <a:pt x="3654" y="29"/>
                    <a:pt x="3624" y="1"/>
                    <a:pt x="3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93;p65">
              <a:extLst>
                <a:ext uri="{FF2B5EF4-FFF2-40B4-BE49-F238E27FC236}">
                  <a16:creationId xmlns:a16="http://schemas.microsoft.com/office/drawing/2014/main" id="{966BE764-6E83-30DB-5CD9-67FCDFC22A29}"/>
                </a:ext>
              </a:extLst>
            </p:cNvPr>
            <p:cNvSpPr/>
            <p:nvPr/>
          </p:nvSpPr>
          <p:spPr>
            <a:xfrm>
              <a:off x="7043995" y="2928308"/>
              <a:ext cx="153947" cy="7179"/>
            </a:xfrm>
            <a:custGeom>
              <a:avLst/>
              <a:gdLst/>
              <a:ahLst/>
              <a:cxnLst/>
              <a:rect l="l" t="t" r="r" b="b"/>
              <a:pathLst>
                <a:path w="2809" h="131" extrusionOk="0">
                  <a:moveTo>
                    <a:pt x="65" y="1"/>
                  </a:moveTo>
                  <a:cubicBezTo>
                    <a:pt x="28" y="1"/>
                    <a:pt x="0" y="29"/>
                    <a:pt x="0" y="65"/>
                  </a:cubicBezTo>
                  <a:cubicBezTo>
                    <a:pt x="0" y="101"/>
                    <a:pt x="28" y="130"/>
                    <a:pt x="65" y="130"/>
                  </a:cubicBezTo>
                  <a:lnTo>
                    <a:pt x="2744" y="130"/>
                  </a:lnTo>
                  <a:cubicBezTo>
                    <a:pt x="2781" y="130"/>
                    <a:pt x="2809" y="101"/>
                    <a:pt x="2809" y="65"/>
                  </a:cubicBezTo>
                  <a:cubicBezTo>
                    <a:pt x="2809" y="29"/>
                    <a:pt x="2781" y="1"/>
                    <a:pt x="2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94;p65">
              <a:extLst>
                <a:ext uri="{FF2B5EF4-FFF2-40B4-BE49-F238E27FC236}">
                  <a16:creationId xmlns:a16="http://schemas.microsoft.com/office/drawing/2014/main" id="{9E482223-0F12-CDC1-8315-959C222B6AA0}"/>
                </a:ext>
              </a:extLst>
            </p:cNvPr>
            <p:cNvSpPr/>
            <p:nvPr/>
          </p:nvSpPr>
          <p:spPr>
            <a:xfrm>
              <a:off x="7043886" y="2981632"/>
              <a:ext cx="303072" cy="7179"/>
            </a:xfrm>
            <a:custGeom>
              <a:avLst/>
              <a:gdLst/>
              <a:ahLst/>
              <a:cxnLst/>
              <a:rect l="l" t="t" r="r" b="b"/>
              <a:pathLst>
                <a:path w="5530" h="131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3"/>
                    <a:pt x="29" y="131"/>
                    <a:pt x="66" y="131"/>
                  </a:cubicBezTo>
                  <a:lnTo>
                    <a:pt x="5465" y="131"/>
                  </a:lnTo>
                  <a:cubicBezTo>
                    <a:pt x="5502" y="131"/>
                    <a:pt x="5530" y="103"/>
                    <a:pt x="5530" y="66"/>
                  </a:cubicBezTo>
                  <a:cubicBezTo>
                    <a:pt x="5530" y="30"/>
                    <a:pt x="5501" y="1"/>
                    <a:pt x="5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95;p65">
              <a:extLst>
                <a:ext uri="{FF2B5EF4-FFF2-40B4-BE49-F238E27FC236}">
                  <a16:creationId xmlns:a16="http://schemas.microsoft.com/office/drawing/2014/main" id="{8CD0677D-564F-29F1-F2CB-8909B048BBE0}"/>
                </a:ext>
              </a:extLst>
            </p:cNvPr>
            <p:cNvSpPr/>
            <p:nvPr/>
          </p:nvSpPr>
          <p:spPr>
            <a:xfrm>
              <a:off x="7142971" y="2447185"/>
              <a:ext cx="48064" cy="50804"/>
            </a:xfrm>
            <a:custGeom>
              <a:avLst/>
              <a:gdLst/>
              <a:ahLst/>
              <a:cxnLst/>
              <a:rect l="l" t="t" r="r" b="b"/>
              <a:pathLst>
                <a:path w="877" h="927" extrusionOk="0">
                  <a:moveTo>
                    <a:pt x="127" y="1"/>
                  </a:moveTo>
                  <a:lnTo>
                    <a:pt x="0" y="804"/>
                  </a:lnTo>
                  <a:lnTo>
                    <a:pt x="809" y="927"/>
                  </a:lnTo>
                  <a:cubicBezTo>
                    <a:pt x="876" y="484"/>
                    <a:pt x="571" y="69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96;p65">
              <a:extLst>
                <a:ext uri="{FF2B5EF4-FFF2-40B4-BE49-F238E27FC236}">
                  <a16:creationId xmlns:a16="http://schemas.microsoft.com/office/drawing/2014/main" id="{E25F370F-89DB-F966-937F-BD1BAC256341}"/>
                </a:ext>
              </a:extLst>
            </p:cNvPr>
            <p:cNvSpPr/>
            <p:nvPr/>
          </p:nvSpPr>
          <p:spPr>
            <a:xfrm>
              <a:off x="7138806" y="2443239"/>
              <a:ext cx="55956" cy="58915"/>
            </a:xfrm>
            <a:custGeom>
              <a:avLst/>
              <a:gdLst/>
              <a:ahLst/>
              <a:cxnLst/>
              <a:rect l="l" t="t" r="r" b="b"/>
              <a:pathLst>
                <a:path w="1021" h="1075" extrusionOk="0">
                  <a:moveTo>
                    <a:pt x="258" y="151"/>
                  </a:moveTo>
                  <a:cubicBezTo>
                    <a:pt x="610" y="236"/>
                    <a:pt x="850" y="565"/>
                    <a:pt x="827" y="926"/>
                  </a:cubicBezTo>
                  <a:lnTo>
                    <a:pt x="150" y="822"/>
                  </a:lnTo>
                  <a:lnTo>
                    <a:pt x="258" y="151"/>
                  </a:lnTo>
                  <a:close/>
                  <a:moveTo>
                    <a:pt x="149" y="0"/>
                  </a:moveTo>
                  <a:lnTo>
                    <a:pt x="0" y="931"/>
                  </a:lnTo>
                  <a:lnTo>
                    <a:pt x="937" y="1074"/>
                  </a:lnTo>
                  <a:lnTo>
                    <a:pt x="946" y="1011"/>
                  </a:lnTo>
                  <a:cubicBezTo>
                    <a:pt x="1021" y="534"/>
                    <a:pt x="691" y="84"/>
                    <a:pt x="212" y="11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97;p65">
              <a:extLst>
                <a:ext uri="{FF2B5EF4-FFF2-40B4-BE49-F238E27FC236}">
                  <a16:creationId xmlns:a16="http://schemas.microsoft.com/office/drawing/2014/main" id="{5EF6D305-CF47-E9A7-09C3-E9AC8D2BDACE}"/>
                </a:ext>
              </a:extLst>
            </p:cNvPr>
            <p:cNvSpPr/>
            <p:nvPr/>
          </p:nvSpPr>
          <p:spPr>
            <a:xfrm>
              <a:off x="7049037" y="2435621"/>
              <a:ext cx="144082" cy="139917"/>
            </a:xfrm>
            <a:custGeom>
              <a:avLst/>
              <a:gdLst/>
              <a:ahLst/>
              <a:cxnLst/>
              <a:rect l="l" t="t" r="r" b="b"/>
              <a:pathLst>
                <a:path w="2629" h="2553" extrusionOk="0">
                  <a:moveTo>
                    <a:pt x="1367" y="1"/>
                  </a:moveTo>
                  <a:cubicBezTo>
                    <a:pt x="747" y="1"/>
                    <a:pt x="204" y="452"/>
                    <a:pt x="107" y="1084"/>
                  </a:cubicBezTo>
                  <a:cubicBezTo>
                    <a:pt x="1" y="1780"/>
                    <a:pt x="478" y="2432"/>
                    <a:pt x="1174" y="2538"/>
                  </a:cubicBezTo>
                  <a:cubicBezTo>
                    <a:pt x="1240" y="2548"/>
                    <a:pt x="1305" y="2552"/>
                    <a:pt x="1370" y="2552"/>
                  </a:cubicBezTo>
                  <a:cubicBezTo>
                    <a:pt x="1989" y="2552"/>
                    <a:pt x="2533" y="2101"/>
                    <a:pt x="2628" y="1470"/>
                  </a:cubicBezTo>
                  <a:lnTo>
                    <a:pt x="1360" y="1277"/>
                  </a:lnTo>
                  <a:lnTo>
                    <a:pt x="1561" y="16"/>
                  </a:lnTo>
                  <a:cubicBezTo>
                    <a:pt x="1495" y="6"/>
                    <a:pt x="1431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98;p65">
              <a:extLst>
                <a:ext uri="{FF2B5EF4-FFF2-40B4-BE49-F238E27FC236}">
                  <a16:creationId xmlns:a16="http://schemas.microsoft.com/office/drawing/2014/main" id="{C4E45B77-2457-153D-6573-9DCC7BCDC7A2}"/>
                </a:ext>
              </a:extLst>
            </p:cNvPr>
            <p:cNvSpPr/>
            <p:nvPr/>
          </p:nvSpPr>
          <p:spPr>
            <a:xfrm>
              <a:off x="7048379" y="2432059"/>
              <a:ext cx="148905" cy="147097"/>
            </a:xfrm>
            <a:custGeom>
              <a:avLst/>
              <a:gdLst/>
              <a:ahLst/>
              <a:cxnLst/>
              <a:rect l="l" t="t" r="r" b="b"/>
              <a:pathLst>
                <a:path w="2717" h="2684" extrusionOk="0">
                  <a:moveTo>
                    <a:pt x="1377" y="132"/>
                  </a:moveTo>
                  <a:cubicBezTo>
                    <a:pt x="1417" y="132"/>
                    <a:pt x="1458" y="133"/>
                    <a:pt x="1498" y="137"/>
                  </a:cubicBezTo>
                  <a:lnTo>
                    <a:pt x="1298" y="1397"/>
                  </a:lnTo>
                  <a:lnTo>
                    <a:pt x="2566" y="1590"/>
                  </a:lnTo>
                  <a:cubicBezTo>
                    <a:pt x="2447" y="2154"/>
                    <a:pt x="1946" y="2553"/>
                    <a:pt x="1379" y="2553"/>
                  </a:cubicBezTo>
                  <a:cubicBezTo>
                    <a:pt x="1319" y="2553"/>
                    <a:pt x="1258" y="2549"/>
                    <a:pt x="1196" y="2539"/>
                  </a:cubicBezTo>
                  <a:cubicBezTo>
                    <a:pt x="876" y="2491"/>
                    <a:pt x="595" y="2320"/>
                    <a:pt x="403" y="2059"/>
                  </a:cubicBezTo>
                  <a:cubicBezTo>
                    <a:pt x="212" y="1798"/>
                    <a:pt x="133" y="1480"/>
                    <a:pt x="182" y="1159"/>
                  </a:cubicBezTo>
                  <a:cubicBezTo>
                    <a:pt x="231" y="839"/>
                    <a:pt x="402" y="558"/>
                    <a:pt x="662" y="366"/>
                  </a:cubicBezTo>
                  <a:cubicBezTo>
                    <a:pt x="872" y="211"/>
                    <a:pt x="1121" y="132"/>
                    <a:pt x="1377" y="132"/>
                  </a:cubicBezTo>
                  <a:close/>
                  <a:moveTo>
                    <a:pt x="1378" y="1"/>
                  </a:moveTo>
                  <a:cubicBezTo>
                    <a:pt x="1095" y="1"/>
                    <a:pt x="820" y="90"/>
                    <a:pt x="587" y="261"/>
                  </a:cubicBezTo>
                  <a:cubicBezTo>
                    <a:pt x="298" y="474"/>
                    <a:pt x="109" y="785"/>
                    <a:pt x="55" y="1139"/>
                  </a:cubicBezTo>
                  <a:cubicBezTo>
                    <a:pt x="0" y="1493"/>
                    <a:pt x="87" y="1846"/>
                    <a:pt x="299" y="2136"/>
                  </a:cubicBezTo>
                  <a:cubicBezTo>
                    <a:pt x="512" y="2425"/>
                    <a:pt x="823" y="2613"/>
                    <a:pt x="1177" y="2668"/>
                  </a:cubicBezTo>
                  <a:cubicBezTo>
                    <a:pt x="1246" y="2678"/>
                    <a:pt x="1313" y="2683"/>
                    <a:pt x="1381" y="2683"/>
                  </a:cubicBezTo>
                  <a:cubicBezTo>
                    <a:pt x="2031" y="2683"/>
                    <a:pt x="2604" y="2208"/>
                    <a:pt x="2706" y="1544"/>
                  </a:cubicBezTo>
                  <a:lnTo>
                    <a:pt x="2716" y="1481"/>
                  </a:lnTo>
                  <a:lnTo>
                    <a:pt x="1448" y="1288"/>
                  </a:lnTo>
                  <a:lnTo>
                    <a:pt x="1648" y="27"/>
                  </a:lnTo>
                  <a:lnTo>
                    <a:pt x="1583" y="16"/>
                  </a:lnTo>
                  <a:cubicBezTo>
                    <a:pt x="1514" y="6"/>
                    <a:pt x="1446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99;p65">
              <a:extLst>
                <a:ext uri="{FF2B5EF4-FFF2-40B4-BE49-F238E27FC236}">
                  <a16:creationId xmlns:a16="http://schemas.microsoft.com/office/drawing/2014/main" id="{B90F0AC1-5A5E-1129-BC64-DAB79885D3A7}"/>
                </a:ext>
              </a:extLst>
            </p:cNvPr>
            <p:cNvSpPr/>
            <p:nvPr/>
          </p:nvSpPr>
          <p:spPr>
            <a:xfrm>
              <a:off x="7283050" y="2684431"/>
              <a:ext cx="162661" cy="148193"/>
            </a:xfrm>
            <a:custGeom>
              <a:avLst/>
              <a:gdLst/>
              <a:ahLst/>
              <a:cxnLst/>
              <a:rect l="l" t="t" r="r" b="b"/>
              <a:pathLst>
                <a:path w="2968" h="2704" extrusionOk="0">
                  <a:moveTo>
                    <a:pt x="1482" y="1"/>
                  </a:moveTo>
                  <a:cubicBezTo>
                    <a:pt x="1137" y="1"/>
                    <a:pt x="792" y="133"/>
                    <a:pt x="528" y="396"/>
                  </a:cubicBezTo>
                  <a:cubicBezTo>
                    <a:pt x="0" y="924"/>
                    <a:pt x="1" y="1779"/>
                    <a:pt x="528" y="2306"/>
                  </a:cubicBezTo>
                  <a:cubicBezTo>
                    <a:pt x="793" y="2571"/>
                    <a:pt x="1139" y="2703"/>
                    <a:pt x="1485" y="2703"/>
                  </a:cubicBezTo>
                  <a:cubicBezTo>
                    <a:pt x="1831" y="2703"/>
                    <a:pt x="2176" y="2571"/>
                    <a:pt x="2440" y="2307"/>
                  </a:cubicBezTo>
                  <a:cubicBezTo>
                    <a:pt x="2967" y="1780"/>
                    <a:pt x="2966" y="925"/>
                    <a:pt x="2439" y="397"/>
                  </a:cubicBezTo>
                  <a:cubicBezTo>
                    <a:pt x="2175" y="133"/>
                    <a:pt x="1828" y="1"/>
                    <a:pt x="14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00;p65">
              <a:extLst>
                <a:ext uri="{FF2B5EF4-FFF2-40B4-BE49-F238E27FC236}">
                  <a16:creationId xmlns:a16="http://schemas.microsoft.com/office/drawing/2014/main" id="{3DEFBB81-6698-8881-D07F-9785C55F3D5D}"/>
                </a:ext>
              </a:extLst>
            </p:cNvPr>
            <p:cNvSpPr/>
            <p:nvPr/>
          </p:nvSpPr>
          <p:spPr>
            <a:xfrm>
              <a:off x="7275871" y="2680923"/>
              <a:ext cx="168964" cy="155317"/>
            </a:xfrm>
            <a:custGeom>
              <a:avLst/>
              <a:gdLst/>
              <a:ahLst/>
              <a:cxnLst/>
              <a:rect l="l" t="t" r="r" b="b"/>
              <a:pathLst>
                <a:path w="3083" h="2834" extrusionOk="0">
                  <a:moveTo>
                    <a:pt x="1619" y="130"/>
                  </a:moveTo>
                  <a:cubicBezTo>
                    <a:pt x="1848" y="130"/>
                    <a:pt x="2073" y="190"/>
                    <a:pt x="2272" y="309"/>
                  </a:cubicBezTo>
                  <a:cubicBezTo>
                    <a:pt x="2568" y="486"/>
                    <a:pt x="2779" y="765"/>
                    <a:pt x="2863" y="1098"/>
                  </a:cubicBezTo>
                  <a:cubicBezTo>
                    <a:pt x="2948" y="1432"/>
                    <a:pt x="2898" y="1777"/>
                    <a:pt x="2723" y="2073"/>
                  </a:cubicBezTo>
                  <a:cubicBezTo>
                    <a:pt x="2546" y="2368"/>
                    <a:pt x="2267" y="2579"/>
                    <a:pt x="1934" y="2663"/>
                  </a:cubicBezTo>
                  <a:cubicBezTo>
                    <a:pt x="1828" y="2690"/>
                    <a:pt x="1721" y="2703"/>
                    <a:pt x="1614" y="2703"/>
                  </a:cubicBezTo>
                  <a:cubicBezTo>
                    <a:pt x="1386" y="2703"/>
                    <a:pt x="1161" y="2642"/>
                    <a:pt x="959" y="2523"/>
                  </a:cubicBezTo>
                  <a:cubicBezTo>
                    <a:pt x="350" y="2161"/>
                    <a:pt x="149" y="1370"/>
                    <a:pt x="511" y="760"/>
                  </a:cubicBezTo>
                  <a:cubicBezTo>
                    <a:pt x="687" y="464"/>
                    <a:pt x="966" y="254"/>
                    <a:pt x="1300" y="169"/>
                  </a:cubicBezTo>
                  <a:cubicBezTo>
                    <a:pt x="1406" y="142"/>
                    <a:pt x="1514" y="130"/>
                    <a:pt x="1619" y="130"/>
                  </a:cubicBezTo>
                  <a:close/>
                  <a:moveTo>
                    <a:pt x="1620" y="0"/>
                  </a:moveTo>
                  <a:cubicBezTo>
                    <a:pt x="1502" y="0"/>
                    <a:pt x="1384" y="15"/>
                    <a:pt x="1268" y="45"/>
                  </a:cubicBezTo>
                  <a:cubicBezTo>
                    <a:pt x="901" y="138"/>
                    <a:pt x="593" y="369"/>
                    <a:pt x="400" y="693"/>
                  </a:cubicBezTo>
                  <a:cubicBezTo>
                    <a:pt x="0" y="1366"/>
                    <a:pt x="223" y="2237"/>
                    <a:pt x="895" y="2634"/>
                  </a:cubicBezTo>
                  <a:cubicBezTo>
                    <a:pt x="1116" y="2765"/>
                    <a:pt x="1363" y="2833"/>
                    <a:pt x="1614" y="2833"/>
                  </a:cubicBezTo>
                  <a:cubicBezTo>
                    <a:pt x="1731" y="2833"/>
                    <a:pt x="1851" y="2818"/>
                    <a:pt x="1967" y="2789"/>
                  </a:cubicBezTo>
                  <a:cubicBezTo>
                    <a:pt x="2334" y="2695"/>
                    <a:pt x="2642" y="2466"/>
                    <a:pt x="2836" y="2140"/>
                  </a:cubicBezTo>
                  <a:cubicBezTo>
                    <a:pt x="3029" y="1814"/>
                    <a:pt x="3083" y="1433"/>
                    <a:pt x="2989" y="1067"/>
                  </a:cubicBezTo>
                  <a:cubicBezTo>
                    <a:pt x="2896" y="701"/>
                    <a:pt x="2667" y="392"/>
                    <a:pt x="2341" y="199"/>
                  </a:cubicBezTo>
                  <a:cubicBezTo>
                    <a:pt x="2119" y="68"/>
                    <a:pt x="1871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01;p65">
              <a:extLst>
                <a:ext uri="{FF2B5EF4-FFF2-40B4-BE49-F238E27FC236}">
                  <a16:creationId xmlns:a16="http://schemas.microsoft.com/office/drawing/2014/main" id="{3FF219FC-C1AC-E98B-82F2-A0827434FA91}"/>
                </a:ext>
              </a:extLst>
            </p:cNvPr>
            <p:cNvSpPr/>
            <p:nvPr/>
          </p:nvSpPr>
          <p:spPr>
            <a:xfrm>
              <a:off x="7313083" y="2707120"/>
              <a:ext cx="102869" cy="102814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1"/>
                  </a:moveTo>
                  <a:cubicBezTo>
                    <a:pt x="420" y="1"/>
                    <a:pt x="0" y="421"/>
                    <a:pt x="0" y="939"/>
                  </a:cubicBezTo>
                  <a:cubicBezTo>
                    <a:pt x="0" y="1456"/>
                    <a:pt x="420" y="1876"/>
                    <a:pt x="938" y="1876"/>
                  </a:cubicBezTo>
                  <a:cubicBezTo>
                    <a:pt x="1456" y="1876"/>
                    <a:pt x="1876" y="1456"/>
                    <a:pt x="1876" y="939"/>
                  </a:cubicBezTo>
                  <a:cubicBezTo>
                    <a:pt x="1876" y="421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2902;p65">
              <a:extLst>
                <a:ext uri="{FF2B5EF4-FFF2-40B4-BE49-F238E27FC236}">
                  <a16:creationId xmlns:a16="http://schemas.microsoft.com/office/drawing/2014/main" id="{F7CBCE6C-9C83-F691-698B-C7998C914897}"/>
                </a:ext>
              </a:extLst>
            </p:cNvPr>
            <p:cNvSpPr/>
            <p:nvPr/>
          </p:nvSpPr>
          <p:spPr>
            <a:xfrm>
              <a:off x="7309521" y="2703557"/>
              <a:ext cx="109939" cy="109994"/>
            </a:xfrm>
            <a:custGeom>
              <a:avLst/>
              <a:gdLst/>
              <a:ahLst/>
              <a:cxnLst/>
              <a:rect l="l" t="t" r="r" b="b"/>
              <a:pathLst>
                <a:path w="2006" h="2007" extrusionOk="0">
                  <a:moveTo>
                    <a:pt x="1003" y="130"/>
                  </a:moveTo>
                  <a:cubicBezTo>
                    <a:pt x="1485" y="130"/>
                    <a:pt x="1876" y="522"/>
                    <a:pt x="1876" y="1003"/>
                  </a:cubicBezTo>
                  <a:cubicBezTo>
                    <a:pt x="1876" y="1484"/>
                    <a:pt x="1485" y="1876"/>
                    <a:pt x="1003" y="1876"/>
                  </a:cubicBezTo>
                  <a:cubicBezTo>
                    <a:pt x="522" y="1876"/>
                    <a:pt x="131" y="1484"/>
                    <a:pt x="131" y="1003"/>
                  </a:cubicBezTo>
                  <a:cubicBezTo>
                    <a:pt x="131" y="522"/>
                    <a:pt x="522" y="130"/>
                    <a:pt x="1003" y="130"/>
                  </a:cubicBezTo>
                  <a:close/>
                  <a:moveTo>
                    <a:pt x="1003" y="0"/>
                  </a:moveTo>
                  <a:cubicBezTo>
                    <a:pt x="450" y="0"/>
                    <a:pt x="1" y="451"/>
                    <a:pt x="1" y="1004"/>
                  </a:cubicBezTo>
                  <a:cubicBezTo>
                    <a:pt x="1" y="1556"/>
                    <a:pt x="450" y="2006"/>
                    <a:pt x="1003" y="2006"/>
                  </a:cubicBezTo>
                  <a:cubicBezTo>
                    <a:pt x="1555" y="2006"/>
                    <a:pt x="2006" y="1556"/>
                    <a:pt x="2006" y="1004"/>
                  </a:cubicBezTo>
                  <a:cubicBezTo>
                    <a:pt x="2006" y="451"/>
                    <a:pt x="1555" y="0"/>
                    <a:pt x="1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2903;p65">
              <a:extLst>
                <a:ext uri="{FF2B5EF4-FFF2-40B4-BE49-F238E27FC236}">
                  <a16:creationId xmlns:a16="http://schemas.microsoft.com/office/drawing/2014/main" id="{E48E87D0-D0D8-31A9-C0F3-4EEBFE36C568}"/>
                </a:ext>
              </a:extLst>
            </p:cNvPr>
            <p:cNvSpPr/>
            <p:nvPr/>
          </p:nvSpPr>
          <p:spPr>
            <a:xfrm>
              <a:off x="7322783" y="2722026"/>
              <a:ext cx="83304" cy="72945"/>
            </a:xfrm>
            <a:custGeom>
              <a:avLst/>
              <a:gdLst/>
              <a:ahLst/>
              <a:cxnLst/>
              <a:rect l="l" t="t" r="r" b="b"/>
              <a:pathLst>
                <a:path w="1520" h="1331" extrusionOk="0">
                  <a:moveTo>
                    <a:pt x="762" y="1"/>
                  </a:moveTo>
                  <a:cubicBezTo>
                    <a:pt x="535" y="1"/>
                    <a:pt x="314" y="117"/>
                    <a:pt x="189" y="326"/>
                  </a:cubicBezTo>
                  <a:cubicBezTo>
                    <a:pt x="1" y="642"/>
                    <a:pt x="106" y="1051"/>
                    <a:pt x="421" y="1237"/>
                  </a:cubicBezTo>
                  <a:cubicBezTo>
                    <a:pt x="527" y="1301"/>
                    <a:pt x="644" y="1331"/>
                    <a:pt x="759" y="1331"/>
                  </a:cubicBezTo>
                  <a:cubicBezTo>
                    <a:pt x="987" y="1331"/>
                    <a:pt x="1208" y="1214"/>
                    <a:pt x="1332" y="1005"/>
                  </a:cubicBezTo>
                  <a:cubicBezTo>
                    <a:pt x="1520" y="690"/>
                    <a:pt x="1415" y="281"/>
                    <a:pt x="1100" y="94"/>
                  </a:cubicBezTo>
                  <a:cubicBezTo>
                    <a:pt x="993" y="31"/>
                    <a:pt x="877" y="1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2904;p65">
              <a:extLst>
                <a:ext uri="{FF2B5EF4-FFF2-40B4-BE49-F238E27FC236}">
                  <a16:creationId xmlns:a16="http://schemas.microsoft.com/office/drawing/2014/main" id="{9755700C-AB34-EA0C-854A-760D8701CCC5}"/>
                </a:ext>
              </a:extLst>
            </p:cNvPr>
            <p:cNvSpPr/>
            <p:nvPr/>
          </p:nvSpPr>
          <p:spPr>
            <a:xfrm>
              <a:off x="7318783" y="2718519"/>
              <a:ext cx="91360" cy="80070"/>
            </a:xfrm>
            <a:custGeom>
              <a:avLst/>
              <a:gdLst/>
              <a:ahLst/>
              <a:cxnLst/>
              <a:rect l="l" t="t" r="r" b="b"/>
              <a:pathLst>
                <a:path w="1667" h="1461" extrusionOk="0">
                  <a:moveTo>
                    <a:pt x="835" y="131"/>
                  </a:moveTo>
                  <a:cubicBezTo>
                    <a:pt x="939" y="131"/>
                    <a:pt x="1045" y="158"/>
                    <a:pt x="1140" y="215"/>
                  </a:cubicBezTo>
                  <a:cubicBezTo>
                    <a:pt x="1426" y="384"/>
                    <a:pt x="1519" y="754"/>
                    <a:pt x="1350" y="1038"/>
                  </a:cubicBezTo>
                  <a:cubicBezTo>
                    <a:pt x="1267" y="1175"/>
                    <a:pt x="1137" y="1273"/>
                    <a:pt x="982" y="1313"/>
                  </a:cubicBezTo>
                  <a:cubicBezTo>
                    <a:pt x="933" y="1325"/>
                    <a:pt x="884" y="1331"/>
                    <a:pt x="835" y="1331"/>
                  </a:cubicBezTo>
                  <a:cubicBezTo>
                    <a:pt x="728" y="1331"/>
                    <a:pt x="622" y="1303"/>
                    <a:pt x="528" y="1246"/>
                  </a:cubicBezTo>
                  <a:cubicBezTo>
                    <a:pt x="243" y="1078"/>
                    <a:pt x="149" y="708"/>
                    <a:pt x="317" y="425"/>
                  </a:cubicBezTo>
                  <a:cubicBezTo>
                    <a:pt x="430" y="235"/>
                    <a:pt x="630" y="131"/>
                    <a:pt x="835" y="131"/>
                  </a:cubicBezTo>
                  <a:close/>
                  <a:moveTo>
                    <a:pt x="835" y="1"/>
                  </a:moveTo>
                  <a:cubicBezTo>
                    <a:pt x="585" y="1"/>
                    <a:pt x="342" y="128"/>
                    <a:pt x="206" y="358"/>
                  </a:cubicBezTo>
                  <a:cubicBezTo>
                    <a:pt x="1" y="705"/>
                    <a:pt x="115" y="1153"/>
                    <a:pt x="462" y="1359"/>
                  </a:cubicBezTo>
                  <a:cubicBezTo>
                    <a:pt x="576" y="1426"/>
                    <a:pt x="704" y="1460"/>
                    <a:pt x="833" y="1460"/>
                  </a:cubicBezTo>
                  <a:cubicBezTo>
                    <a:pt x="893" y="1460"/>
                    <a:pt x="955" y="1453"/>
                    <a:pt x="1015" y="1437"/>
                  </a:cubicBezTo>
                  <a:cubicBezTo>
                    <a:pt x="1204" y="1390"/>
                    <a:pt x="1363" y="1270"/>
                    <a:pt x="1462" y="1102"/>
                  </a:cubicBezTo>
                  <a:cubicBezTo>
                    <a:pt x="1667" y="756"/>
                    <a:pt x="1552" y="307"/>
                    <a:pt x="1207" y="103"/>
                  </a:cubicBezTo>
                  <a:cubicBezTo>
                    <a:pt x="1090" y="34"/>
                    <a:pt x="962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2905;p65">
              <a:extLst>
                <a:ext uri="{FF2B5EF4-FFF2-40B4-BE49-F238E27FC236}">
                  <a16:creationId xmlns:a16="http://schemas.microsoft.com/office/drawing/2014/main" id="{3CFAC00E-2F5A-2E85-8B0B-EBA925DA7D91}"/>
                </a:ext>
              </a:extLst>
            </p:cNvPr>
            <p:cNvSpPr/>
            <p:nvPr/>
          </p:nvSpPr>
          <p:spPr>
            <a:xfrm>
              <a:off x="7346514" y="2740495"/>
              <a:ext cx="36007" cy="36062"/>
            </a:xfrm>
            <a:custGeom>
              <a:avLst/>
              <a:gdLst/>
              <a:ahLst/>
              <a:cxnLst/>
              <a:rect l="l" t="t" r="r" b="b"/>
              <a:pathLst>
                <a:path w="657" h="658" extrusionOk="0">
                  <a:moveTo>
                    <a:pt x="328" y="1"/>
                  </a:moveTo>
                  <a:cubicBezTo>
                    <a:pt x="148" y="1"/>
                    <a:pt x="0" y="148"/>
                    <a:pt x="0" y="330"/>
                  </a:cubicBezTo>
                  <a:cubicBezTo>
                    <a:pt x="0" y="511"/>
                    <a:pt x="147" y="658"/>
                    <a:pt x="328" y="658"/>
                  </a:cubicBezTo>
                  <a:cubicBezTo>
                    <a:pt x="509" y="658"/>
                    <a:pt x="656" y="509"/>
                    <a:pt x="656" y="330"/>
                  </a:cubicBezTo>
                  <a:cubicBezTo>
                    <a:pt x="656" y="149"/>
                    <a:pt x="510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2906;p65">
              <a:extLst>
                <a:ext uri="{FF2B5EF4-FFF2-40B4-BE49-F238E27FC236}">
                  <a16:creationId xmlns:a16="http://schemas.microsoft.com/office/drawing/2014/main" id="{59F20768-8881-B23B-0756-A29E92960686}"/>
                </a:ext>
              </a:extLst>
            </p:cNvPr>
            <p:cNvSpPr/>
            <p:nvPr/>
          </p:nvSpPr>
          <p:spPr>
            <a:xfrm>
              <a:off x="7342896" y="2736988"/>
              <a:ext cx="43186" cy="43077"/>
            </a:xfrm>
            <a:custGeom>
              <a:avLst/>
              <a:gdLst/>
              <a:ahLst/>
              <a:cxnLst/>
              <a:rect l="l" t="t" r="r" b="b"/>
              <a:pathLst>
                <a:path w="788" h="786" extrusionOk="0">
                  <a:moveTo>
                    <a:pt x="394" y="130"/>
                  </a:moveTo>
                  <a:cubicBezTo>
                    <a:pt x="540" y="130"/>
                    <a:pt x="658" y="248"/>
                    <a:pt x="658" y="393"/>
                  </a:cubicBezTo>
                  <a:cubicBezTo>
                    <a:pt x="658" y="538"/>
                    <a:pt x="540" y="656"/>
                    <a:pt x="394" y="656"/>
                  </a:cubicBezTo>
                  <a:cubicBezTo>
                    <a:pt x="249" y="656"/>
                    <a:pt x="131" y="539"/>
                    <a:pt x="131" y="393"/>
                  </a:cubicBezTo>
                  <a:cubicBezTo>
                    <a:pt x="131" y="248"/>
                    <a:pt x="249" y="130"/>
                    <a:pt x="394" y="130"/>
                  </a:cubicBezTo>
                  <a:close/>
                  <a:moveTo>
                    <a:pt x="394" y="0"/>
                  </a:moveTo>
                  <a:cubicBezTo>
                    <a:pt x="177" y="0"/>
                    <a:pt x="1" y="177"/>
                    <a:pt x="1" y="394"/>
                  </a:cubicBezTo>
                  <a:cubicBezTo>
                    <a:pt x="1" y="610"/>
                    <a:pt x="177" y="786"/>
                    <a:pt x="394" y="786"/>
                  </a:cubicBezTo>
                  <a:cubicBezTo>
                    <a:pt x="611" y="786"/>
                    <a:pt x="788" y="610"/>
                    <a:pt x="788" y="394"/>
                  </a:cubicBezTo>
                  <a:cubicBezTo>
                    <a:pt x="788" y="177"/>
                    <a:pt x="611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2907;p65">
              <a:extLst>
                <a:ext uri="{FF2B5EF4-FFF2-40B4-BE49-F238E27FC236}">
                  <a16:creationId xmlns:a16="http://schemas.microsoft.com/office/drawing/2014/main" id="{B1009D15-AF84-13CC-9B96-92AFD9E1ADFC}"/>
                </a:ext>
              </a:extLst>
            </p:cNvPr>
            <p:cNvSpPr/>
            <p:nvPr/>
          </p:nvSpPr>
          <p:spPr>
            <a:xfrm>
              <a:off x="7312919" y="2700160"/>
              <a:ext cx="52832" cy="60231"/>
            </a:xfrm>
            <a:custGeom>
              <a:avLst/>
              <a:gdLst/>
              <a:ahLst/>
              <a:cxnLst/>
              <a:rect l="l" t="t" r="r" b="b"/>
              <a:pathLst>
                <a:path w="964" h="1099" extrusionOk="0">
                  <a:moveTo>
                    <a:pt x="38" y="0"/>
                  </a:moveTo>
                  <a:cubicBezTo>
                    <a:pt x="30" y="0"/>
                    <a:pt x="23" y="3"/>
                    <a:pt x="17" y="8"/>
                  </a:cubicBezTo>
                  <a:cubicBezTo>
                    <a:pt x="2" y="20"/>
                    <a:pt x="0" y="40"/>
                    <a:pt x="12" y="55"/>
                  </a:cubicBezTo>
                  <a:lnTo>
                    <a:pt x="901" y="1087"/>
                  </a:lnTo>
                  <a:cubicBezTo>
                    <a:pt x="907" y="1095"/>
                    <a:pt x="916" y="1099"/>
                    <a:pt x="926" y="1099"/>
                  </a:cubicBezTo>
                  <a:cubicBezTo>
                    <a:pt x="933" y="1099"/>
                    <a:pt x="941" y="1097"/>
                    <a:pt x="948" y="1092"/>
                  </a:cubicBezTo>
                  <a:cubicBezTo>
                    <a:pt x="962" y="1079"/>
                    <a:pt x="963" y="1058"/>
                    <a:pt x="952" y="1045"/>
                  </a:cubicBezTo>
                  <a:lnTo>
                    <a:pt x="63" y="12"/>
                  </a:lnTo>
                  <a:cubicBezTo>
                    <a:pt x="56" y="4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2908;p65">
              <a:extLst>
                <a:ext uri="{FF2B5EF4-FFF2-40B4-BE49-F238E27FC236}">
                  <a16:creationId xmlns:a16="http://schemas.microsoft.com/office/drawing/2014/main" id="{C383C8C4-BC84-9268-780B-2A570D286463}"/>
                </a:ext>
              </a:extLst>
            </p:cNvPr>
            <p:cNvSpPr/>
            <p:nvPr/>
          </p:nvSpPr>
          <p:spPr>
            <a:xfrm>
              <a:off x="7311274" y="2698241"/>
              <a:ext cx="56120" cy="63957"/>
            </a:xfrm>
            <a:custGeom>
              <a:avLst/>
              <a:gdLst/>
              <a:ahLst/>
              <a:cxnLst/>
              <a:rect l="l" t="t" r="r" b="b"/>
              <a:pathLst>
                <a:path w="1024" h="1167" extrusionOk="0">
                  <a:moveTo>
                    <a:pt x="68" y="68"/>
                  </a:moveTo>
                  <a:lnTo>
                    <a:pt x="958" y="1103"/>
                  </a:lnTo>
                  <a:lnTo>
                    <a:pt x="957" y="1103"/>
                  </a:lnTo>
                  <a:lnTo>
                    <a:pt x="68" y="68"/>
                  </a:lnTo>
                  <a:close/>
                  <a:moveTo>
                    <a:pt x="64" y="1"/>
                  </a:moveTo>
                  <a:cubicBezTo>
                    <a:pt x="48" y="1"/>
                    <a:pt x="35" y="8"/>
                    <a:pt x="24" y="17"/>
                  </a:cubicBezTo>
                  <a:cubicBezTo>
                    <a:pt x="11" y="29"/>
                    <a:pt x="3" y="44"/>
                    <a:pt x="2" y="63"/>
                  </a:cubicBezTo>
                  <a:cubicBezTo>
                    <a:pt x="1" y="81"/>
                    <a:pt x="6" y="97"/>
                    <a:pt x="18" y="111"/>
                  </a:cubicBezTo>
                  <a:lnTo>
                    <a:pt x="906" y="1143"/>
                  </a:lnTo>
                  <a:cubicBezTo>
                    <a:pt x="918" y="1159"/>
                    <a:pt x="936" y="1166"/>
                    <a:pt x="956" y="1166"/>
                  </a:cubicBezTo>
                  <a:cubicBezTo>
                    <a:pt x="971" y="1166"/>
                    <a:pt x="987" y="1161"/>
                    <a:pt x="999" y="1149"/>
                  </a:cubicBezTo>
                  <a:cubicBezTo>
                    <a:pt x="1013" y="1138"/>
                    <a:pt x="1020" y="1121"/>
                    <a:pt x="1022" y="1104"/>
                  </a:cubicBezTo>
                  <a:cubicBezTo>
                    <a:pt x="1023" y="1086"/>
                    <a:pt x="1018" y="1070"/>
                    <a:pt x="1007" y="1056"/>
                  </a:cubicBezTo>
                  <a:lnTo>
                    <a:pt x="117" y="23"/>
                  </a:lnTo>
                  <a:cubicBezTo>
                    <a:pt x="106" y="11"/>
                    <a:pt x="90" y="3"/>
                    <a:pt x="73" y="2"/>
                  </a:cubicBez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2909;p65">
              <a:extLst>
                <a:ext uri="{FF2B5EF4-FFF2-40B4-BE49-F238E27FC236}">
                  <a16:creationId xmlns:a16="http://schemas.microsoft.com/office/drawing/2014/main" id="{B9818EE6-7471-48D6-BA27-F03AF2D3BD9B}"/>
                </a:ext>
              </a:extLst>
            </p:cNvPr>
            <p:cNvSpPr/>
            <p:nvPr/>
          </p:nvSpPr>
          <p:spPr>
            <a:xfrm>
              <a:off x="7298779" y="2686349"/>
              <a:ext cx="20278" cy="19730"/>
            </a:xfrm>
            <a:custGeom>
              <a:avLst/>
              <a:gdLst/>
              <a:ahLst/>
              <a:cxnLst/>
              <a:rect l="l" t="t" r="r" b="b"/>
              <a:pathLst>
                <a:path w="370" h="360" extrusionOk="0">
                  <a:moveTo>
                    <a:pt x="272" y="1"/>
                  </a:moveTo>
                  <a:cubicBezTo>
                    <a:pt x="270" y="1"/>
                    <a:pt x="268" y="1"/>
                    <a:pt x="265" y="2"/>
                  </a:cubicBezTo>
                  <a:cubicBezTo>
                    <a:pt x="247" y="6"/>
                    <a:pt x="235" y="23"/>
                    <a:pt x="239" y="41"/>
                  </a:cubicBezTo>
                  <a:lnTo>
                    <a:pt x="280" y="244"/>
                  </a:lnTo>
                  <a:cubicBezTo>
                    <a:pt x="281" y="250"/>
                    <a:pt x="275" y="255"/>
                    <a:pt x="268" y="255"/>
                  </a:cubicBezTo>
                  <a:cubicBezTo>
                    <a:pt x="267" y="255"/>
                    <a:pt x="266" y="255"/>
                    <a:pt x="265" y="255"/>
                  </a:cubicBezTo>
                  <a:lnTo>
                    <a:pt x="49" y="176"/>
                  </a:lnTo>
                  <a:cubicBezTo>
                    <a:pt x="46" y="174"/>
                    <a:pt x="42" y="174"/>
                    <a:pt x="37" y="174"/>
                  </a:cubicBezTo>
                  <a:cubicBezTo>
                    <a:pt x="24" y="174"/>
                    <a:pt x="12" y="182"/>
                    <a:pt x="7" y="195"/>
                  </a:cubicBezTo>
                  <a:cubicBezTo>
                    <a:pt x="1" y="212"/>
                    <a:pt x="10" y="231"/>
                    <a:pt x="27" y="238"/>
                  </a:cubicBezTo>
                  <a:lnTo>
                    <a:pt x="355" y="359"/>
                  </a:lnTo>
                  <a:cubicBezTo>
                    <a:pt x="356" y="359"/>
                    <a:pt x="357" y="359"/>
                    <a:pt x="358" y="359"/>
                  </a:cubicBezTo>
                  <a:cubicBezTo>
                    <a:pt x="365" y="359"/>
                    <a:pt x="370" y="354"/>
                    <a:pt x="369" y="347"/>
                  </a:cubicBezTo>
                  <a:lnTo>
                    <a:pt x="304" y="28"/>
                  </a:lnTo>
                  <a:cubicBezTo>
                    <a:pt x="301" y="12"/>
                    <a:pt x="287" y="1"/>
                    <a:pt x="272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2910;p65">
              <a:extLst>
                <a:ext uri="{FF2B5EF4-FFF2-40B4-BE49-F238E27FC236}">
                  <a16:creationId xmlns:a16="http://schemas.microsoft.com/office/drawing/2014/main" id="{889E6DCC-AEFB-7CB4-8F2F-E55734FE9749}"/>
                </a:ext>
              </a:extLst>
            </p:cNvPr>
            <p:cNvSpPr/>
            <p:nvPr/>
          </p:nvSpPr>
          <p:spPr>
            <a:xfrm>
              <a:off x="7297299" y="2684486"/>
              <a:ext cx="23731" cy="23347"/>
            </a:xfrm>
            <a:custGeom>
              <a:avLst/>
              <a:gdLst/>
              <a:ahLst/>
              <a:cxnLst/>
              <a:rect l="l" t="t" r="r" b="b"/>
              <a:pathLst>
                <a:path w="433" h="426" extrusionOk="0">
                  <a:moveTo>
                    <a:pt x="299" y="67"/>
                  </a:moveTo>
                  <a:lnTo>
                    <a:pt x="356" y="348"/>
                  </a:lnTo>
                  <a:lnTo>
                    <a:pt x="356" y="348"/>
                  </a:lnTo>
                  <a:lnTo>
                    <a:pt x="66" y="241"/>
                  </a:lnTo>
                  <a:lnTo>
                    <a:pt x="66" y="241"/>
                  </a:lnTo>
                  <a:lnTo>
                    <a:pt x="281" y="319"/>
                  </a:lnTo>
                  <a:cubicBezTo>
                    <a:pt x="286" y="321"/>
                    <a:pt x="291" y="322"/>
                    <a:pt x="296" y="322"/>
                  </a:cubicBezTo>
                  <a:cubicBezTo>
                    <a:pt x="306" y="322"/>
                    <a:pt x="316" y="318"/>
                    <a:pt x="323" y="311"/>
                  </a:cubicBezTo>
                  <a:cubicBezTo>
                    <a:pt x="335" y="301"/>
                    <a:pt x="340" y="286"/>
                    <a:pt x="338" y="270"/>
                  </a:cubicBezTo>
                  <a:lnTo>
                    <a:pt x="299" y="67"/>
                  </a:lnTo>
                  <a:close/>
                  <a:moveTo>
                    <a:pt x="300" y="0"/>
                  </a:moveTo>
                  <a:cubicBezTo>
                    <a:pt x="295" y="0"/>
                    <a:pt x="291" y="1"/>
                    <a:pt x="287" y="2"/>
                  </a:cubicBezTo>
                  <a:cubicBezTo>
                    <a:pt x="271" y="6"/>
                    <a:pt x="256" y="16"/>
                    <a:pt x="246" y="31"/>
                  </a:cubicBezTo>
                  <a:cubicBezTo>
                    <a:pt x="236" y="45"/>
                    <a:pt x="232" y="63"/>
                    <a:pt x="236" y="79"/>
                  </a:cubicBezTo>
                  <a:lnTo>
                    <a:pt x="268" y="244"/>
                  </a:lnTo>
                  <a:lnTo>
                    <a:pt x="91" y="180"/>
                  </a:lnTo>
                  <a:cubicBezTo>
                    <a:pt x="83" y="177"/>
                    <a:pt x="75" y="175"/>
                    <a:pt x="66" y="175"/>
                  </a:cubicBezTo>
                  <a:cubicBezTo>
                    <a:pt x="57" y="175"/>
                    <a:pt x="48" y="177"/>
                    <a:pt x="40" y="181"/>
                  </a:cubicBezTo>
                  <a:cubicBezTo>
                    <a:pt x="24" y="189"/>
                    <a:pt x="11" y="202"/>
                    <a:pt x="6" y="218"/>
                  </a:cubicBezTo>
                  <a:cubicBezTo>
                    <a:pt x="1" y="235"/>
                    <a:pt x="1" y="254"/>
                    <a:pt x="8" y="269"/>
                  </a:cubicBezTo>
                  <a:cubicBezTo>
                    <a:pt x="14" y="285"/>
                    <a:pt x="29" y="296"/>
                    <a:pt x="44" y="304"/>
                  </a:cubicBezTo>
                  <a:lnTo>
                    <a:pt x="371" y="424"/>
                  </a:lnTo>
                  <a:cubicBezTo>
                    <a:pt x="375" y="425"/>
                    <a:pt x="381" y="426"/>
                    <a:pt x="386" y="426"/>
                  </a:cubicBezTo>
                  <a:cubicBezTo>
                    <a:pt x="396" y="426"/>
                    <a:pt x="405" y="423"/>
                    <a:pt x="416" y="414"/>
                  </a:cubicBezTo>
                  <a:cubicBezTo>
                    <a:pt x="427" y="403"/>
                    <a:pt x="432" y="388"/>
                    <a:pt x="429" y="372"/>
                  </a:cubicBezTo>
                  <a:lnTo>
                    <a:pt x="365" y="52"/>
                  </a:lnTo>
                  <a:cubicBezTo>
                    <a:pt x="361" y="36"/>
                    <a:pt x="350" y="20"/>
                    <a:pt x="336" y="11"/>
                  </a:cubicBezTo>
                  <a:cubicBezTo>
                    <a:pt x="324" y="4"/>
                    <a:pt x="312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2911;p65">
              <a:extLst>
                <a:ext uri="{FF2B5EF4-FFF2-40B4-BE49-F238E27FC236}">
                  <a16:creationId xmlns:a16="http://schemas.microsoft.com/office/drawing/2014/main" id="{C833E64A-6D54-C404-DE7F-7AD7A7153869}"/>
                </a:ext>
              </a:extLst>
            </p:cNvPr>
            <p:cNvSpPr/>
            <p:nvPr/>
          </p:nvSpPr>
          <p:spPr>
            <a:xfrm>
              <a:off x="7304040" y="2692432"/>
              <a:ext cx="20333" cy="19675"/>
            </a:xfrm>
            <a:custGeom>
              <a:avLst/>
              <a:gdLst/>
              <a:ahLst/>
              <a:cxnLst/>
              <a:rect l="l" t="t" r="r" b="b"/>
              <a:pathLst>
                <a:path w="371" h="359" extrusionOk="0">
                  <a:moveTo>
                    <a:pt x="271" y="0"/>
                  </a:moveTo>
                  <a:cubicBezTo>
                    <a:pt x="269" y="0"/>
                    <a:pt x="267" y="0"/>
                    <a:pt x="265" y="1"/>
                  </a:cubicBezTo>
                  <a:cubicBezTo>
                    <a:pt x="247" y="5"/>
                    <a:pt x="236" y="22"/>
                    <a:pt x="239" y="40"/>
                  </a:cubicBezTo>
                  <a:lnTo>
                    <a:pt x="279" y="243"/>
                  </a:lnTo>
                  <a:cubicBezTo>
                    <a:pt x="280" y="249"/>
                    <a:pt x="275" y="255"/>
                    <a:pt x="269" y="255"/>
                  </a:cubicBezTo>
                  <a:cubicBezTo>
                    <a:pt x="267" y="255"/>
                    <a:pt x="266" y="255"/>
                    <a:pt x="265" y="254"/>
                  </a:cubicBezTo>
                  <a:lnTo>
                    <a:pt x="50" y="175"/>
                  </a:lnTo>
                  <a:cubicBezTo>
                    <a:pt x="46" y="174"/>
                    <a:pt x="42" y="173"/>
                    <a:pt x="39" y="173"/>
                  </a:cubicBezTo>
                  <a:cubicBezTo>
                    <a:pt x="25" y="173"/>
                    <a:pt x="12" y="181"/>
                    <a:pt x="7" y="195"/>
                  </a:cubicBezTo>
                  <a:cubicBezTo>
                    <a:pt x="0" y="211"/>
                    <a:pt x="9" y="231"/>
                    <a:pt x="26" y="237"/>
                  </a:cubicBezTo>
                  <a:lnTo>
                    <a:pt x="355" y="358"/>
                  </a:lnTo>
                  <a:cubicBezTo>
                    <a:pt x="356" y="358"/>
                    <a:pt x="357" y="359"/>
                    <a:pt x="359" y="359"/>
                  </a:cubicBezTo>
                  <a:cubicBezTo>
                    <a:pt x="365" y="359"/>
                    <a:pt x="370" y="352"/>
                    <a:pt x="369" y="346"/>
                  </a:cubicBezTo>
                  <a:lnTo>
                    <a:pt x="304" y="27"/>
                  </a:lnTo>
                  <a:cubicBezTo>
                    <a:pt x="301" y="11"/>
                    <a:pt x="287" y="0"/>
                    <a:pt x="27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2912;p65">
              <a:extLst>
                <a:ext uri="{FF2B5EF4-FFF2-40B4-BE49-F238E27FC236}">
                  <a16:creationId xmlns:a16="http://schemas.microsoft.com/office/drawing/2014/main" id="{F7E02D4F-7E8D-2FE0-0659-AEAA30E350AE}"/>
                </a:ext>
              </a:extLst>
            </p:cNvPr>
            <p:cNvSpPr/>
            <p:nvPr/>
          </p:nvSpPr>
          <p:spPr>
            <a:xfrm>
              <a:off x="7302561" y="2690514"/>
              <a:ext cx="23676" cy="23457"/>
            </a:xfrm>
            <a:custGeom>
              <a:avLst/>
              <a:gdLst/>
              <a:ahLst/>
              <a:cxnLst/>
              <a:rect l="l" t="t" r="r" b="b"/>
              <a:pathLst>
                <a:path w="432" h="428" extrusionOk="0">
                  <a:moveTo>
                    <a:pt x="299" y="67"/>
                  </a:moveTo>
                  <a:lnTo>
                    <a:pt x="356" y="349"/>
                  </a:lnTo>
                  <a:lnTo>
                    <a:pt x="67" y="241"/>
                  </a:lnTo>
                  <a:lnTo>
                    <a:pt x="280" y="320"/>
                  </a:lnTo>
                  <a:cubicBezTo>
                    <a:pt x="286" y="322"/>
                    <a:pt x="291" y="323"/>
                    <a:pt x="296" y="323"/>
                  </a:cubicBezTo>
                  <a:cubicBezTo>
                    <a:pt x="306" y="323"/>
                    <a:pt x="315" y="320"/>
                    <a:pt x="323" y="313"/>
                  </a:cubicBezTo>
                  <a:cubicBezTo>
                    <a:pt x="335" y="302"/>
                    <a:pt x="341" y="287"/>
                    <a:pt x="337" y="271"/>
                  </a:cubicBezTo>
                  <a:lnTo>
                    <a:pt x="299" y="67"/>
                  </a:lnTo>
                  <a:close/>
                  <a:moveTo>
                    <a:pt x="300" y="1"/>
                  </a:moveTo>
                  <a:cubicBezTo>
                    <a:pt x="296" y="1"/>
                    <a:pt x="291" y="1"/>
                    <a:pt x="287" y="3"/>
                  </a:cubicBezTo>
                  <a:cubicBezTo>
                    <a:pt x="270" y="7"/>
                    <a:pt x="255" y="17"/>
                    <a:pt x="245" y="31"/>
                  </a:cubicBezTo>
                  <a:cubicBezTo>
                    <a:pt x="237" y="45"/>
                    <a:pt x="233" y="64"/>
                    <a:pt x="237" y="80"/>
                  </a:cubicBezTo>
                  <a:lnTo>
                    <a:pt x="269" y="245"/>
                  </a:lnTo>
                  <a:lnTo>
                    <a:pt x="91" y="180"/>
                  </a:lnTo>
                  <a:cubicBezTo>
                    <a:pt x="83" y="177"/>
                    <a:pt x="75" y="175"/>
                    <a:pt x="66" y="175"/>
                  </a:cubicBezTo>
                  <a:cubicBezTo>
                    <a:pt x="57" y="175"/>
                    <a:pt x="49" y="177"/>
                    <a:pt x="41" y="181"/>
                  </a:cubicBezTo>
                  <a:cubicBezTo>
                    <a:pt x="24" y="189"/>
                    <a:pt x="12" y="202"/>
                    <a:pt x="5" y="219"/>
                  </a:cubicBezTo>
                  <a:cubicBezTo>
                    <a:pt x="0" y="236"/>
                    <a:pt x="0" y="254"/>
                    <a:pt x="8" y="269"/>
                  </a:cubicBezTo>
                  <a:cubicBezTo>
                    <a:pt x="15" y="285"/>
                    <a:pt x="28" y="297"/>
                    <a:pt x="45" y="304"/>
                  </a:cubicBezTo>
                  <a:lnTo>
                    <a:pt x="372" y="424"/>
                  </a:lnTo>
                  <a:cubicBezTo>
                    <a:pt x="375" y="425"/>
                    <a:pt x="380" y="427"/>
                    <a:pt x="385" y="427"/>
                  </a:cubicBezTo>
                  <a:cubicBezTo>
                    <a:pt x="396" y="427"/>
                    <a:pt x="405" y="423"/>
                    <a:pt x="415" y="412"/>
                  </a:cubicBezTo>
                  <a:cubicBezTo>
                    <a:pt x="427" y="403"/>
                    <a:pt x="432" y="388"/>
                    <a:pt x="430" y="372"/>
                  </a:cubicBezTo>
                  <a:lnTo>
                    <a:pt x="364" y="53"/>
                  </a:lnTo>
                  <a:cubicBezTo>
                    <a:pt x="361" y="36"/>
                    <a:pt x="351" y="21"/>
                    <a:pt x="336" y="12"/>
                  </a:cubicBezTo>
                  <a:cubicBezTo>
                    <a:pt x="326" y="5"/>
                    <a:pt x="313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2913;p65">
              <a:extLst>
                <a:ext uri="{FF2B5EF4-FFF2-40B4-BE49-F238E27FC236}">
                  <a16:creationId xmlns:a16="http://schemas.microsoft.com/office/drawing/2014/main" id="{C3F2C20A-8F46-6F5F-AB53-3C020BB040BB}"/>
                </a:ext>
              </a:extLst>
            </p:cNvPr>
            <p:cNvSpPr/>
            <p:nvPr/>
          </p:nvSpPr>
          <p:spPr>
            <a:xfrm>
              <a:off x="6707005" y="2918553"/>
              <a:ext cx="189406" cy="269147"/>
            </a:xfrm>
            <a:custGeom>
              <a:avLst/>
              <a:gdLst/>
              <a:ahLst/>
              <a:cxnLst/>
              <a:rect l="l" t="t" r="r" b="b"/>
              <a:pathLst>
                <a:path w="3456" h="4911" extrusionOk="0">
                  <a:moveTo>
                    <a:pt x="80" y="0"/>
                  </a:moveTo>
                  <a:cubicBezTo>
                    <a:pt x="37" y="0"/>
                    <a:pt x="0" y="36"/>
                    <a:pt x="0" y="81"/>
                  </a:cubicBezTo>
                  <a:lnTo>
                    <a:pt x="0" y="4830"/>
                  </a:lnTo>
                  <a:cubicBezTo>
                    <a:pt x="0" y="4875"/>
                    <a:pt x="37" y="4911"/>
                    <a:pt x="80" y="4911"/>
                  </a:cubicBezTo>
                  <a:lnTo>
                    <a:pt x="3374" y="4911"/>
                  </a:lnTo>
                  <a:cubicBezTo>
                    <a:pt x="3419" y="4911"/>
                    <a:pt x="3455" y="4875"/>
                    <a:pt x="3455" y="4830"/>
                  </a:cubicBezTo>
                  <a:lnTo>
                    <a:pt x="3455" y="81"/>
                  </a:lnTo>
                  <a:cubicBezTo>
                    <a:pt x="3455" y="36"/>
                    <a:pt x="3419" y="0"/>
                    <a:pt x="3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2914;p65">
              <a:extLst>
                <a:ext uri="{FF2B5EF4-FFF2-40B4-BE49-F238E27FC236}">
                  <a16:creationId xmlns:a16="http://schemas.microsoft.com/office/drawing/2014/main" id="{B0FA1DD6-223C-6C9C-75D1-FEBDDE46E79E}"/>
                </a:ext>
              </a:extLst>
            </p:cNvPr>
            <p:cNvSpPr/>
            <p:nvPr/>
          </p:nvSpPr>
          <p:spPr>
            <a:xfrm>
              <a:off x="6703443" y="2914826"/>
              <a:ext cx="196476" cy="276382"/>
            </a:xfrm>
            <a:custGeom>
              <a:avLst/>
              <a:gdLst/>
              <a:ahLst/>
              <a:cxnLst/>
              <a:rect l="l" t="t" r="r" b="b"/>
              <a:pathLst>
                <a:path w="3585" h="5043" extrusionOk="0">
                  <a:moveTo>
                    <a:pt x="3080" y="132"/>
                  </a:moveTo>
                  <a:cubicBezTo>
                    <a:pt x="3287" y="132"/>
                    <a:pt x="3455" y="300"/>
                    <a:pt x="3455" y="507"/>
                  </a:cubicBezTo>
                  <a:lnTo>
                    <a:pt x="3455" y="4539"/>
                  </a:lnTo>
                  <a:cubicBezTo>
                    <a:pt x="3455" y="4745"/>
                    <a:pt x="3287" y="4913"/>
                    <a:pt x="3080" y="4913"/>
                  </a:cubicBezTo>
                  <a:lnTo>
                    <a:pt x="506" y="4913"/>
                  </a:lnTo>
                  <a:cubicBezTo>
                    <a:pt x="299" y="4913"/>
                    <a:pt x="130" y="4745"/>
                    <a:pt x="130" y="4539"/>
                  </a:cubicBezTo>
                  <a:lnTo>
                    <a:pt x="130" y="507"/>
                  </a:lnTo>
                  <a:cubicBezTo>
                    <a:pt x="130" y="300"/>
                    <a:pt x="299" y="132"/>
                    <a:pt x="506" y="132"/>
                  </a:cubicBezTo>
                  <a:close/>
                  <a:moveTo>
                    <a:pt x="506" y="1"/>
                  </a:moveTo>
                  <a:cubicBezTo>
                    <a:pt x="227" y="1"/>
                    <a:pt x="0" y="227"/>
                    <a:pt x="0" y="506"/>
                  </a:cubicBezTo>
                  <a:lnTo>
                    <a:pt x="0" y="4538"/>
                  </a:lnTo>
                  <a:cubicBezTo>
                    <a:pt x="0" y="4815"/>
                    <a:pt x="227" y="5042"/>
                    <a:pt x="506" y="5042"/>
                  </a:cubicBezTo>
                  <a:lnTo>
                    <a:pt x="3080" y="5042"/>
                  </a:lnTo>
                  <a:cubicBezTo>
                    <a:pt x="3359" y="5042"/>
                    <a:pt x="3585" y="4816"/>
                    <a:pt x="3585" y="4538"/>
                  </a:cubicBezTo>
                  <a:lnTo>
                    <a:pt x="3585" y="506"/>
                  </a:lnTo>
                  <a:cubicBezTo>
                    <a:pt x="3585" y="228"/>
                    <a:pt x="3359" y="1"/>
                    <a:pt x="3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2915;p65">
              <a:extLst>
                <a:ext uri="{FF2B5EF4-FFF2-40B4-BE49-F238E27FC236}">
                  <a16:creationId xmlns:a16="http://schemas.microsoft.com/office/drawing/2014/main" id="{862BE0B5-4BF1-9E8F-E2C3-4F40FF16F9E8}"/>
                </a:ext>
              </a:extLst>
            </p:cNvPr>
            <p:cNvSpPr/>
            <p:nvPr/>
          </p:nvSpPr>
          <p:spPr>
            <a:xfrm>
              <a:off x="6377907" y="2914224"/>
              <a:ext cx="289425" cy="289425"/>
            </a:xfrm>
            <a:custGeom>
              <a:avLst/>
              <a:gdLst/>
              <a:ahLst/>
              <a:cxnLst/>
              <a:rect l="l" t="t" r="r" b="b"/>
              <a:pathLst>
                <a:path w="5281" h="5281" extrusionOk="0">
                  <a:moveTo>
                    <a:pt x="96" y="0"/>
                  </a:moveTo>
                  <a:cubicBezTo>
                    <a:pt x="43" y="0"/>
                    <a:pt x="1" y="43"/>
                    <a:pt x="1" y="97"/>
                  </a:cubicBezTo>
                  <a:lnTo>
                    <a:pt x="1" y="5184"/>
                  </a:lnTo>
                  <a:cubicBezTo>
                    <a:pt x="1" y="5237"/>
                    <a:pt x="43" y="5280"/>
                    <a:pt x="96" y="5280"/>
                  </a:cubicBezTo>
                  <a:lnTo>
                    <a:pt x="5183" y="5280"/>
                  </a:lnTo>
                  <a:cubicBezTo>
                    <a:pt x="5236" y="5280"/>
                    <a:pt x="5280" y="5237"/>
                    <a:pt x="5279" y="5183"/>
                  </a:cubicBezTo>
                  <a:lnTo>
                    <a:pt x="5279" y="97"/>
                  </a:lnTo>
                  <a:cubicBezTo>
                    <a:pt x="5279" y="43"/>
                    <a:pt x="5236" y="0"/>
                    <a:pt x="5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2916;p65">
              <a:extLst>
                <a:ext uri="{FF2B5EF4-FFF2-40B4-BE49-F238E27FC236}">
                  <a16:creationId xmlns:a16="http://schemas.microsoft.com/office/drawing/2014/main" id="{23F8DC95-C46B-5F9E-598F-4E738E946221}"/>
                </a:ext>
              </a:extLst>
            </p:cNvPr>
            <p:cNvSpPr/>
            <p:nvPr/>
          </p:nvSpPr>
          <p:spPr>
            <a:xfrm>
              <a:off x="6374344" y="2910716"/>
              <a:ext cx="296550" cy="296440"/>
            </a:xfrm>
            <a:custGeom>
              <a:avLst/>
              <a:gdLst/>
              <a:ahLst/>
              <a:cxnLst/>
              <a:rect l="l" t="t" r="r" b="b"/>
              <a:pathLst>
                <a:path w="5411" h="5409" extrusionOk="0">
                  <a:moveTo>
                    <a:pt x="4817" y="130"/>
                  </a:moveTo>
                  <a:cubicBezTo>
                    <a:pt x="5071" y="130"/>
                    <a:pt x="5279" y="337"/>
                    <a:pt x="5279" y="591"/>
                  </a:cubicBezTo>
                  <a:lnTo>
                    <a:pt x="5279" y="4816"/>
                  </a:lnTo>
                  <a:cubicBezTo>
                    <a:pt x="5279" y="5070"/>
                    <a:pt x="5071" y="5278"/>
                    <a:pt x="4817" y="5278"/>
                  </a:cubicBezTo>
                  <a:lnTo>
                    <a:pt x="592" y="5278"/>
                  </a:lnTo>
                  <a:cubicBezTo>
                    <a:pt x="338" y="5278"/>
                    <a:pt x="130" y="5070"/>
                    <a:pt x="130" y="4816"/>
                  </a:cubicBezTo>
                  <a:lnTo>
                    <a:pt x="130" y="591"/>
                  </a:lnTo>
                  <a:cubicBezTo>
                    <a:pt x="130" y="337"/>
                    <a:pt x="337" y="130"/>
                    <a:pt x="592" y="130"/>
                  </a:cubicBezTo>
                  <a:close/>
                  <a:moveTo>
                    <a:pt x="592" y="1"/>
                  </a:moveTo>
                  <a:cubicBezTo>
                    <a:pt x="266" y="1"/>
                    <a:pt x="0" y="265"/>
                    <a:pt x="0" y="592"/>
                  </a:cubicBezTo>
                  <a:lnTo>
                    <a:pt x="0" y="4817"/>
                  </a:lnTo>
                  <a:cubicBezTo>
                    <a:pt x="0" y="5143"/>
                    <a:pt x="265" y="5409"/>
                    <a:pt x="592" y="5409"/>
                  </a:cubicBezTo>
                  <a:lnTo>
                    <a:pt x="4817" y="5409"/>
                  </a:lnTo>
                  <a:cubicBezTo>
                    <a:pt x="5144" y="5409"/>
                    <a:pt x="5410" y="5143"/>
                    <a:pt x="5408" y="4817"/>
                  </a:cubicBezTo>
                  <a:lnTo>
                    <a:pt x="5408" y="592"/>
                  </a:lnTo>
                  <a:cubicBezTo>
                    <a:pt x="5408" y="266"/>
                    <a:pt x="5144" y="1"/>
                    <a:pt x="4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2917;p65">
              <a:extLst>
                <a:ext uri="{FF2B5EF4-FFF2-40B4-BE49-F238E27FC236}">
                  <a16:creationId xmlns:a16="http://schemas.microsoft.com/office/drawing/2014/main" id="{810D4550-70C8-910E-B844-130010521EBA}"/>
                </a:ext>
              </a:extLst>
            </p:cNvPr>
            <p:cNvSpPr/>
            <p:nvPr/>
          </p:nvSpPr>
          <p:spPr>
            <a:xfrm>
              <a:off x="6451728" y="3004431"/>
              <a:ext cx="146713" cy="108952"/>
            </a:xfrm>
            <a:custGeom>
              <a:avLst/>
              <a:gdLst/>
              <a:ahLst/>
              <a:cxnLst/>
              <a:rect l="l" t="t" r="r" b="b"/>
              <a:pathLst>
                <a:path w="2677" h="1988" extrusionOk="0">
                  <a:moveTo>
                    <a:pt x="51" y="0"/>
                  </a:moveTo>
                  <a:cubicBezTo>
                    <a:pt x="24" y="0"/>
                    <a:pt x="1" y="23"/>
                    <a:pt x="1" y="50"/>
                  </a:cubicBezTo>
                  <a:lnTo>
                    <a:pt x="1" y="1939"/>
                  </a:lnTo>
                  <a:cubicBezTo>
                    <a:pt x="1" y="1966"/>
                    <a:pt x="24" y="1987"/>
                    <a:pt x="51" y="1987"/>
                  </a:cubicBezTo>
                  <a:lnTo>
                    <a:pt x="2627" y="1987"/>
                  </a:lnTo>
                  <a:cubicBezTo>
                    <a:pt x="2655" y="1987"/>
                    <a:pt x="2676" y="1966"/>
                    <a:pt x="2676" y="1939"/>
                  </a:cubicBezTo>
                  <a:lnTo>
                    <a:pt x="2676" y="50"/>
                  </a:lnTo>
                  <a:cubicBezTo>
                    <a:pt x="2676" y="23"/>
                    <a:pt x="2655" y="0"/>
                    <a:pt x="2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2918;p65">
              <a:extLst>
                <a:ext uri="{FF2B5EF4-FFF2-40B4-BE49-F238E27FC236}">
                  <a16:creationId xmlns:a16="http://schemas.microsoft.com/office/drawing/2014/main" id="{5110D854-6A62-B3D8-553F-F411CED9310B}"/>
                </a:ext>
              </a:extLst>
            </p:cNvPr>
            <p:cNvSpPr/>
            <p:nvPr/>
          </p:nvSpPr>
          <p:spPr>
            <a:xfrm>
              <a:off x="6448275" y="3000923"/>
              <a:ext cx="153673" cy="116022"/>
            </a:xfrm>
            <a:custGeom>
              <a:avLst/>
              <a:gdLst/>
              <a:ahLst/>
              <a:cxnLst/>
              <a:rect l="l" t="t" r="r" b="b"/>
              <a:pathLst>
                <a:path w="2804" h="2117" extrusionOk="0">
                  <a:moveTo>
                    <a:pt x="2474" y="130"/>
                  </a:moveTo>
                  <a:cubicBezTo>
                    <a:pt x="2584" y="130"/>
                    <a:pt x="2674" y="220"/>
                    <a:pt x="2674" y="332"/>
                  </a:cubicBezTo>
                  <a:lnTo>
                    <a:pt x="2674" y="1786"/>
                  </a:lnTo>
                  <a:cubicBezTo>
                    <a:pt x="2674" y="1896"/>
                    <a:pt x="2585" y="1987"/>
                    <a:pt x="2474" y="1987"/>
                  </a:cubicBezTo>
                  <a:lnTo>
                    <a:pt x="332" y="1987"/>
                  </a:lnTo>
                  <a:cubicBezTo>
                    <a:pt x="222" y="1987"/>
                    <a:pt x="130" y="1898"/>
                    <a:pt x="130" y="1786"/>
                  </a:cubicBezTo>
                  <a:lnTo>
                    <a:pt x="130" y="332"/>
                  </a:lnTo>
                  <a:cubicBezTo>
                    <a:pt x="130" y="222"/>
                    <a:pt x="220" y="130"/>
                    <a:pt x="332" y="130"/>
                  </a:cubicBezTo>
                  <a:close/>
                  <a:moveTo>
                    <a:pt x="332" y="1"/>
                  </a:moveTo>
                  <a:cubicBezTo>
                    <a:pt x="149" y="1"/>
                    <a:pt x="1" y="149"/>
                    <a:pt x="1" y="332"/>
                  </a:cubicBezTo>
                  <a:lnTo>
                    <a:pt x="1" y="1786"/>
                  </a:lnTo>
                  <a:cubicBezTo>
                    <a:pt x="1" y="1968"/>
                    <a:pt x="149" y="2117"/>
                    <a:pt x="332" y="2117"/>
                  </a:cubicBezTo>
                  <a:lnTo>
                    <a:pt x="2474" y="2117"/>
                  </a:lnTo>
                  <a:cubicBezTo>
                    <a:pt x="2656" y="2117"/>
                    <a:pt x="2804" y="1967"/>
                    <a:pt x="2804" y="1786"/>
                  </a:cubicBezTo>
                  <a:lnTo>
                    <a:pt x="2804" y="332"/>
                  </a:lnTo>
                  <a:cubicBezTo>
                    <a:pt x="2804" y="149"/>
                    <a:pt x="2656" y="1"/>
                    <a:pt x="2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2919;p65">
              <a:extLst>
                <a:ext uri="{FF2B5EF4-FFF2-40B4-BE49-F238E27FC236}">
                  <a16:creationId xmlns:a16="http://schemas.microsoft.com/office/drawing/2014/main" id="{FCC0C3E4-1062-3073-5A74-CFFCBDEA6ED8}"/>
                </a:ext>
              </a:extLst>
            </p:cNvPr>
            <p:cNvSpPr/>
            <p:nvPr/>
          </p:nvSpPr>
          <p:spPr>
            <a:xfrm>
              <a:off x="6451837" y="3019063"/>
              <a:ext cx="146658" cy="40282"/>
            </a:xfrm>
            <a:custGeom>
              <a:avLst/>
              <a:gdLst/>
              <a:ahLst/>
              <a:cxnLst/>
              <a:rect l="l" t="t" r="r" b="b"/>
              <a:pathLst>
                <a:path w="2676" h="735" extrusionOk="0">
                  <a:moveTo>
                    <a:pt x="1" y="1"/>
                  </a:moveTo>
                  <a:lnTo>
                    <a:pt x="1080" y="655"/>
                  </a:lnTo>
                  <a:cubicBezTo>
                    <a:pt x="1168" y="708"/>
                    <a:pt x="1267" y="734"/>
                    <a:pt x="1365" y="734"/>
                  </a:cubicBezTo>
                  <a:cubicBezTo>
                    <a:pt x="1469" y="734"/>
                    <a:pt x="1574" y="705"/>
                    <a:pt x="1665" y="646"/>
                  </a:cubicBez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2920;p65">
              <a:extLst>
                <a:ext uri="{FF2B5EF4-FFF2-40B4-BE49-F238E27FC236}">
                  <a16:creationId xmlns:a16="http://schemas.microsoft.com/office/drawing/2014/main" id="{733D09F3-DB5D-51EB-15A3-013DEB132614}"/>
                </a:ext>
              </a:extLst>
            </p:cNvPr>
            <p:cNvSpPr/>
            <p:nvPr/>
          </p:nvSpPr>
          <p:spPr>
            <a:xfrm>
              <a:off x="6449919" y="3015994"/>
              <a:ext cx="150385" cy="46749"/>
            </a:xfrm>
            <a:custGeom>
              <a:avLst/>
              <a:gdLst/>
              <a:ahLst/>
              <a:cxnLst/>
              <a:rect l="l" t="t" r="r" b="b"/>
              <a:pathLst>
                <a:path w="2744" h="853" extrusionOk="0">
                  <a:moveTo>
                    <a:pt x="68" y="1"/>
                  </a:moveTo>
                  <a:lnTo>
                    <a:pt x="1" y="111"/>
                  </a:lnTo>
                  <a:lnTo>
                    <a:pt x="1080" y="765"/>
                  </a:lnTo>
                  <a:cubicBezTo>
                    <a:pt x="1179" y="824"/>
                    <a:pt x="1289" y="853"/>
                    <a:pt x="1401" y="853"/>
                  </a:cubicBezTo>
                  <a:cubicBezTo>
                    <a:pt x="1517" y="853"/>
                    <a:pt x="1634" y="821"/>
                    <a:pt x="1734" y="757"/>
                  </a:cubicBezTo>
                  <a:lnTo>
                    <a:pt x="2744" y="111"/>
                  </a:lnTo>
                  <a:lnTo>
                    <a:pt x="2674" y="2"/>
                  </a:lnTo>
                  <a:lnTo>
                    <a:pt x="1663" y="648"/>
                  </a:lnTo>
                  <a:cubicBezTo>
                    <a:pt x="1584" y="699"/>
                    <a:pt x="1492" y="725"/>
                    <a:pt x="1400" y="725"/>
                  </a:cubicBezTo>
                  <a:cubicBezTo>
                    <a:pt x="1312" y="725"/>
                    <a:pt x="1224" y="702"/>
                    <a:pt x="1147" y="655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2921;p65">
              <a:extLst>
                <a:ext uri="{FF2B5EF4-FFF2-40B4-BE49-F238E27FC236}">
                  <a16:creationId xmlns:a16="http://schemas.microsoft.com/office/drawing/2014/main" id="{CA67BC7C-1A6E-8BD3-61ED-F5574C9DF605}"/>
                </a:ext>
              </a:extLst>
            </p:cNvPr>
            <p:cNvSpPr/>
            <p:nvPr/>
          </p:nvSpPr>
          <p:spPr>
            <a:xfrm>
              <a:off x="6491187" y="2651658"/>
              <a:ext cx="402817" cy="217137"/>
            </a:xfrm>
            <a:custGeom>
              <a:avLst/>
              <a:gdLst/>
              <a:ahLst/>
              <a:cxnLst/>
              <a:rect l="l" t="t" r="r" b="b"/>
              <a:pathLst>
                <a:path w="7350" h="3962" extrusionOk="0">
                  <a:moveTo>
                    <a:pt x="37" y="1"/>
                  </a:moveTo>
                  <a:cubicBezTo>
                    <a:pt x="17" y="1"/>
                    <a:pt x="0" y="17"/>
                    <a:pt x="0" y="38"/>
                  </a:cubicBezTo>
                  <a:lnTo>
                    <a:pt x="0" y="3925"/>
                  </a:lnTo>
                  <a:cubicBezTo>
                    <a:pt x="0" y="3945"/>
                    <a:pt x="17" y="3962"/>
                    <a:pt x="37" y="3962"/>
                  </a:cubicBezTo>
                  <a:lnTo>
                    <a:pt x="7312" y="3962"/>
                  </a:lnTo>
                  <a:cubicBezTo>
                    <a:pt x="7333" y="3962"/>
                    <a:pt x="7350" y="3945"/>
                    <a:pt x="7350" y="3925"/>
                  </a:cubicBezTo>
                  <a:lnTo>
                    <a:pt x="7350" y="38"/>
                  </a:lnTo>
                  <a:cubicBezTo>
                    <a:pt x="7350" y="17"/>
                    <a:pt x="7333" y="1"/>
                    <a:pt x="7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2922;p65">
              <a:extLst>
                <a:ext uri="{FF2B5EF4-FFF2-40B4-BE49-F238E27FC236}">
                  <a16:creationId xmlns:a16="http://schemas.microsoft.com/office/drawing/2014/main" id="{B2218C75-8ABE-5F7B-C8A5-04DE90BE5429}"/>
                </a:ext>
              </a:extLst>
            </p:cNvPr>
            <p:cNvSpPr/>
            <p:nvPr/>
          </p:nvSpPr>
          <p:spPr>
            <a:xfrm>
              <a:off x="6487570" y="2648205"/>
              <a:ext cx="410051" cy="224207"/>
            </a:xfrm>
            <a:custGeom>
              <a:avLst/>
              <a:gdLst/>
              <a:ahLst/>
              <a:cxnLst/>
              <a:rect l="l" t="t" r="r" b="b"/>
              <a:pathLst>
                <a:path w="7482" h="4091" extrusionOk="0">
                  <a:moveTo>
                    <a:pt x="7210" y="128"/>
                  </a:moveTo>
                  <a:cubicBezTo>
                    <a:pt x="7286" y="128"/>
                    <a:pt x="7349" y="190"/>
                    <a:pt x="7349" y="268"/>
                  </a:cubicBezTo>
                  <a:lnTo>
                    <a:pt x="7349" y="3819"/>
                  </a:lnTo>
                  <a:cubicBezTo>
                    <a:pt x="7349" y="3895"/>
                    <a:pt x="7288" y="3959"/>
                    <a:pt x="7210" y="3959"/>
                  </a:cubicBezTo>
                  <a:lnTo>
                    <a:pt x="271" y="3959"/>
                  </a:lnTo>
                  <a:cubicBezTo>
                    <a:pt x="195" y="3959"/>
                    <a:pt x="130" y="3897"/>
                    <a:pt x="130" y="3819"/>
                  </a:cubicBezTo>
                  <a:lnTo>
                    <a:pt x="130" y="268"/>
                  </a:lnTo>
                  <a:cubicBezTo>
                    <a:pt x="130" y="192"/>
                    <a:pt x="193" y="128"/>
                    <a:pt x="271" y="128"/>
                  </a:cubicBezTo>
                  <a:close/>
                  <a:moveTo>
                    <a:pt x="271" y="0"/>
                  </a:moveTo>
                  <a:cubicBezTo>
                    <a:pt x="122" y="0"/>
                    <a:pt x="1" y="121"/>
                    <a:pt x="1" y="270"/>
                  </a:cubicBezTo>
                  <a:lnTo>
                    <a:pt x="1" y="3820"/>
                  </a:lnTo>
                  <a:cubicBezTo>
                    <a:pt x="1" y="3968"/>
                    <a:pt x="122" y="4090"/>
                    <a:pt x="271" y="4090"/>
                  </a:cubicBezTo>
                  <a:lnTo>
                    <a:pt x="7210" y="4090"/>
                  </a:lnTo>
                  <a:cubicBezTo>
                    <a:pt x="7359" y="4090"/>
                    <a:pt x="7481" y="3968"/>
                    <a:pt x="7479" y="3820"/>
                  </a:cubicBezTo>
                  <a:lnTo>
                    <a:pt x="7479" y="270"/>
                  </a:lnTo>
                  <a:cubicBezTo>
                    <a:pt x="7479" y="121"/>
                    <a:pt x="7359" y="0"/>
                    <a:pt x="7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2923;p65">
              <a:extLst>
                <a:ext uri="{FF2B5EF4-FFF2-40B4-BE49-F238E27FC236}">
                  <a16:creationId xmlns:a16="http://schemas.microsoft.com/office/drawing/2014/main" id="{C76721E2-C17C-742D-7B44-8C05F1FB06AE}"/>
                </a:ext>
              </a:extLst>
            </p:cNvPr>
            <p:cNvSpPr/>
            <p:nvPr/>
          </p:nvSpPr>
          <p:spPr>
            <a:xfrm>
              <a:off x="6557554" y="2717313"/>
              <a:ext cx="134546" cy="7125"/>
            </a:xfrm>
            <a:custGeom>
              <a:avLst/>
              <a:gdLst/>
              <a:ahLst/>
              <a:cxnLst/>
              <a:rect l="l" t="t" r="r" b="b"/>
              <a:pathLst>
                <a:path w="2455" h="130" extrusionOk="0">
                  <a:moveTo>
                    <a:pt x="66" y="0"/>
                  </a:moveTo>
                  <a:cubicBezTo>
                    <a:pt x="29" y="0"/>
                    <a:pt x="0" y="28"/>
                    <a:pt x="0" y="65"/>
                  </a:cubicBezTo>
                  <a:cubicBezTo>
                    <a:pt x="0" y="101"/>
                    <a:pt x="29" y="130"/>
                    <a:pt x="66" y="130"/>
                  </a:cubicBezTo>
                  <a:lnTo>
                    <a:pt x="2390" y="130"/>
                  </a:lnTo>
                  <a:cubicBezTo>
                    <a:pt x="2425" y="130"/>
                    <a:pt x="2455" y="101"/>
                    <a:pt x="2455" y="65"/>
                  </a:cubicBezTo>
                  <a:cubicBezTo>
                    <a:pt x="2455" y="28"/>
                    <a:pt x="2427" y="0"/>
                    <a:pt x="2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2924;p65">
              <a:extLst>
                <a:ext uri="{FF2B5EF4-FFF2-40B4-BE49-F238E27FC236}">
                  <a16:creationId xmlns:a16="http://schemas.microsoft.com/office/drawing/2014/main" id="{B192469B-6626-6C3A-DAC5-8CCFF6C0B7C8}"/>
                </a:ext>
              </a:extLst>
            </p:cNvPr>
            <p:cNvSpPr/>
            <p:nvPr/>
          </p:nvSpPr>
          <p:spPr>
            <a:xfrm>
              <a:off x="6718075" y="2717313"/>
              <a:ext cx="120681" cy="7125"/>
            </a:xfrm>
            <a:custGeom>
              <a:avLst/>
              <a:gdLst/>
              <a:ahLst/>
              <a:cxnLst/>
              <a:rect l="l" t="t" r="r" b="b"/>
              <a:pathLst>
                <a:path w="2202" h="130" extrusionOk="0">
                  <a:moveTo>
                    <a:pt x="65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101"/>
                    <a:pt x="29" y="130"/>
                    <a:pt x="65" y="130"/>
                  </a:cubicBezTo>
                  <a:lnTo>
                    <a:pt x="2138" y="130"/>
                  </a:lnTo>
                  <a:cubicBezTo>
                    <a:pt x="2174" y="130"/>
                    <a:pt x="2202" y="101"/>
                    <a:pt x="2202" y="65"/>
                  </a:cubicBezTo>
                  <a:cubicBezTo>
                    <a:pt x="2202" y="28"/>
                    <a:pt x="2174" y="0"/>
                    <a:pt x="2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2925;p65">
              <a:extLst>
                <a:ext uri="{FF2B5EF4-FFF2-40B4-BE49-F238E27FC236}">
                  <a16:creationId xmlns:a16="http://schemas.microsoft.com/office/drawing/2014/main" id="{FF15A5BD-97E6-E993-29C6-6BCC0E32F07F}"/>
                </a:ext>
              </a:extLst>
            </p:cNvPr>
            <p:cNvSpPr/>
            <p:nvPr/>
          </p:nvSpPr>
          <p:spPr>
            <a:xfrm>
              <a:off x="6557554" y="2785873"/>
              <a:ext cx="120735" cy="7179"/>
            </a:xfrm>
            <a:custGeom>
              <a:avLst/>
              <a:gdLst/>
              <a:ahLst/>
              <a:cxnLst/>
              <a:rect l="l" t="t" r="r" b="b"/>
              <a:pathLst>
                <a:path w="2203" h="131" extrusionOk="0">
                  <a:moveTo>
                    <a:pt x="66" y="1"/>
                  </a:moveTo>
                  <a:cubicBezTo>
                    <a:pt x="29" y="1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lnTo>
                    <a:pt x="2137" y="131"/>
                  </a:lnTo>
                  <a:cubicBezTo>
                    <a:pt x="2173" y="131"/>
                    <a:pt x="2202" y="100"/>
                    <a:pt x="2202" y="65"/>
                  </a:cubicBezTo>
                  <a:cubicBezTo>
                    <a:pt x="2202" y="29"/>
                    <a:pt x="2173" y="1"/>
                    <a:pt x="2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2926;p65">
              <a:extLst>
                <a:ext uri="{FF2B5EF4-FFF2-40B4-BE49-F238E27FC236}">
                  <a16:creationId xmlns:a16="http://schemas.microsoft.com/office/drawing/2014/main" id="{D1F9D159-EFCE-EC2B-820E-385809D22E4A}"/>
                </a:ext>
              </a:extLst>
            </p:cNvPr>
            <p:cNvSpPr/>
            <p:nvPr/>
          </p:nvSpPr>
          <p:spPr>
            <a:xfrm>
              <a:off x="6665025" y="2749593"/>
              <a:ext cx="120735" cy="7179"/>
            </a:xfrm>
            <a:custGeom>
              <a:avLst/>
              <a:gdLst/>
              <a:ahLst/>
              <a:cxnLst/>
              <a:rect l="l" t="t" r="r" b="b"/>
              <a:pathLst>
                <a:path w="2203" h="131" extrusionOk="0">
                  <a:moveTo>
                    <a:pt x="66" y="1"/>
                  </a:moveTo>
                  <a:cubicBezTo>
                    <a:pt x="30" y="1"/>
                    <a:pt x="1" y="30"/>
                    <a:pt x="1" y="66"/>
                  </a:cubicBezTo>
                  <a:cubicBezTo>
                    <a:pt x="1" y="102"/>
                    <a:pt x="30" y="130"/>
                    <a:pt x="66" y="130"/>
                  </a:cubicBezTo>
                  <a:lnTo>
                    <a:pt x="2137" y="130"/>
                  </a:lnTo>
                  <a:cubicBezTo>
                    <a:pt x="2173" y="130"/>
                    <a:pt x="2203" y="102"/>
                    <a:pt x="2203" y="66"/>
                  </a:cubicBezTo>
                  <a:cubicBezTo>
                    <a:pt x="2203" y="30"/>
                    <a:pt x="2174" y="1"/>
                    <a:pt x="2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2927;p65">
              <a:extLst>
                <a:ext uri="{FF2B5EF4-FFF2-40B4-BE49-F238E27FC236}">
                  <a16:creationId xmlns:a16="http://schemas.microsoft.com/office/drawing/2014/main" id="{0C898D5C-2717-4C4C-3B08-940373B8DE5E}"/>
                </a:ext>
              </a:extLst>
            </p:cNvPr>
            <p:cNvSpPr/>
            <p:nvPr/>
          </p:nvSpPr>
          <p:spPr>
            <a:xfrm>
              <a:off x="6557500" y="2749593"/>
              <a:ext cx="81714" cy="7179"/>
            </a:xfrm>
            <a:custGeom>
              <a:avLst/>
              <a:gdLst/>
              <a:ahLst/>
              <a:cxnLst/>
              <a:rect l="l" t="t" r="r" b="b"/>
              <a:pathLst>
                <a:path w="1491" h="131" extrusionOk="0">
                  <a:moveTo>
                    <a:pt x="66" y="1"/>
                  </a:moveTo>
                  <a:cubicBezTo>
                    <a:pt x="29" y="1"/>
                    <a:pt x="0" y="30"/>
                    <a:pt x="0" y="66"/>
                  </a:cubicBezTo>
                  <a:cubicBezTo>
                    <a:pt x="0" y="102"/>
                    <a:pt x="29" y="130"/>
                    <a:pt x="66" y="130"/>
                  </a:cubicBezTo>
                  <a:lnTo>
                    <a:pt x="1426" y="130"/>
                  </a:lnTo>
                  <a:cubicBezTo>
                    <a:pt x="1462" y="130"/>
                    <a:pt x="1490" y="102"/>
                    <a:pt x="1490" y="66"/>
                  </a:cubicBezTo>
                  <a:cubicBezTo>
                    <a:pt x="1490" y="30"/>
                    <a:pt x="1462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2928;p65">
              <a:extLst>
                <a:ext uri="{FF2B5EF4-FFF2-40B4-BE49-F238E27FC236}">
                  <a16:creationId xmlns:a16="http://schemas.microsoft.com/office/drawing/2014/main" id="{7F7D913D-6450-535A-42F0-B8041B812149}"/>
                </a:ext>
              </a:extLst>
            </p:cNvPr>
            <p:cNvSpPr/>
            <p:nvPr/>
          </p:nvSpPr>
          <p:spPr>
            <a:xfrm>
              <a:off x="6705964" y="2785873"/>
              <a:ext cx="53106" cy="7179"/>
            </a:xfrm>
            <a:custGeom>
              <a:avLst/>
              <a:gdLst/>
              <a:ahLst/>
              <a:cxnLst/>
              <a:rect l="l" t="t" r="r" b="b"/>
              <a:pathLst>
                <a:path w="969" h="131" extrusionOk="0">
                  <a:moveTo>
                    <a:pt x="66" y="1"/>
                  </a:moveTo>
                  <a:cubicBezTo>
                    <a:pt x="30" y="1"/>
                    <a:pt x="1" y="29"/>
                    <a:pt x="1" y="65"/>
                  </a:cubicBezTo>
                  <a:cubicBezTo>
                    <a:pt x="1" y="102"/>
                    <a:pt x="30" y="131"/>
                    <a:pt x="66" y="131"/>
                  </a:cubicBezTo>
                  <a:lnTo>
                    <a:pt x="903" y="131"/>
                  </a:lnTo>
                  <a:cubicBezTo>
                    <a:pt x="938" y="131"/>
                    <a:pt x="968" y="100"/>
                    <a:pt x="968" y="65"/>
                  </a:cubicBezTo>
                  <a:cubicBezTo>
                    <a:pt x="968" y="29"/>
                    <a:pt x="939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2929;p65">
              <a:extLst>
                <a:ext uri="{FF2B5EF4-FFF2-40B4-BE49-F238E27FC236}">
                  <a16:creationId xmlns:a16="http://schemas.microsoft.com/office/drawing/2014/main" id="{DC7A3615-5B90-513A-19B9-52B114D0FFF1}"/>
                </a:ext>
              </a:extLst>
            </p:cNvPr>
            <p:cNvSpPr/>
            <p:nvPr/>
          </p:nvSpPr>
          <p:spPr>
            <a:xfrm>
              <a:off x="6491187" y="2332425"/>
              <a:ext cx="402817" cy="269586"/>
            </a:xfrm>
            <a:custGeom>
              <a:avLst/>
              <a:gdLst/>
              <a:ahLst/>
              <a:cxnLst/>
              <a:rect l="l" t="t" r="r" b="b"/>
              <a:pathLst>
                <a:path w="7350" h="4919" extrusionOk="0">
                  <a:moveTo>
                    <a:pt x="37" y="1"/>
                  </a:moveTo>
                  <a:cubicBezTo>
                    <a:pt x="17" y="1"/>
                    <a:pt x="0" y="18"/>
                    <a:pt x="0" y="39"/>
                  </a:cubicBezTo>
                  <a:lnTo>
                    <a:pt x="0" y="4881"/>
                  </a:lnTo>
                  <a:cubicBezTo>
                    <a:pt x="0" y="4902"/>
                    <a:pt x="17" y="4919"/>
                    <a:pt x="37" y="4919"/>
                  </a:cubicBezTo>
                  <a:lnTo>
                    <a:pt x="7312" y="4919"/>
                  </a:lnTo>
                  <a:cubicBezTo>
                    <a:pt x="7333" y="4919"/>
                    <a:pt x="7350" y="4902"/>
                    <a:pt x="7350" y="4881"/>
                  </a:cubicBezTo>
                  <a:lnTo>
                    <a:pt x="7350" y="39"/>
                  </a:lnTo>
                  <a:cubicBezTo>
                    <a:pt x="7350" y="18"/>
                    <a:pt x="7333" y="1"/>
                    <a:pt x="7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2930;p65">
              <a:extLst>
                <a:ext uri="{FF2B5EF4-FFF2-40B4-BE49-F238E27FC236}">
                  <a16:creationId xmlns:a16="http://schemas.microsoft.com/office/drawing/2014/main" id="{8EB0D290-C5A3-3422-B178-1BEBCC67A0E4}"/>
                </a:ext>
              </a:extLst>
            </p:cNvPr>
            <p:cNvSpPr/>
            <p:nvPr/>
          </p:nvSpPr>
          <p:spPr>
            <a:xfrm>
              <a:off x="6487570" y="2328973"/>
              <a:ext cx="410051" cy="276656"/>
            </a:xfrm>
            <a:custGeom>
              <a:avLst/>
              <a:gdLst/>
              <a:ahLst/>
              <a:cxnLst/>
              <a:rect l="l" t="t" r="r" b="b"/>
              <a:pathLst>
                <a:path w="7482" h="5048" extrusionOk="0">
                  <a:moveTo>
                    <a:pt x="7210" y="129"/>
                  </a:moveTo>
                  <a:cubicBezTo>
                    <a:pt x="7286" y="129"/>
                    <a:pt x="7349" y="191"/>
                    <a:pt x="7349" y="269"/>
                  </a:cubicBezTo>
                  <a:lnTo>
                    <a:pt x="7349" y="4775"/>
                  </a:lnTo>
                  <a:cubicBezTo>
                    <a:pt x="7349" y="4852"/>
                    <a:pt x="7288" y="4915"/>
                    <a:pt x="7210" y="4915"/>
                  </a:cubicBezTo>
                  <a:lnTo>
                    <a:pt x="271" y="4915"/>
                  </a:lnTo>
                  <a:cubicBezTo>
                    <a:pt x="195" y="4915"/>
                    <a:pt x="130" y="4853"/>
                    <a:pt x="130" y="4775"/>
                  </a:cubicBezTo>
                  <a:lnTo>
                    <a:pt x="130" y="269"/>
                  </a:lnTo>
                  <a:cubicBezTo>
                    <a:pt x="130" y="192"/>
                    <a:pt x="193" y="129"/>
                    <a:pt x="271" y="129"/>
                  </a:cubicBezTo>
                  <a:close/>
                  <a:moveTo>
                    <a:pt x="271" y="0"/>
                  </a:moveTo>
                  <a:cubicBezTo>
                    <a:pt x="122" y="0"/>
                    <a:pt x="1" y="121"/>
                    <a:pt x="1" y="270"/>
                  </a:cubicBezTo>
                  <a:lnTo>
                    <a:pt x="1" y="4777"/>
                  </a:lnTo>
                  <a:cubicBezTo>
                    <a:pt x="1" y="4926"/>
                    <a:pt x="122" y="5047"/>
                    <a:pt x="271" y="5047"/>
                  </a:cubicBezTo>
                  <a:lnTo>
                    <a:pt x="7210" y="5047"/>
                  </a:lnTo>
                  <a:cubicBezTo>
                    <a:pt x="7359" y="5047"/>
                    <a:pt x="7481" y="4925"/>
                    <a:pt x="7479" y="4777"/>
                  </a:cubicBezTo>
                  <a:lnTo>
                    <a:pt x="7479" y="270"/>
                  </a:lnTo>
                  <a:cubicBezTo>
                    <a:pt x="7479" y="121"/>
                    <a:pt x="7359" y="0"/>
                    <a:pt x="7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2931;p65">
              <a:extLst>
                <a:ext uri="{FF2B5EF4-FFF2-40B4-BE49-F238E27FC236}">
                  <a16:creationId xmlns:a16="http://schemas.microsoft.com/office/drawing/2014/main" id="{D106F87C-8E06-D3B6-0AB9-05EAA3872975}"/>
                </a:ext>
              </a:extLst>
            </p:cNvPr>
            <p:cNvSpPr/>
            <p:nvPr/>
          </p:nvSpPr>
          <p:spPr>
            <a:xfrm>
              <a:off x="6776716" y="2344975"/>
              <a:ext cx="20990" cy="20990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192" y="132"/>
                  </a:moveTo>
                  <a:cubicBezTo>
                    <a:pt x="225" y="132"/>
                    <a:pt x="253" y="159"/>
                    <a:pt x="253" y="192"/>
                  </a:cubicBezTo>
                  <a:cubicBezTo>
                    <a:pt x="253" y="226"/>
                    <a:pt x="225" y="253"/>
                    <a:pt x="192" y="253"/>
                  </a:cubicBezTo>
                  <a:cubicBezTo>
                    <a:pt x="158" y="253"/>
                    <a:pt x="131" y="226"/>
                    <a:pt x="131" y="192"/>
                  </a:cubicBezTo>
                  <a:cubicBezTo>
                    <a:pt x="131" y="159"/>
                    <a:pt x="158" y="132"/>
                    <a:pt x="192" y="132"/>
                  </a:cubicBezTo>
                  <a:close/>
                  <a:moveTo>
                    <a:pt x="192" y="1"/>
                  </a:moveTo>
                  <a:cubicBezTo>
                    <a:pt x="87" y="1"/>
                    <a:pt x="1" y="87"/>
                    <a:pt x="1" y="192"/>
                  </a:cubicBezTo>
                  <a:cubicBezTo>
                    <a:pt x="1" y="298"/>
                    <a:pt x="87" y="383"/>
                    <a:pt x="192" y="383"/>
                  </a:cubicBezTo>
                  <a:cubicBezTo>
                    <a:pt x="297" y="383"/>
                    <a:pt x="383" y="298"/>
                    <a:pt x="383" y="192"/>
                  </a:cubicBezTo>
                  <a:cubicBezTo>
                    <a:pt x="383" y="87"/>
                    <a:pt x="2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2932;p65">
              <a:extLst>
                <a:ext uri="{FF2B5EF4-FFF2-40B4-BE49-F238E27FC236}">
                  <a16:creationId xmlns:a16="http://schemas.microsoft.com/office/drawing/2014/main" id="{E71D943C-8213-15B9-612E-F58927F6D45A}"/>
                </a:ext>
              </a:extLst>
            </p:cNvPr>
            <p:cNvSpPr/>
            <p:nvPr/>
          </p:nvSpPr>
          <p:spPr>
            <a:xfrm>
              <a:off x="6817709" y="2344975"/>
              <a:ext cx="20936" cy="20990"/>
            </a:xfrm>
            <a:custGeom>
              <a:avLst/>
              <a:gdLst/>
              <a:ahLst/>
              <a:cxnLst/>
              <a:rect l="l" t="t" r="r" b="b"/>
              <a:pathLst>
                <a:path w="382" h="383" extrusionOk="0">
                  <a:moveTo>
                    <a:pt x="191" y="132"/>
                  </a:moveTo>
                  <a:cubicBezTo>
                    <a:pt x="224" y="132"/>
                    <a:pt x="252" y="159"/>
                    <a:pt x="252" y="192"/>
                  </a:cubicBezTo>
                  <a:cubicBezTo>
                    <a:pt x="252" y="226"/>
                    <a:pt x="224" y="253"/>
                    <a:pt x="191" y="253"/>
                  </a:cubicBezTo>
                  <a:cubicBezTo>
                    <a:pt x="157" y="253"/>
                    <a:pt x="130" y="226"/>
                    <a:pt x="130" y="192"/>
                  </a:cubicBezTo>
                  <a:cubicBezTo>
                    <a:pt x="130" y="159"/>
                    <a:pt x="157" y="132"/>
                    <a:pt x="191" y="132"/>
                  </a:cubicBezTo>
                  <a:close/>
                  <a:moveTo>
                    <a:pt x="191" y="1"/>
                  </a:moveTo>
                  <a:cubicBezTo>
                    <a:pt x="86" y="1"/>
                    <a:pt x="0" y="87"/>
                    <a:pt x="0" y="192"/>
                  </a:cubicBezTo>
                  <a:cubicBezTo>
                    <a:pt x="0" y="298"/>
                    <a:pt x="86" y="383"/>
                    <a:pt x="191" y="383"/>
                  </a:cubicBezTo>
                  <a:cubicBezTo>
                    <a:pt x="296" y="383"/>
                    <a:pt x="382" y="298"/>
                    <a:pt x="382" y="192"/>
                  </a:cubicBezTo>
                  <a:cubicBezTo>
                    <a:pt x="382" y="87"/>
                    <a:pt x="29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2933;p65">
              <a:extLst>
                <a:ext uri="{FF2B5EF4-FFF2-40B4-BE49-F238E27FC236}">
                  <a16:creationId xmlns:a16="http://schemas.microsoft.com/office/drawing/2014/main" id="{FD9ABA37-8C86-578D-C188-658D076A8CCC}"/>
                </a:ext>
              </a:extLst>
            </p:cNvPr>
            <p:cNvSpPr/>
            <p:nvPr/>
          </p:nvSpPr>
          <p:spPr>
            <a:xfrm>
              <a:off x="6858867" y="2344975"/>
              <a:ext cx="20936" cy="20990"/>
            </a:xfrm>
            <a:custGeom>
              <a:avLst/>
              <a:gdLst/>
              <a:ahLst/>
              <a:cxnLst/>
              <a:rect l="l" t="t" r="r" b="b"/>
              <a:pathLst>
                <a:path w="382" h="383" extrusionOk="0">
                  <a:moveTo>
                    <a:pt x="191" y="132"/>
                  </a:moveTo>
                  <a:cubicBezTo>
                    <a:pt x="224" y="132"/>
                    <a:pt x="252" y="159"/>
                    <a:pt x="252" y="192"/>
                  </a:cubicBezTo>
                  <a:cubicBezTo>
                    <a:pt x="252" y="226"/>
                    <a:pt x="225" y="253"/>
                    <a:pt x="191" y="253"/>
                  </a:cubicBezTo>
                  <a:cubicBezTo>
                    <a:pt x="157" y="253"/>
                    <a:pt x="130" y="226"/>
                    <a:pt x="130" y="192"/>
                  </a:cubicBezTo>
                  <a:cubicBezTo>
                    <a:pt x="130" y="159"/>
                    <a:pt x="157" y="132"/>
                    <a:pt x="191" y="132"/>
                  </a:cubicBezTo>
                  <a:close/>
                  <a:moveTo>
                    <a:pt x="191" y="1"/>
                  </a:moveTo>
                  <a:cubicBezTo>
                    <a:pt x="85" y="1"/>
                    <a:pt x="0" y="87"/>
                    <a:pt x="0" y="192"/>
                  </a:cubicBezTo>
                  <a:cubicBezTo>
                    <a:pt x="0" y="298"/>
                    <a:pt x="85" y="383"/>
                    <a:pt x="191" y="383"/>
                  </a:cubicBezTo>
                  <a:cubicBezTo>
                    <a:pt x="296" y="383"/>
                    <a:pt x="381" y="298"/>
                    <a:pt x="381" y="192"/>
                  </a:cubicBezTo>
                  <a:cubicBezTo>
                    <a:pt x="381" y="87"/>
                    <a:pt x="29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2934;p65">
              <a:extLst>
                <a:ext uri="{FF2B5EF4-FFF2-40B4-BE49-F238E27FC236}">
                  <a16:creationId xmlns:a16="http://schemas.microsoft.com/office/drawing/2014/main" id="{805B4D7E-86FC-2F3C-7827-6A2BB4684A78}"/>
                </a:ext>
              </a:extLst>
            </p:cNvPr>
            <p:cNvSpPr/>
            <p:nvPr/>
          </p:nvSpPr>
          <p:spPr>
            <a:xfrm>
              <a:off x="6590656" y="2378187"/>
              <a:ext cx="204806" cy="186611"/>
            </a:xfrm>
            <a:custGeom>
              <a:avLst/>
              <a:gdLst/>
              <a:ahLst/>
              <a:cxnLst/>
              <a:rect l="l" t="t" r="r" b="b"/>
              <a:pathLst>
                <a:path w="3737" h="3405" extrusionOk="0">
                  <a:moveTo>
                    <a:pt x="1868" y="1"/>
                  </a:moveTo>
                  <a:cubicBezTo>
                    <a:pt x="1432" y="1"/>
                    <a:pt x="996" y="167"/>
                    <a:pt x="664" y="499"/>
                  </a:cubicBezTo>
                  <a:cubicBezTo>
                    <a:pt x="0" y="1164"/>
                    <a:pt x="0" y="2242"/>
                    <a:pt x="664" y="2907"/>
                  </a:cubicBezTo>
                  <a:cubicBezTo>
                    <a:pt x="996" y="3239"/>
                    <a:pt x="1432" y="3405"/>
                    <a:pt x="1868" y="3405"/>
                  </a:cubicBezTo>
                  <a:cubicBezTo>
                    <a:pt x="2303" y="3405"/>
                    <a:pt x="2739" y="3239"/>
                    <a:pt x="3071" y="2907"/>
                  </a:cubicBezTo>
                  <a:cubicBezTo>
                    <a:pt x="3736" y="2242"/>
                    <a:pt x="3736" y="1164"/>
                    <a:pt x="3071" y="499"/>
                  </a:cubicBezTo>
                  <a:cubicBezTo>
                    <a:pt x="2739" y="167"/>
                    <a:pt x="2303" y="1"/>
                    <a:pt x="1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2935;p65">
              <a:extLst>
                <a:ext uri="{FF2B5EF4-FFF2-40B4-BE49-F238E27FC236}">
                  <a16:creationId xmlns:a16="http://schemas.microsoft.com/office/drawing/2014/main" id="{23DEC6B7-33B4-7A83-BFE9-4042434B7B1B}"/>
                </a:ext>
              </a:extLst>
            </p:cNvPr>
            <p:cNvSpPr/>
            <p:nvPr/>
          </p:nvSpPr>
          <p:spPr>
            <a:xfrm>
              <a:off x="6596301" y="2374679"/>
              <a:ext cx="193736" cy="193736"/>
            </a:xfrm>
            <a:custGeom>
              <a:avLst/>
              <a:gdLst/>
              <a:ahLst/>
              <a:cxnLst/>
              <a:rect l="l" t="t" r="r" b="b"/>
              <a:pathLst>
                <a:path w="3535" h="3535" extrusionOk="0">
                  <a:moveTo>
                    <a:pt x="1767" y="130"/>
                  </a:moveTo>
                  <a:cubicBezTo>
                    <a:pt x="2670" y="130"/>
                    <a:pt x="3403" y="864"/>
                    <a:pt x="3405" y="1767"/>
                  </a:cubicBezTo>
                  <a:cubicBezTo>
                    <a:pt x="3405" y="2670"/>
                    <a:pt x="2670" y="3405"/>
                    <a:pt x="1767" y="3405"/>
                  </a:cubicBezTo>
                  <a:cubicBezTo>
                    <a:pt x="864" y="3405"/>
                    <a:pt x="131" y="2670"/>
                    <a:pt x="131" y="1767"/>
                  </a:cubicBezTo>
                  <a:cubicBezTo>
                    <a:pt x="131" y="864"/>
                    <a:pt x="864" y="130"/>
                    <a:pt x="1767" y="130"/>
                  </a:cubicBezTo>
                  <a:close/>
                  <a:moveTo>
                    <a:pt x="1767" y="1"/>
                  </a:moveTo>
                  <a:cubicBezTo>
                    <a:pt x="793" y="1"/>
                    <a:pt x="1" y="794"/>
                    <a:pt x="1" y="1767"/>
                  </a:cubicBezTo>
                  <a:cubicBezTo>
                    <a:pt x="1" y="2741"/>
                    <a:pt x="793" y="3534"/>
                    <a:pt x="1767" y="3534"/>
                  </a:cubicBezTo>
                  <a:cubicBezTo>
                    <a:pt x="2742" y="3534"/>
                    <a:pt x="3533" y="2741"/>
                    <a:pt x="3535" y="1767"/>
                  </a:cubicBezTo>
                  <a:cubicBezTo>
                    <a:pt x="3535" y="794"/>
                    <a:pt x="2742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2936;p65">
              <a:extLst>
                <a:ext uri="{FF2B5EF4-FFF2-40B4-BE49-F238E27FC236}">
                  <a16:creationId xmlns:a16="http://schemas.microsoft.com/office/drawing/2014/main" id="{E0A674AC-91AE-7544-17AA-BA08D45B5F07}"/>
                </a:ext>
              </a:extLst>
            </p:cNvPr>
            <p:cNvSpPr/>
            <p:nvPr/>
          </p:nvSpPr>
          <p:spPr>
            <a:xfrm>
              <a:off x="6610111" y="2397861"/>
              <a:ext cx="166224" cy="146549"/>
            </a:xfrm>
            <a:custGeom>
              <a:avLst/>
              <a:gdLst/>
              <a:ahLst/>
              <a:cxnLst/>
              <a:rect l="l" t="t" r="r" b="b"/>
              <a:pathLst>
                <a:path w="3033" h="2674" extrusionOk="0">
                  <a:moveTo>
                    <a:pt x="1517" y="0"/>
                  </a:moveTo>
                  <a:cubicBezTo>
                    <a:pt x="990" y="0"/>
                    <a:pt x="491" y="314"/>
                    <a:pt x="279" y="831"/>
                  </a:cubicBezTo>
                  <a:cubicBezTo>
                    <a:pt x="0" y="1514"/>
                    <a:pt x="327" y="2295"/>
                    <a:pt x="1011" y="2574"/>
                  </a:cubicBezTo>
                  <a:cubicBezTo>
                    <a:pt x="1176" y="2641"/>
                    <a:pt x="1347" y="2673"/>
                    <a:pt x="1516" y="2673"/>
                  </a:cubicBezTo>
                  <a:cubicBezTo>
                    <a:pt x="2042" y="2673"/>
                    <a:pt x="2542" y="2360"/>
                    <a:pt x="2753" y="1842"/>
                  </a:cubicBezTo>
                  <a:cubicBezTo>
                    <a:pt x="3033" y="1159"/>
                    <a:pt x="2705" y="379"/>
                    <a:pt x="2022" y="100"/>
                  </a:cubicBezTo>
                  <a:cubicBezTo>
                    <a:pt x="1856" y="32"/>
                    <a:pt x="168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2937;p65">
              <a:extLst>
                <a:ext uri="{FF2B5EF4-FFF2-40B4-BE49-F238E27FC236}">
                  <a16:creationId xmlns:a16="http://schemas.microsoft.com/office/drawing/2014/main" id="{C7D0E817-26C4-F4C0-7763-B2030BA83072}"/>
                </a:ext>
              </a:extLst>
            </p:cNvPr>
            <p:cNvSpPr/>
            <p:nvPr/>
          </p:nvSpPr>
          <p:spPr>
            <a:xfrm>
              <a:off x="6616359" y="2394683"/>
              <a:ext cx="153618" cy="153618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401" y="131"/>
                  </a:moveTo>
                  <a:cubicBezTo>
                    <a:pt x="2102" y="131"/>
                    <a:pt x="2673" y="701"/>
                    <a:pt x="2673" y="1402"/>
                  </a:cubicBezTo>
                  <a:cubicBezTo>
                    <a:pt x="2673" y="2102"/>
                    <a:pt x="2103" y="2673"/>
                    <a:pt x="1401" y="2673"/>
                  </a:cubicBezTo>
                  <a:cubicBezTo>
                    <a:pt x="700" y="2673"/>
                    <a:pt x="130" y="2102"/>
                    <a:pt x="130" y="1402"/>
                  </a:cubicBezTo>
                  <a:cubicBezTo>
                    <a:pt x="130" y="701"/>
                    <a:pt x="701" y="131"/>
                    <a:pt x="1401" y="131"/>
                  </a:cubicBezTo>
                  <a:close/>
                  <a:moveTo>
                    <a:pt x="1401" y="1"/>
                  </a:moveTo>
                  <a:cubicBezTo>
                    <a:pt x="628" y="1"/>
                    <a:pt x="0" y="631"/>
                    <a:pt x="0" y="1402"/>
                  </a:cubicBezTo>
                  <a:cubicBezTo>
                    <a:pt x="0" y="2175"/>
                    <a:pt x="629" y="2803"/>
                    <a:pt x="1401" y="2803"/>
                  </a:cubicBezTo>
                  <a:cubicBezTo>
                    <a:pt x="2173" y="2803"/>
                    <a:pt x="2802" y="2175"/>
                    <a:pt x="2802" y="1402"/>
                  </a:cubicBezTo>
                  <a:cubicBezTo>
                    <a:pt x="2802" y="629"/>
                    <a:pt x="2173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2938;p65">
              <a:extLst>
                <a:ext uri="{FF2B5EF4-FFF2-40B4-BE49-F238E27FC236}">
                  <a16:creationId xmlns:a16="http://schemas.microsoft.com/office/drawing/2014/main" id="{FCFD0787-AF00-1AE5-5B67-CB56AA461B99}"/>
                </a:ext>
              </a:extLst>
            </p:cNvPr>
            <p:cNvSpPr/>
            <p:nvPr/>
          </p:nvSpPr>
          <p:spPr>
            <a:xfrm>
              <a:off x="6688152" y="2429647"/>
              <a:ext cx="41707" cy="46913"/>
            </a:xfrm>
            <a:custGeom>
              <a:avLst/>
              <a:gdLst/>
              <a:ahLst/>
              <a:cxnLst/>
              <a:rect l="l" t="t" r="r" b="b"/>
              <a:pathLst>
                <a:path w="761" h="856" extrusionOk="0">
                  <a:moveTo>
                    <a:pt x="91" y="0"/>
                  </a:moveTo>
                  <a:cubicBezTo>
                    <a:pt x="40" y="0"/>
                    <a:pt x="1" y="41"/>
                    <a:pt x="1" y="91"/>
                  </a:cubicBezTo>
                  <a:lnTo>
                    <a:pt x="1" y="855"/>
                  </a:lnTo>
                  <a:lnTo>
                    <a:pt x="670" y="855"/>
                  </a:lnTo>
                  <a:cubicBezTo>
                    <a:pt x="720" y="855"/>
                    <a:pt x="761" y="815"/>
                    <a:pt x="761" y="763"/>
                  </a:cubicBezTo>
                  <a:cubicBezTo>
                    <a:pt x="761" y="712"/>
                    <a:pt x="720" y="673"/>
                    <a:pt x="670" y="673"/>
                  </a:cubicBezTo>
                  <a:lnTo>
                    <a:pt x="183" y="673"/>
                  </a:lnTo>
                  <a:lnTo>
                    <a:pt x="183" y="91"/>
                  </a:lnTo>
                  <a:cubicBezTo>
                    <a:pt x="183" y="41"/>
                    <a:pt x="142" y="0"/>
                    <a:pt x="9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939;p65">
              <a:extLst>
                <a:ext uri="{FF2B5EF4-FFF2-40B4-BE49-F238E27FC236}">
                  <a16:creationId xmlns:a16="http://schemas.microsoft.com/office/drawing/2014/main" id="{432A2C78-3312-D48E-DABE-6A0B6975E060}"/>
                </a:ext>
              </a:extLst>
            </p:cNvPr>
            <p:cNvSpPr/>
            <p:nvPr/>
          </p:nvSpPr>
          <p:spPr>
            <a:xfrm>
              <a:off x="6682288" y="2461160"/>
              <a:ext cx="22306" cy="22306"/>
            </a:xfrm>
            <a:custGeom>
              <a:avLst/>
              <a:gdLst/>
              <a:ahLst/>
              <a:cxnLst/>
              <a:rect l="l" t="t" r="r" b="b"/>
              <a:pathLst>
                <a:path w="407" h="407" extrusionOk="0">
                  <a:moveTo>
                    <a:pt x="203" y="0"/>
                  </a:moveTo>
                  <a:cubicBezTo>
                    <a:pt x="90" y="0"/>
                    <a:pt x="0" y="90"/>
                    <a:pt x="0" y="203"/>
                  </a:cubicBezTo>
                  <a:cubicBezTo>
                    <a:pt x="0" y="317"/>
                    <a:pt x="90" y="407"/>
                    <a:pt x="203" y="407"/>
                  </a:cubicBezTo>
                  <a:cubicBezTo>
                    <a:pt x="317" y="407"/>
                    <a:pt x="407" y="317"/>
                    <a:pt x="407" y="203"/>
                  </a:cubicBezTo>
                  <a:cubicBezTo>
                    <a:pt x="407" y="90"/>
                    <a:pt x="317" y="0"/>
                    <a:pt x="203" y="0"/>
                  </a:cubicBez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940;p65">
              <a:extLst>
                <a:ext uri="{FF2B5EF4-FFF2-40B4-BE49-F238E27FC236}">
                  <a16:creationId xmlns:a16="http://schemas.microsoft.com/office/drawing/2014/main" id="{B2984176-F8B2-8196-5641-957271778164}"/>
                </a:ext>
              </a:extLst>
            </p:cNvPr>
            <p:cNvSpPr/>
            <p:nvPr/>
          </p:nvSpPr>
          <p:spPr>
            <a:xfrm>
              <a:off x="6678671" y="2457543"/>
              <a:ext cx="29540" cy="29540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130"/>
                  </a:moveTo>
                  <a:cubicBezTo>
                    <a:pt x="346" y="130"/>
                    <a:pt x="409" y="193"/>
                    <a:pt x="409" y="269"/>
                  </a:cubicBezTo>
                  <a:cubicBezTo>
                    <a:pt x="409" y="346"/>
                    <a:pt x="346" y="409"/>
                    <a:pt x="269" y="409"/>
                  </a:cubicBezTo>
                  <a:cubicBezTo>
                    <a:pt x="193" y="409"/>
                    <a:pt x="130" y="346"/>
                    <a:pt x="130" y="269"/>
                  </a:cubicBezTo>
                  <a:cubicBezTo>
                    <a:pt x="130" y="193"/>
                    <a:pt x="193" y="130"/>
                    <a:pt x="269" y="130"/>
                  </a:cubicBezTo>
                  <a:close/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cubicBezTo>
                    <a:pt x="1" y="418"/>
                    <a:pt x="122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1"/>
                    <a:pt x="26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941;p65">
              <a:extLst>
                <a:ext uri="{FF2B5EF4-FFF2-40B4-BE49-F238E27FC236}">
                  <a16:creationId xmlns:a16="http://schemas.microsoft.com/office/drawing/2014/main" id="{E34EFA9B-E3DF-AC16-7DB3-C8AD876E4E95}"/>
                </a:ext>
              </a:extLst>
            </p:cNvPr>
            <p:cNvSpPr/>
            <p:nvPr/>
          </p:nvSpPr>
          <p:spPr>
            <a:xfrm>
              <a:off x="5844554" y="2320807"/>
              <a:ext cx="598854" cy="532650"/>
            </a:xfrm>
            <a:custGeom>
              <a:avLst/>
              <a:gdLst/>
              <a:ahLst/>
              <a:cxnLst/>
              <a:rect l="l" t="t" r="r" b="b"/>
              <a:pathLst>
                <a:path w="10927" h="9719" extrusionOk="0">
                  <a:moveTo>
                    <a:pt x="159" y="1"/>
                  </a:moveTo>
                  <a:cubicBezTo>
                    <a:pt x="72" y="1"/>
                    <a:pt x="0" y="72"/>
                    <a:pt x="0" y="160"/>
                  </a:cubicBezTo>
                  <a:lnTo>
                    <a:pt x="0" y="9561"/>
                  </a:lnTo>
                  <a:cubicBezTo>
                    <a:pt x="0" y="9648"/>
                    <a:pt x="72" y="9719"/>
                    <a:pt x="159" y="9719"/>
                  </a:cubicBezTo>
                  <a:lnTo>
                    <a:pt x="10768" y="9719"/>
                  </a:lnTo>
                  <a:cubicBezTo>
                    <a:pt x="10855" y="9719"/>
                    <a:pt x="10926" y="9649"/>
                    <a:pt x="10926" y="9561"/>
                  </a:cubicBezTo>
                  <a:lnTo>
                    <a:pt x="10926" y="160"/>
                  </a:lnTo>
                  <a:cubicBezTo>
                    <a:pt x="10926" y="72"/>
                    <a:pt x="10855" y="1"/>
                    <a:pt x="10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942;p65">
              <a:extLst>
                <a:ext uri="{FF2B5EF4-FFF2-40B4-BE49-F238E27FC236}">
                  <a16:creationId xmlns:a16="http://schemas.microsoft.com/office/drawing/2014/main" id="{3A51EB37-0232-EDE1-08A1-9F6E93CB8576}"/>
                </a:ext>
              </a:extLst>
            </p:cNvPr>
            <p:cNvSpPr/>
            <p:nvPr/>
          </p:nvSpPr>
          <p:spPr>
            <a:xfrm>
              <a:off x="5840937" y="2317299"/>
              <a:ext cx="605979" cy="539774"/>
            </a:xfrm>
            <a:custGeom>
              <a:avLst/>
              <a:gdLst/>
              <a:ahLst/>
              <a:cxnLst/>
              <a:rect l="l" t="t" r="r" b="b"/>
              <a:pathLst>
                <a:path w="11057" h="9849" extrusionOk="0">
                  <a:moveTo>
                    <a:pt x="10126" y="130"/>
                  </a:moveTo>
                  <a:cubicBezTo>
                    <a:pt x="10567" y="130"/>
                    <a:pt x="10926" y="489"/>
                    <a:pt x="10926" y="930"/>
                  </a:cubicBezTo>
                  <a:lnTo>
                    <a:pt x="10926" y="8918"/>
                  </a:lnTo>
                  <a:cubicBezTo>
                    <a:pt x="10926" y="9359"/>
                    <a:pt x="10567" y="9718"/>
                    <a:pt x="10126" y="9718"/>
                  </a:cubicBezTo>
                  <a:lnTo>
                    <a:pt x="931" y="9718"/>
                  </a:lnTo>
                  <a:cubicBezTo>
                    <a:pt x="490" y="9718"/>
                    <a:pt x="130" y="9359"/>
                    <a:pt x="130" y="8918"/>
                  </a:cubicBezTo>
                  <a:lnTo>
                    <a:pt x="130" y="930"/>
                  </a:lnTo>
                  <a:cubicBezTo>
                    <a:pt x="130" y="489"/>
                    <a:pt x="490" y="130"/>
                    <a:pt x="931" y="130"/>
                  </a:cubicBezTo>
                  <a:close/>
                  <a:moveTo>
                    <a:pt x="931" y="0"/>
                  </a:moveTo>
                  <a:cubicBezTo>
                    <a:pt x="418" y="0"/>
                    <a:pt x="0" y="417"/>
                    <a:pt x="0" y="930"/>
                  </a:cubicBezTo>
                  <a:lnTo>
                    <a:pt x="0" y="8918"/>
                  </a:lnTo>
                  <a:cubicBezTo>
                    <a:pt x="0" y="9430"/>
                    <a:pt x="417" y="9848"/>
                    <a:pt x="931" y="9848"/>
                  </a:cubicBezTo>
                  <a:lnTo>
                    <a:pt x="10126" y="9848"/>
                  </a:lnTo>
                  <a:cubicBezTo>
                    <a:pt x="10639" y="9848"/>
                    <a:pt x="11057" y="9430"/>
                    <a:pt x="11056" y="8918"/>
                  </a:cubicBezTo>
                  <a:lnTo>
                    <a:pt x="11056" y="930"/>
                  </a:lnTo>
                  <a:cubicBezTo>
                    <a:pt x="11056" y="419"/>
                    <a:pt x="10637" y="0"/>
                    <a:pt x="10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943;p65">
              <a:extLst>
                <a:ext uri="{FF2B5EF4-FFF2-40B4-BE49-F238E27FC236}">
                  <a16:creationId xmlns:a16="http://schemas.microsoft.com/office/drawing/2014/main" id="{708BE5D4-86DF-6D6A-69F9-773F976486D8}"/>
                </a:ext>
              </a:extLst>
            </p:cNvPr>
            <p:cNvSpPr/>
            <p:nvPr/>
          </p:nvSpPr>
          <p:spPr>
            <a:xfrm>
              <a:off x="6044863" y="2377200"/>
              <a:ext cx="197791" cy="180199"/>
            </a:xfrm>
            <a:custGeom>
              <a:avLst/>
              <a:gdLst/>
              <a:ahLst/>
              <a:cxnLst/>
              <a:rect l="l" t="t" r="r" b="b"/>
              <a:pathLst>
                <a:path w="3609" h="3288" extrusionOk="0">
                  <a:moveTo>
                    <a:pt x="1805" y="0"/>
                  </a:moveTo>
                  <a:cubicBezTo>
                    <a:pt x="1384" y="0"/>
                    <a:pt x="964" y="161"/>
                    <a:pt x="643" y="482"/>
                  </a:cubicBezTo>
                  <a:cubicBezTo>
                    <a:pt x="1" y="1123"/>
                    <a:pt x="1" y="2164"/>
                    <a:pt x="643" y="2805"/>
                  </a:cubicBezTo>
                  <a:cubicBezTo>
                    <a:pt x="964" y="3127"/>
                    <a:pt x="1384" y="3287"/>
                    <a:pt x="1805" y="3287"/>
                  </a:cubicBezTo>
                  <a:cubicBezTo>
                    <a:pt x="2225" y="3287"/>
                    <a:pt x="2646" y="3127"/>
                    <a:pt x="2967" y="2805"/>
                  </a:cubicBezTo>
                  <a:cubicBezTo>
                    <a:pt x="3609" y="2164"/>
                    <a:pt x="3609" y="1123"/>
                    <a:pt x="2967" y="482"/>
                  </a:cubicBezTo>
                  <a:cubicBezTo>
                    <a:pt x="2646" y="161"/>
                    <a:pt x="2225" y="0"/>
                    <a:pt x="1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944;p65">
              <a:extLst>
                <a:ext uri="{FF2B5EF4-FFF2-40B4-BE49-F238E27FC236}">
                  <a16:creationId xmlns:a16="http://schemas.microsoft.com/office/drawing/2014/main" id="{DC32FEEF-70B4-52E4-F837-A1306AADF59E}"/>
                </a:ext>
              </a:extLst>
            </p:cNvPr>
            <p:cNvSpPr/>
            <p:nvPr/>
          </p:nvSpPr>
          <p:spPr>
            <a:xfrm>
              <a:off x="6050233" y="2373583"/>
              <a:ext cx="187378" cy="187378"/>
            </a:xfrm>
            <a:custGeom>
              <a:avLst/>
              <a:gdLst/>
              <a:ahLst/>
              <a:cxnLst/>
              <a:rect l="l" t="t" r="r" b="b"/>
              <a:pathLst>
                <a:path w="3419" h="3419" extrusionOk="0">
                  <a:moveTo>
                    <a:pt x="1709" y="131"/>
                  </a:moveTo>
                  <a:cubicBezTo>
                    <a:pt x="2581" y="131"/>
                    <a:pt x="3289" y="839"/>
                    <a:pt x="3288" y="1709"/>
                  </a:cubicBezTo>
                  <a:cubicBezTo>
                    <a:pt x="3288" y="2580"/>
                    <a:pt x="2579" y="3289"/>
                    <a:pt x="1709" y="3289"/>
                  </a:cubicBezTo>
                  <a:cubicBezTo>
                    <a:pt x="839" y="3289"/>
                    <a:pt x="130" y="2580"/>
                    <a:pt x="130" y="1709"/>
                  </a:cubicBezTo>
                  <a:cubicBezTo>
                    <a:pt x="130" y="839"/>
                    <a:pt x="839" y="131"/>
                    <a:pt x="1709" y="131"/>
                  </a:cubicBezTo>
                  <a:close/>
                  <a:moveTo>
                    <a:pt x="1709" y="1"/>
                  </a:moveTo>
                  <a:cubicBezTo>
                    <a:pt x="767" y="1"/>
                    <a:pt x="0" y="768"/>
                    <a:pt x="0" y="1709"/>
                  </a:cubicBezTo>
                  <a:cubicBezTo>
                    <a:pt x="0" y="2651"/>
                    <a:pt x="767" y="3418"/>
                    <a:pt x="1709" y="3418"/>
                  </a:cubicBezTo>
                  <a:cubicBezTo>
                    <a:pt x="2652" y="3418"/>
                    <a:pt x="3419" y="2651"/>
                    <a:pt x="3418" y="1709"/>
                  </a:cubicBezTo>
                  <a:cubicBezTo>
                    <a:pt x="3418" y="768"/>
                    <a:pt x="2651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945;p65">
              <a:extLst>
                <a:ext uri="{FF2B5EF4-FFF2-40B4-BE49-F238E27FC236}">
                  <a16:creationId xmlns:a16="http://schemas.microsoft.com/office/drawing/2014/main" id="{49EDF256-C88F-53B4-E33E-80DF4574693D}"/>
                </a:ext>
              </a:extLst>
            </p:cNvPr>
            <p:cNvSpPr/>
            <p:nvPr/>
          </p:nvSpPr>
          <p:spPr>
            <a:xfrm>
              <a:off x="6101914" y="2467627"/>
              <a:ext cx="81933" cy="41104"/>
            </a:xfrm>
            <a:custGeom>
              <a:avLst/>
              <a:gdLst/>
              <a:ahLst/>
              <a:cxnLst/>
              <a:rect l="l" t="t" r="r" b="b"/>
              <a:pathLst>
                <a:path w="1495" h="750" extrusionOk="0">
                  <a:moveTo>
                    <a:pt x="748" y="0"/>
                  </a:moveTo>
                  <a:cubicBezTo>
                    <a:pt x="336" y="0"/>
                    <a:pt x="0" y="335"/>
                    <a:pt x="0" y="748"/>
                  </a:cubicBezTo>
                  <a:cubicBezTo>
                    <a:pt x="0" y="749"/>
                    <a:pt x="450" y="750"/>
                    <a:pt x="856" y="750"/>
                  </a:cubicBezTo>
                  <a:cubicBezTo>
                    <a:pt x="1190" y="750"/>
                    <a:pt x="1495" y="749"/>
                    <a:pt x="1495" y="748"/>
                  </a:cubicBezTo>
                  <a:cubicBezTo>
                    <a:pt x="1495" y="335"/>
                    <a:pt x="1161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946;p65">
              <a:extLst>
                <a:ext uri="{FF2B5EF4-FFF2-40B4-BE49-F238E27FC236}">
                  <a16:creationId xmlns:a16="http://schemas.microsoft.com/office/drawing/2014/main" id="{C2745CA4-E75A-A37D-B5D1-3CA654831362}"/>
                </a:ext>
              </a:extLst>
            </p:cNvPr>
            <p:cNvSpPr/>
            <p:nvPr/>
          </p:nvSpPr>
          <p:spPr>
            <a:xfrm>
              <a:off x="6098296" y="2464119"/>
              <a:ext cx="89168" cy="48228"/>
            </a:xfrm>
            <a:custGeom>
              <a:avLst/>
              <a:gdLst/>
              <a:ahLst/>
              <a:cxnLst/>
              <a:rect l="l" t="t" r="r" b="b"/>
              <a:pathLst>
                <a:path w="1627" h="880" extrusionOk="0">
                  <a:moveTo>
                    <a:pt x="814" y="129"/>
                  </a:moveTo>
                  <a:cubicBezTo>
                    <a:pt x="1169" y="129"/>
                    <a:pt x="1461" y="402"/>
                    <a:pt x="1493" y="747"/>
                  </a:cubicBezTo>
                  <a:cubicBezTo>
                    <a:pt x="1372" y="748"/>
                    <a:pt x="1094" y="749"/>
                    <a:pt x="815" y="749"/>
                  </a:cubicBezTo>
                  <a:cubicBezTo>
                    <a:pt x="537" y="749"/>
                    <a:pt x="257" y="748"/>
                    <a:pt x="134" y="747"/>
                  </a:cubicBezTo>
                  <a:cubicBezTo>
                    <a:pt x="166" y="402"/>
                    <a:pt x="459" y="129"/>
                    <a:pt x="814" y="129"/>
                  </a:cubicBezTo>
                  <a:close/>
                  <a:moveTo>
                    <a:pt x="813" y="0"/>
                  </a:moveTo>
                  <a:cubicBezTo>
                    <a:pt x="364" y="0"/>
                    <a:pt x="0" y="365"/>
                    <a:pt x="0" y="813"/>
                  </a:cubicBezTo>
                  <a:cubicBezTo>
                    <a:pt x="0" y="877"/>
                    <a:pt x="0" y="877"/>
                    <a:pt x="332" y="879"/>
                  </a:cubicBezTo>
                  <a:lnTo>
                    <a:pt x="900" y="879"/>
                  </a:lnTo>
                  <a:cubicBezTo>
                    <a:pt x="1626" y="879"/>
                    <a:pt x="1626" y="879"/>
                    <a:pt x="1624" y="813"/>
                  </a:cubicBezTo>
                  <a:cubicBezTo>
                    <a:pt x="1624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947;p65">
              <a:extLst>
                <a:ext uri="{FF2B5EF4-FFF2-40B4-BE49-F238E27FC236}">
                  <a16:creationId xmlns:a16="http://schemas.microsoft.com/office/drawing/2014/main" id="{4D343E54-F491-273B-4F91-1910F22C74F1}"/>
                </a:ext>
              </a:extLst>
            </p:cNvPr>
            <p:cNvSpPr/>
            <p:nvPr/>
          </p:nvSpPr>
          <p:spPr>
            <a:xfrm>
              <a:off x="6119834" y="2415398"/>
              <a:ext cx="46584" cy="46584"/>
            </a:xfrm>
            <a:custGeom>
              <a:avLst/>
              <a:gdLst/>
              <a:ahLst/>
              <a:cxnLst/>
              <a:rect l="l" t="t" r="r" b="b"/>
              <a:pathLst>
                <a:path w="850" h="850" extrusionOk="0">
                  <a:moveTo>
                    <a:pt x="425" y="1"/>
                  </a:moveTo>
                  <a:cubicBezTo>
                    <a:pt x="191" y="1"/>
                    <a:pt x="0" y="191"/>
                    <a:pt x="0" y="425"/>
                  </a:cubicBezTo>
                  <a:cubicBezTo>
                    <a:pt x="0" y="660"/>
                    <a:pt x="191" y="850"/>
                    <a:pt x="425" y="850"/>
                  </a:cubicBezTo>
                  <a:cubicBezTo>
                    <a:pt x="659" y="850"/>
                    <a:pt x="849" y="659"/>
                    <a:pt x="849" y="425"/>
                  </a:cubicBezTo>
                  <a:cubicBezTo>
                    <a:pt x="849" y="191"/>
                    <a:pt x="658" y="1"/>
                    <a:pt x="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948;p65">
              <a:extLst>
                <a:ext uri="{FF2B5EF4-FFF2-40B4-BE49-F238E27FC236}">
                  <a16:creationId xmlns:a16="http://schemas.microsoft.com/office/drawing/2014/main" id="{0542C06C-4EA3-8D7F-F7F7-F858EB3D2C52}"/>
                </a:ext>
              </a:extLst>
            </p:cNvPr>
            <p:cNvSpPr/>
            <p:nvPr/>
          </p:nvSpPr>
          <p:spPr>
            <a:xfrm>
              <a:off x="6116382" y="2411836"/>
              <a:ext cx="53599" cy="53654"/>
            </a:xfrm>
            <a:custGeom>
              <a:avLst/>
              <a:gdLst/>
              <a:ahLst/>
              <a:cxnLst/>
              <a:rect l="l" t="t" r="r" b="b"/>
              <a:pathLst>
                <a:path w="978" h="979" extrusionOk="0">
                  <a:moveTo>
                    <a:pt x="489" y="131"/>
                  </a:moveTo>
                  <a:cubicBezTo>
                    <a:pt x="687" y="131"/>
                    <a:pt x="848" y="292"/>
                    <a:pt x="848" y="490"/>
                  </a:cubicBezTo>
                  <a:cubicBezTo>
                    <a:pt x="848" y="688"/>
                    <a:pt x="687" y="849"/>
                    <a:pt x="489" y="849"/>
                  </a:cubicBezTo>
                  <a:cubicBezTo>
                    <a:pt x="291" y="849"/>
                    <a:pt x="130" y="688"/>
                    <a:pt x="130" y="490"/>
                  </a:cubicBezTo>
                  <a:cubicBezTo>
                    <a:pt x="130" y="292"/>
                    <a:pt x="291" y="131"/>
                    <a:pt x="489" y="131"/>
                  </a:cubicBezTo>
                  <a:close/>
                  <a:moveTo>
                    <a:pt x="489" y="0"/>
                  </a:moveTo>
                  <a:cubicBezTo>
                    <a:pt x="219" y="0"/>
                    <a:pt x="0" y="220"/>
                    <a:pt x="0" y="490"/>
                  </a:cubicBezTo>
                  <a:cubicBezTo>
                    <a:pt x="0" y="760"/>
                    <a:pt x="219" y="979"/>
                    <a:pt x="489" y="979"/>
                  </a:cubicBezTo>
                  <a:cubicBezTo>
                    <a:pt x="759" y="979"/>
                    <a:pt x="978" y="760"/>
                    <a:pt x="978" y="490"/>
                  </a:cubicBezTo>
                  <a:cubicBezTo>
                    <a:pt x="978" y="220"/>
                    <a:pt x="759" y="0"/>
                    <a:pt x="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949;p65">
              <a:extLst>
                <a:ext uri="{FF2B5EF4-FFF2-40B4-BE49-F238E27FC236}">
                  <a16:creationId xmlns:a16="http://schemas.microsoft.com/office/drawing/2014/main" id="{92B0E422-27AD-EE05-DEAA-71DD463F793A}"/>
                </a:ext>
              </a:extLst>
            </p:cNvPr>
            <p:cNvSpPr/>
            <p:nvPr/>
          </p:nvSpPr>
          <p:spPr>
            <a:xfrm>
              <a:off x="5969014" y="2601951"/>
              <a:ext cx="349875" cy="63190"/>
            </a:xfrm>
            <a:custGeom>
              <a:avLst/>
              <a:gdLst/>
              <a:ahLst/>
              <a:cxnLst/>
              <a:rect l="l" t="t" r="r" b="b"/>
              <a:pathLst>
                <a:path w="6384" h="1153" extrusionOk="0">
                  <a:moveTo>
                    <a:pt x="576" y="1"/>
                  </a:moveTo>
                  <a:cubicBezTo>
                    <a:pt x="258" y="1"/>
                    <a:pt x="0" y="259"/>
                    <a:pt x="0" y="577"/>
                  </a:cubicBezTo>
                  <a:cubicBezTo>
                    <a:pt x="0" y="894"/>
                    <a:pt x="258" y="1153"/>
                    <a:pt x="576" y="1153"/>
                  </a:cubicBezTo>
                  <a:lnTo>
                    <a:pt x="5808" y="1153"/>
                  </a:lnTo>
                  <a:cubicBezTo>
                    <a:pt x="6125" y="1153"/>
                    <a:pt x="6384" y="894"/>
                    <a:pt x="6384" y="577"/>
                  </a:cubicBezTo>
                  <a:cubicBezTo>
                    <a:pt x="6384" y="259"/>
                    <a:pt x="6125" y="1"/>
                    <a:pt x="5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950;p65">
              <a:extLst>
                <a:ext uri="{FF2B5EF4-FFF2-40B4-BE49-F238E27FC236}">
                  <a16:creationId xmlns:a16="http://schemas.microsoft.com/office/drawing/2014/main" id="{ECFBFFDB-7436-3C4A-D333-4FB903C491DB}"/>
                </a:ext>
              </a:extLst>
            </p:cNvPr>
            <p:cNvSpPr/>
            <p:nvPr/>
          </p:nvSpPr>
          <p:spPr>
            <a:xfrm>
              <a:off x="5965397" y="2598334"/>
              <a:ext cx="357000" cy="70260"/>
            </a:xfrm>
            <a:custGeom>
              <a:avLst/>
              <a:gdLst/>
              <a:ahLst/>
              <a:cxnLst/>
              <a:rect l="l" t="t" r="r" b="b"/>
              <a:pathLst>
                <a:path w="6514" h="1282" extrusionOk="0">
                  <a:moveTo>
                    <a:pt x="5874" y="130"/>
                  </a:moveTo>
                  <a:cubicBezTo>
                    <a:pt x="6155" y="130"/>
                    <a:pt x="6384" y="359"/>
                    <a:pt x="6384" y="642"/>
                  </a:cubicBezTo>
                  <a:cubicBezTo>
                    <a:pt x="6384" y="923"/>
                    <a:pt x="6155" y="1152"/>
                    <a:pt x="5874" y="1152"/>
                  </a:cubicBezTo>
                  <a:lnTo>
                    <a:pt x="642" y="1152"/>
                  </a:lnTo>
                  <a:cubicBezTo>
                    <a:pt x="360" y="1152"/>
                    <a:pt x="131" y="923"/>
                    <a:pt x="131" y="642"/>
                  </a:cubicBezTo>
                  <a:cubicBezTo>
                    <a:pt x="131" y="360"/>
                    <a:pt x="360" y="130"/>
                    <a:pt x="642" y="130"/>
                  </a:cubicBezTo>
                  <a:close/>
                  <a:moveTo>
                    <a:pt x="642" y="0"/>
                  </a:moveTo>
                  <a:cubicBezTo>
                    <a:pt x="289" y="0"/>
                    <a:pt x="1" y="289"/>
                    <a:pt x="1" y="642"/>
                  </a:cubicBezTo>
                  <a:cubicBezTo>
                    <a:pt x="1" y="994"/>
                    <a:pt x="289" y="1282"/>
                    <a:pt x="642" y="1282"/>
                  </a:cubicBezTo>
                  <a:lnTo>
                    <a:pt x="5874" y="1282"/>
                  </a:lnTo>
                  <a:cubicBezTo>
                    <a:pt x="6228" y="1282"/>
                    <a:pt x="6514" y="994"/>
                    <a:pt x="6514" y="642"/>
                  </a:cubicBezTo>
                  <a:cubicBezTo>
                    <a:pt x="6514" y="289"/>
                    <a:pt x="6226" y="0"/>
                    <a:pt x="5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951;p65">
              <a:extLst>
                <a:ext uri="{FF2B5EF4-FFF2-40B4-BE49-F238E27FC236}">
                  <a16:creationId xmlns:a16="http://schemas.microsoft.com/office/drawing/2014/main" id="{4E40CE4F-680F-5A43-A998-F1B1AFA2DE4B}"/>
                </a:ext>
              </a:extLst>
            </p:cNvPr>
            <p:cNvSpPr/>
            <p:nvPr/>
          </p:nvSpPr>
          <p:spPr>
            <a:xfrm>
              <a:off x="5969014" y="2704599"/>
              <a:ext cx="349875" cy="63190"/>
            </a:xfrm>
            <a:custGeom>
              <a:avLst/>
              <a:gdLst/>
              <a:ahLst/>
              <a:cxnLst/>
              <a:rect l="l" t="t" r="r" b="b"/>
              <a:pathLst>
                <a:path w="6384" h="1153" extrusionOk="0">
                  <a:moveTo>
                    <a:pt x="105" y="1"/>
                  </a:moveTo>
                  <a:cubicBezTo>
                    <a:pt x="47" y="1"/>
                    <a:pt x="0" y="48"/>
                    <a:pt x="0" y="106"/>
                  </a:cubicBezTo>
                  <a:lnTo>
                    <a:pt x="0" y="1048"/>
                  </a:lnTo>
                  <a:cubicBezTo>
                    <a:pt x="0" y="1106"/>
                    <a:pt x="47" y="1153"/>
                    <a:pt x="105" y="1153"/>
                  </a:cubicBezTo>
                  <a:lnTo>
                    <a:pt x="6279" y="1153"/>
                  </a:lnTo>
                  <a:cubicBezTo>
                    <a:pt x="6337" y="1153"/>
                    <a:pt x="6384" y="1105"/>
                    <a:pt x="6384" y="1048"/>
                  </a:cubicBezTo>
                  <a:lnTo>
                    <a:pt x="6384" y="106"/>
                  </a:lnTo>
                  <a:cubicBezTo>
                    <a:pt x="6384" y="48"/>
                    <a:pt x="6337" y="1"/>
                    <a:pt x="6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952;p65">
              <a:extLst>
                <a:ext uri="{FF2B5EF4-FFF2-40B4-BE49-F238E27FC236}">
                  <a16:creationId xmlns:a16="http://schemas.microsoft.com/office/drawing/2014/main" id="{89A69310-9A9A-B541-A49E-A7AACDD4F1CD}"/>
                </a:ext>
              </a:extLst>
            </p:cNvPr>
            <p:cNvSpPr/>
            <p:nvPr/>
          </p:nvSpPr>
          <p:spPr>
            <a:xfrm>
              <a:off x="5965397" y="2701091"/>
              <a:ext cx="357000" cy="70315"/>
            </a:xfrm>
            <a:custGeom>
              <a:avLst/>
              <a:gdLst/>
              <a:ahLst/>
              <a:cxnLst/>
              <a:rect l="l" t="t" r="r" b="b"/>
              <a:pathLst>
                <a:path w="6514" h="1283" extrusionOk="0">
                  <a:moveTo>
                    <a:pt x="5874" y="128"/>
                  </a:moveTo>
                  <a:cubicBezTo>
                    <a:pt x="6155" y="128"/>
                    <a:pt x="6384" y="359"/>
                    <a:pt x="6384" y="640"/>
                  </a:cubicBezTo>
                  <a:cubicBezTo>
                    <a:pt x="6384" y="921"/>
                    <a:pt x="6155" y="1150"/>
                    <a:pt x="5874" y="1150"/>
                  </a:cubicBezTo>
                  <a:lnTo>
                    <a:pt x="642" y="1150"/>
                  </a:lnTo>
                  <a:cubicBezTo>
                    <a:pt x="360" y="1150"/>
                    <a:pt x="131" y="921"/>
                    <a:pt x="131" y="640"/>
                  </a:cubicBezTo>
                  <a:cubicBezTo>
                    <a:pt x="131" y="359"/>
                    <a:pt x="360" y="128"/>
                    <a:pt x="642" y="128"/>
                  </a:cubicBezTo>
                  <a:close/>
                  <a:moveTo>
                    <a:pt x="642" y="1"/>
                  </a:moveTo>
                  <a:cubicBezTo>
                    <a:pt x="289" y="1"/>
                    <a:pt x="1" y="288"/>
                    <a:pt x="1" y="641"/>
                  </a:cubicBezTo>
                  <a:cubicBezTo>
                    <a:pt x="1" y="994"/>
                    <a:pt x="289" y="1282"/>
                    <a:pt x="642" y="1282"/>
                  </a:cubicBezTo>
                  <a:lnTo>
                    <a:pt x="5874" y="1282"/>
                  </a:lnTo>
                  <a:cubicBezTo>
                    <a:pt x="6228" y="1282"/>
                    <a:pt x="6514" y="994"/>
                    <a:pt x="6514" y="641"/>
                  </a:cubicBezTo>
                  <a:cubicBezTo>
                    <a:pt x="6514" y="288"/>
                    <a:pt x="6226" y="1"/>
                    <a:pt x="5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953;p65">
              <a:extLst>
                <a:ext uri="{FF2B5EF4-FFF2-40B4-BE49-F238E27FC236}">
                  <a16:creationId xmlns:a16="http://schemas.microsoft.com/office/drawing/2014/main" id="{8CA973D8-8CF2-842E-B2CB-86E333780F69}"/>
                </a:ext>
              </a:extLst>
            </p:cNvPr>
            <p:cNvSpPr/>
            <p:nvPr/>
          </p:nvSpPr>
          <p:spPr>
            <a:xfrm>
              <a:off x="6093638" y="2788942"/>
              <a:ext cx="100512" cy="11509"/>
            </a:xfrm>
            <a:custGeom>
              <a:avLst/>
              <a:gdLst/>
              <a:ahLst/>
              <a:cxnLst/>
              <a:rect l="l" t="t" r="r" b="b"/>
              <a:pathLst>
                <a:path w="1834" h="210" extrusionOk="0">
                  <a:moveTo>
                    <a:pt x="20" y="1"/>
                  </a:moveTo>
                  <a:cubicBezTo>
                    <a:pt x="9" y="1"/>
                    <a:pt x="1" y="8"/>
                    <a:pt x="1" y="19"/>
                  </a:cubicBezTo>
                  <a:lnTo>
                    <a:pt x="1" y="191"/>
                  </a:lnTo>
                  <a:cubicBezTo>
                    <a:pt x="1" y="201"/>
                    <a:pt x="9" y="210"/>
                    <a:pt x="20" y="210"/>
                  </a:cubicBezTo>
                  <a:lnTo>
                    <a:pt x="1816" y="210"/>
                  </a:lnTo>
                  <a:cubicBezTo>
                    <a:pt x="1825" y="210"/>
                    <a:pt x="1834" y="201"/>
                    <a:pt x="1834" y="191"/>
                  </a:cubicBezTo>
                  <a:lnTo>
                    <a:pt x="1834" y="19"/>
                  </a:lnTo>
                  <a:cubicBezTo>
                    <a:pt x="1834" y="8"/>
                    <a:pt x="1826" y="1"/>
                    <a:pt x="1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954;p65">
              <a:extLst>
                <a:ext uri="{FF2B5EF4-FFF2-40B4-BE49-F238E27FC236}">
                  <a16:creationId xmlns:a16="http://schemas.microsoft.com/office/drawing/2014/main" id="{D25B0484-15C7-0CEF-44C3-66C5344989C2}"/>
                </a:ext>
              </a:extLst>
            </p:cNvPr>
            <p:cNvSpPr/>
            <p:nvPr/>
          </p:nvSpPr>
          <p:spPr>
            <a:xfrm>
              <a:off x="6358616" y="2356375"/>
              <a:ext cx="42145" cy="41487"/>
            </a:xfrm>
            <a:custGeom>
              <a:avLst/>
              <a:gdLst/>
              <a:ahLst/>
              <a:cxnLst/>
              <a:rect l="l" t="t" r="r" b="b"/>
              <a:pathLst>
                <a:path w="769" h="757" extrusionOk="0">
                  <a:moveTo>
                    <a:pt x="697" y="1"/>
                  </a:moveTo>
                  <a:cubicBezTo>
                    <a:pt x="680" y="1"/>
                    <a:pt x="664" y="7"/>
                    <a:pt x="651" y="20"/>
                  </a:cubicBezTo>
                  <a:lnTo>
                    <a:pt x="26" y="646"/>
                  </a:lnTo>
                  <a:cubicBezTo>
                    <a:pt x="0" y="672"/>
                    <a:pt x="0" y="712"/>
                    <a:pt x="26" y="738"/>
                  </a:cubicBezTo>
                  <a:cubicBezTo>
                    <a:pt x="37" y="751"/>
                    <a:pt x="54" y="757"/>
                    <a:pt x="71" y="757"/>
                  </a:cubicBezTo>
                  <a:cubicBezTo>
                    <a:pt x="88" y="757"/>
                    <a:pt x="105" y="751"/>
                    <a:pt x="117" y="738"/>
                  </a:cubicBezTo>
                  <a:lnTo>
                    <a:pt x="743" y="113"/>
                  </a:lnTo>
                  <a:cubicBezTo>
                    <a:pt x="769" y="87"/>
                    <a:pt x="769" y="46"/>
                    <a:pt x="743" y="20"/>
                  </a:cubicBezTo>
                  <a:cubicBezTo>
                    <a:pt x="730" y="7"/>
                    <a:pt x="713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955;p65">
              <a:extLst>
                <a:ext uri="{FF2B5EF4-FFF2-40B4-BE49-F238E27FC236}">
                  <a16:creationId xmlns:a16="http://schemas.microsoft.com/office/drawing/2014/main" id="{F28F5F5A-4217-35DA-8531-86480FB3408A}"/>
                </a:ext>
              </a:extLst>
            </p:cNvPr>
            <p:cNvSpPr/>
            <p:nvPr/>
          </p:nvSpPr>
          <p:spPr>
            <a:xfrm>
              <a:off x="6358670" y="2356375"/>
              <a:ext cx="42200" cy="41487"/>
            </a:xfrm>
            <a:custGeom>
              <a:avLst/>
              <a:gdLst/>
              <a:ahLst/>
              <a:cxnLst/>
              <a:rect l="l" t="t" r="r" b="b"/>
              <a:pathLst>
                <a:path w="770" h="757" extrusionOk="0">
                  <a:moveTo>
                    <a:pt x="72" y="1"/>
                  </a:moveTo>
                  <a:cubicBezTo>
                    <a:pt x="56" y="1"/>
                    <a:pt x="39" y="7"/>
                    <a:pt x="26" y="20"/>
                  </a:cubicBezTo>
                  <a:cubicBezTo>
                    <a:pt x="0" y="46"/>
                    <a:pt x="0" y="87"/>
                    <a:pt x="26" y="113"/>
                  </a:cubicBezTo>
                  <a:lnTo>
                    <a:pt x="651" y="738"/>
                  </a:lnTo>
                  <a:cubicBezTo>
                    <a:pt x="663" y="751"/>
                    <a:pt x="680" y="757"/>
                    <a:pt x="696" y="757"/>
                  </a:cubicBezTo>
                  <a:cubicBezTo>
                    <a:pt x="712" y="757"/>
                    <a:pt x="729" y="751"/>
                    <a:pt x="743" y="738"/>
                  </a:cubicBezTo>
                  <a:cubicBezTo>
                    <a:pt x="769" y="712"/>
                    <a:pt x="769" y="672"/>
                    <a:pt x="743" y="646"/>
                  </a:cubicBezTo>
                  <a:lnTo>
                    <a:pt x="118" y="20"/>
                  </a:lnTo>
                  <a:cubicBezTo>
                    <a:pt x="105" y="7"/>
                    <a:pt x="89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956;p65">
              <a:extLst>
                <a:ext uri="{FF2B5EF4-FFF2-40B4-BE49-F238E27FC236}">
                  <a16:creationId xmlns:a16="http://schemas.microsoft.com/office/drawing/2014/main" id="{203FB1E1-B40E-80CB-0208-376C1509FF09}"/>
                </a:ext>
              </a:extLst>
            </p:cNvPr>
            <p:cNvSpPr/>
            <p:nvPr/>
          </p:nvSpPr>
          <p:spPr>
            <a:xfrm>
              <a:off x="5844499" y="2914717"/>
              <a:ext cx="495656" cy="289316"/>
            </a:xfrm>
            <a:custGeom>
              <a:avLst/>
              <a:gdLst/>
              <a:ahLst/>
              <a:cxnLst/>
              <a:rect l="l" t="t" r="r" b="b"/>
              <a:pathLst>
                <a:path w="9044" h="5279" extrusionOk="0">
                  <a:moveTo>
                    <a:pt x="527" y="0"/>
                  </a:moveTo>
                  <a:cubicBezTo>
                    <a:pt x="236" y="0"/>
                    <a:pt x="0" y="236"/>
                    <a:pt x="0" y="527"/>
                  </a:cubicBezTo>
                  <a:lnTo>
                    <a:pt x="0" y="4753"/>
                  </a:lnTo>
                  <a:cubicBezTo>
                    <a:pt x="0" y="5043"/>
                    <a:pt x="236" y="5279"/>
                    <a:pt x="527" y="5279"/>
                  </a:cubicBezTo>
                  <a:lnTo>
                    <a:pt x="8515" y="5279"/>
                  </a:lnTo>
                  <a:cubicBezTo>
                    <a:pt x="8807" y="5279"/>
                    <a:pt x="9044" y="5043"/>
                    <a:pt x="9042" y="4753"/>
                  </a:cubicBezTo>
                  <a:lnTo>
                    <a:pt x="9042" y="527"/>
                  </a:lnTo>
                  <a:cubicBezTo>
                    <a:pt x="9042" y="236"/>
                    <a:pt x="8806" y="0"/>
                    <a:pt x="8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957;p65">
              <a:extLst>
                <a:ext uri="{FF2B5EF4-FFF2-40B4-BE49-F238E27FC236}">
                  <a16:creationId xmlns:a16="http://schemas.microsoft.com/office/drawing/2014/main" id="{7266388D-64E8-EA3A-49A8-06955016FDBD}"/>
                </a:ext>
              </a:extLst>
            </p:cNvPr>
            <p:cNvSpPr/>
            <p:nvPr/>
          </p:nvSpPr>
          <p:spPr>
            <a:xfrm>
              <a:off x="6205877" y="2943708"/>
              <a:ext cx="77111" cy="216754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1" y="1"/>
                  </a:moveTo>
                  <a:lnTo>
                    <a:pt x="1" y="3955"/>
                  </a:lnTo>
                  <a:lnTo>
                    <a:pt x="1407" y="3955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958;p65">
              <a:extLst>
                <a:ext uri="{FF2B5EF4-FFF2-40B4-BE49-F238E27FC236}">
                  <a16:creationId xmlns:a16="http://schemas.microsoft.com/office/drawing/2014/main" id="{10971CA8-48B2-C057-D722-14F3013C91BC}"/>
                </a:ext>
              </a:extLst>
            </p:cNvPr>
            <p:cNvSpPr/>
            <p:nvPr/>
          </p:nvSpPr>
          <p:spPr>
            <a:xfrm>
              <a:off x="6202260" y="2940146"/>
              <a:ext cx="84290" cy="223878"/>
            </a:xfrm>
            <a:custGeom>
              <a:avLst/>
              <a:gdLst/>
              <a:ahLst/>
              <a:cxnLst/>
              <a:rect l="l" t="t" r="r" b="b"/>
              <a:pathLst>
                <a:path w="1538" h="4085" extrusionOk="0">
                  <a:moveTo>
                    <a:pt x="1407" y="130"/>
                  </a:moveTo>
                  <a:lnTo>
                    <a:pt x="1407" y="3954"/>
                  </a:lnTo>
                  <a:lnTo>
                    <a:pt x="130" y="3954"/>
                  </a:lnTo>
                  <a:lnTo>
                    <a:pt x="130" y="130"/>
                  </a:lnTo>
                  <a:close/>
                  <a:moveTo>
                    <a:pt x="64" y="0"/>
                  </a:moveTo>
                  <a:cubicBezTo>
                    <a:pt x="28" y="0"/>
                    <a:pt x="0" y="29"/>
                    <a:pt x="0" y="66"/>
                  </a:cubicBezTo>
                  <a:lnTo>
                    <a:pt x="0" y="4020"/>
                  </a:lnTo>
                  <a:cubicBezTo>
                    <a:pt x="0" y="4056"/>
                    <a:pt x="28" y="4084"/>
                    <a:pt x="64" y="4084"/>
                  </a:cubicBezTo>
                  <a:lnTo>
                    <a:pt x="1473" y="4084"/>
                  </a:lnTo>
                  <a:cubicBezTo>
                    <a:pt x="1507" y="4084"/>
                    <a:pt x="1537" y="4056"/>
                    <a:pt x="1537" y="4020"/>
                  </a:cubicBezTo>
                  <a:lnTo>
                    <a:pt x="1537" y="66"/>
                  </a:lnTo>
                  <a:cubicBezTo>
                    <a:pt x="1537" y="29"/>
                    <a:pt x="1509" y="0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959;p65">
              <a:extLst>
                <a:ext uri="{FF2B5EF4-FFF2-40B4-BE49-F238E27FC236}">
                  <a16:creationId xmlns:a16="http://schemas.microsoft.com/office/drawing/2014/main" id="{DFC6C688-20FB-9AD2-8C54-30B547F2F055}"/>
                </a:ext>
              </a:extLst>
            </p:cNvPr>
            <p:cNvSpPr/>
            <p:nvPr/>
          </p:nvSpPr>
          <p:spPr>
            <a:xfrm>
              <a:off x="6096488" y="3037971"/>
              <a:ext cx="77385" cy="122434"/>
            </a:xfrm>
            <a:custGeom>
              <a:avLst/>
              <a:gdLst/>
              <a:ahLst/>
              <a:cxnLst/>
              <a:rect l="l" t="t" r="r" b="b"/>
              <a:pathLst>
                <a:path w="1412" h="2234" extrusionOk="0">
                  <a:moveTo>
                    <a:pt x="1" y="0"/>
                  </a:moveTo>
                  <a:lnTo>
                    <a:pt x="1" y="2234"/>
                  </a:lnTo>
                  <a:lnTo>
                    <a:pt x="1411" y="2234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960;p65">
              <a:extLst>
                <a:ext uri="{FF2B5EF4-FFF2-40B4-BE49-F238E27FC236}">
                  <a16:creationId xmlns:a16="http://schemas.microsoft.com/office/drawing/2014/main" id="{A2157683-9AAB-3A05-1327-AF3E3E24A6B4}"/>
                </a:ext>
              </a:extLst>
            </p:cNvPr>
            <p:cNvSpPr/>
            <p:nvPr/>
          </p:nvSpPr>
          <p:spPr>
            <a:xfrm>
              <a:off x="6092980" y="3034463"/>
              <a:ext cx="84400" cy="129559"/>
            </a:xfrm>
            <a:custGeom>
              <a:avLst/>
              <a:gdLst/>
              <a:ahLst/>
              <a:cxnLst/>
              <a:rect l="l" t="t" r="r" b="b"/>
              <a:pathLst>
                <a:path w="1540" h="2364" extrusionOk="0">
                  <a:moveTo>
                    <a:pt x="1412" y="130"/>
                  </a:moveTo>
                  <a:lnTo>
                    <a:pt x="1412" y="2233"/>
                  </a:lnTo>
                  <a:lnTo>
                    <a:pt x="131" y="2233"/>
                  </a:lnTo>
                  <a:lnTo>
                    <a:pt x="131" y="130"/>
                  </a:lnTo>
                  <a:close/>
                  <a:moveTo>
                    <a:pt x="65" y="0"/>
                  </a:moveTo>
                  <a:cubicBezTo>
                    <a:pt x="29" y="0"/>
                    <a:pt x="1" y="28"/>
                    <a:pt x="1" y="64"/>
                  </a:cubicBezTo>
                  <a:lnTo>
                    <a:pt x="1" y="2299"/>
                  </a:lnTo>
                  <a:cubicBezTo>
                    <a:pt x="1" y="2335"/>
                    <a:pt x="29" y="2363"/>
                    <a:pt x="65" y="2363"/>
                  </a:cubicBezTo>
                  <a:lnTo>
                    <a:pt x="1475" y="2363"/>
                  </a:lnTo>
                  <a:cubicBezTo>
                    <a:pt x="1512" y="2363"/>
                    <a:pt x="1540" y="2335"/>
                    <a:pt x="1540" y="2299"/>
                  </a:cubicBezTo>
                  <a:lnTo>
                    <a:pt x="1540" y="64"/>
                  </a:lnTo>
                  <a:cubicBezTo>
                    <a:pt x="1540" y="28"/>
                    <a:pt x="1512" y="0"/>
                    <a:pt x="1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961;p65">
              <a:extLst>
                <a:ext uri="{FF2B5EF4-FFF2-40B4-BE49-F238E27FC236}">
                  <a16:creationId xmlns:a16="http://schemas.microsoft.com/office/drawing/2014/main" id="{C313A2F3-5A41-A73A-8599-1620668A8F31}"/>
                </a:ext>
              </a:extLst>
            </p:cNvPr>
            <p:cNvSpPr/>
            <p:nvPr/>
          </p:nvSpPr>
          <p:spPr>
            <a:xfrm>
              <a:off x="6200068" y="2943708"/>
              <a:ext cx="77385" cy="208971"/>
            </a:xfrm>
            <a:custGeom>
              <a:avLst/>
              <a:gdLst/>
              <a:ahLst/>
              <a:cxnLst/>
              <a:rect l="l" t="t" r="r" b="b"/>
              <a:pathLst>
                <a:path w="1412" h="3813" extrusionOk="0">
                  <a:moveTo>
                    <a:pt x="1" y="1"/>
                  </a:moveTo>
                  <a:lnTo>
                    <a:pt x="1" y="3813"/>
                  </a:lnTo>
                  <a:lnTo>
                    <a:pt x="1411" y="3813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962;p65">
              <a:extLst>
                <a:ext uri="{FF2B5EF4-FFF2-40B4-BE49-F238E27FC236}">
                  <a16:creationId xmlns:a16="http://schemas.microsoft.com/office/drawing/2014/main" id="{C52B155F-59B2-6736-3999-6A47603E12C9}"/>
                </a:ext>
              </a:extLst>
            </p:cNvPr>
            <p:cNvSpPr/>
            <p:nvPr/>
          </p:nvSpPr>
          <p:spPr>
            <a:xfrm>
              <a:off x="6196560" y="2940146"/>
              <a:ext cx="84455" cy="216096"/>
            </a:xfrm>
            <a:custGeom>
              <a:avLst/>
              <a:gdLst/>
              <a:ahLst/>
              <a:cxnLst/>
              <a:rect l="l" t="t" r="r" b="b"/>
              <a:pathLst>
                <a:path w="1541" h="3943" extrusionOk="0">
                  <a:moveTo>
                    <a:pt x="1411" y="130"/>
                  </a:moveTo>
                  <a:lnTo>
                    <a:pt x="1411" y="3813"/>
                  </a:lnTo>
                  <a:lnTo>
                    <a:pt x="130" y="3813"/>
                  </a:lnTo>
                  <a:lnTo>
                    <a:pt x="130" y="130"/>
                  </a:lnTo>
                  <a:close/>
                  <a:moveTo>
                    <a:pt x="0" y="0"/>
                  </a:moveTo>
                  <a:lnTo>
                    <a:pt x="0" y="3943"/>
                  </a:lnTo>
                  <a:lnTo>
                    <a:pt x="1540" y="3943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963;p65">
              <a:extLst>
                <a:ext uri="{FF2B5EF4-FFF2-40B4-BE49-F238E27FC236}">
                  <a16:creationId xmlns:a16="http://schemas.microsoft.com/office/drawing/2014/main" id="{B9249DD9-B48D-059C-96C1-D67D7CC42726}"/>
                </a:ext>
              </a:extLst>
            </p:cNvPr>
            <p:cNvSpPr/>
            <p:nvPr/>
          </p:nvSpPr>
          <p:spPr>
            <a:xfrm>
              <a:off x="6090843" y="3038026"/>
              <a:ext cx="77330" cy="114652"/>
            </a:xfrm>
            <a:custGeom>
              <a:avLst/>
              <a:gdLst/>
              <a:ahLst/>
              <a:cxnLst/>
              <a:rect l="l" t="t" r="r" b="b"/>
              <a:pathLst>
                <a:path w="1411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410" y="2092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964;p65">
              <a:extLst>
                <a:ext uri="{FF2B5EF4-FFF2-40B4-BE49-F238E27FC236}">
                  <a16:creationId xmlns:a16="http://schemas.microsoft.com/office/drawing/2014/main" id="{4A4EE97B-3724-EFAE-94B2-E06527D92BFC}"/>
                </a:ext>
              </a:extLst>
            </p:cNvPr>
            <p:cNvSpPr/>
            <p:nvPr/>
          </p:nvSpPr>
          <p:spPr>
            <a:xfrm>
              <a:off x="6087281" y="3034518"/>
              <a:ext cx="84400" cy="121722"/>
            </a:xfrm>
            <a:custGeom>
              <a:avLst/>
              <a:gdLst/>
              <a:ahLst/>
              <a:cxnLst/>
              <a:rect l="l" t="t" r="r" b="b"/>
              <a:pathLst>
                <a:path w="1540" h="2221" extrusionOk="0">
                  <a:moveTo>
                    <a:pt x="1412" y="130"/>
                  </a:moveTo>
                  <a:lnTo>
                    <a:pt x="1412" y="2091"/>
                  </a:lnTo>
                  <a:lnTo>
                    <a:pt x="132" y="2091"/>
                  </a:lnTo>
                  <a:lnTo>
                    <a:pt x="132" y="130"/>
                  </a:lnTo>
                  <a:close/>
                  <a:moveTo>
                    <a:pt x="65" y="0"/>
                  </a:moveTo>
                  <a:cubicBezTo>
                    <a:pt x="29" y="0"/>
                    <a:pt x="1" y="29"/>
                    <a:pt x="1" y="65"/>
                  </a:cubicBezTo>
                  <a:lnTo>
                    <a:pt x="1" y="2157"/>
                  </a:lnTo>
                  <a:cubicBezTo>
                    <a:pt x="1" y="2193"/>
                    <a:pt x="29" y="2221"/>
                    <a:pt x="65" y="2221"/>
                  </a:cubicBezTo>
                  <a:lnTo>
                    <a:pt x="1475" y="2221"/>
                  </a:lnTo>
                  <a:cubicBezTo>
                    <a:pt x="1512" y="2221"/>
                    <a:pt x="1540" y="2193"/>
                    <a:pt x="1540" y="2157"/>
                  </a:cubicBezTo>
                  <a:lnTo>
                    <a:pt x="1540" y="65"/>
                  </a:lnTo>
                  <a:cubicBezTo>
                    <a:pt x="1540" y="29"/>
                    <a:pt x="1512" y="0"/>
                    <a:pt x="1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965;p65">
              <a:extLst>
                <a:ext uri="{FF2B5EF4-FFF2-40B4-BE49-F238E27FC236}">
                  <a16:creationId xmlns:a16="http://schemas.microsoft.com/office/drawing/2014/main" id="{672A538D-B47B-231E-7B13-92328DD83880}"/>
                </a:ext>
              </a:extLst>
            </p:cNvPr>
            <p:cNvSpPr/>
            <p:nvPr/>
          </p:nvSpPr>
          <p:spPr>
            <a:xfrm>
              <a:off x="5986496" y="3093926"/>
              <a:ext cx="77385" cy="67027"/>
            </a:xfrm>
            <a:custGeom>
              <a:avLst/>
              <a:gdLst/>
              <a:ahLst/>
              <a:cxnLst/>
              <a:rect l="l" t="t" r="r" b="b"/>
              <a:pathLst>
                <a:path w="1412" h="1223" extrusionOk="0">
                  <a:moveTo>
                    <a:pt x="1" y="1"/>
                  </a:moveTo>
                  <a:lnTo>
                    <a:pt x="1" y="1222"/>
                  </a:lnTo>
                  <a:lnTo>
                    <a:pt x="1411" y="122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966;p65">
              <a:extLst>
                <a:ext uri="{FF2B5EF4-FFF2-40B4-BE49-F238E27FC236}">
                  <a16:creationId xmlns:a16="http://schemas.microsoft.com/office/drawing/2014/main" id="{C2E24937-67CC-CD90-EDF3-4A5C8DAC963B}"/>
                </a:ext>
              </a:extLst>
            </p:cNvPr>
            <p:cNvSpPr/>
            <p:nvPr/>
          </p:nvSpPr>
          <p:spPr>
            <a:xfrm>
              <a:off x="5982989" y="3090418"/>
              <a:ext cx="84455" cy="74096"/>
            </a:xfrm>
            <a:custGeom>
              <a:avLst/>
              <a:gdLst/>
              <a:ahLst/>
              <a:cxnLst/>
              <a:rect l="l" t="t" r="r" b="b"/>
              <a:pathLst>
                <a:path w="1541" h="1352" extrusionOk="0">
                  <a:moveTo>
                    <a:pt x="1411" y="130"/>
                  </a:moveTo>
                  <a:lnTo>
                    <a:pt x="1411" y="1222"/>
                  </a:lnTo>
                  <a:lnTo>
                    <a:pt x="130" y="1222"/>
                  </a:lnTo>
                  <a:lnTo>
                    <a:pt x="130" y="130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1287"/>
                  </a:lnTo>
                  <a:cubicBezTo>
                    <a:pt x="0" y="1323"/>
                    <a:pt x="28" y="1351"/>
                    <a:pt x="65" y="1351"/>
                  </a:cubicBezTo>
                  <a:lnTo>
                    <a:pt x="1475" y="1351"/>
                  </a:lnTo>
                  <a:cubicBezTo>
                    <a:pt x="1511" y="1351"/>
                    <a:pt x="1541" y="1323"/>
                    <a:pt x="1541" y="1287"/>
                  </a:cubicBezTo>
                  <a:lnTo>
                    <a:pt x="1541" y="65"/>
                  </a:lnTo>
                  <a:cubicBezTo>
                    <a:pt x="1541" y="28"/>
                    <a:pt x="1511" y="0"/>
                    <a:pt x="1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967;p65">
              <a:extLst>
                <a:ext uri="{FF2B5EF4-FFF2-40B4-BE49-F238E27FC236}">
                  <a16:creationId xmlns:a16="http://schemas.microsoft.com/office/drawing/2014/main" id="{534DBCB1-B042-4F6C-3DD0-84E9E775F736}"/>
                </a:ext>
              </a:extLst>
            </p:cNvPr>
            <p:cNvSpPr/>
            <p:nvPr/>
          </p:nvSpPr>
          <p:spPr>
            <a:xfrm>
              <a:off x="5980851" y="3093871"/>
              <a:ext cx="77330" cy="62423"/>
            </a:xfrm>
            <a:custGeom>
              <a:avLst/>
              <a:gdLst/>
              <a:ahLst/>
              <a:cxnLst/>
              <a:rect l="l" t="t" r="r" b="b"/>
              <a:pathLst>
                <a:path w="1411" h="1139" extrusionOk="0">
                  <a:moveTo>
                    <a:pt x="0" y="1"/>
                  </a:moveTo>
                  <a:lnTo>
                    <a:pt x="0" y="1139"/>
                  </a:lnTo>
                  <a:lnTo>
                    <a:pt x="1410" y="1139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968;p65">
              <a:extLst>
                <a:ext uri="{FF2B5EF4-FFF2-40B4-BE49-F238E27FC236}">
                  <a16:creationId xmlns:a16="http://schemas.microsoft.com/office/drawing/2014/main" id="{6124FA06-C256-DE04-505A-FD100651E4AF}"/>
                </a:ext>
              </a:extLst>
            </p:cNvPr>
            <p:cNvSpPr/>
            <p:nvPr/>
          </p:nvSpPr>
          <p:spPr>
            <a:xfrm>
              <a:off x="5977344" y="3090418"/>
              <a:ext cx="84400" cy="69493"/>
            </a:xfrm>
            <a:custGeom>
              <a:avLst/>
              <a:gdLst/>
              <a:ahLst/>
              <a:cxnLst/>
              <a:rect l="l" t="t" r="r" b="b"/>
              <a:pathLst>
                <a:path w="1540" h="1268" extrusionOk="0">
                  <a:moveTo>
                    <a:pt x="1411" y="128"/>
                  </a:moveTo>
                  <a:lnTo>
                    <a:pt x="1411" y="1138"/>
                  </a:lnTo>
                  <a:lnTo>
                    <a:pt x="130" y="1138"/>
                  </a:lnTo>
                  <a:lnTo>
                    <a:pt x="130" y="128"/>
                  </a:lnTo>
                  <a:close/>
                  <a:moveTo>
                    <a:pt x="1" y="0"/>
                  </a:moveTo>
                  <a:lnTo>
                    <a:pt x="1" y="1267"/>
                  </a:lnTo>
                  <a:lnTo>
                    <a:pt x="1540" y="1267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969;p65">
              <a:extLst>
                <a:ext uri="{FF2B5EF4-FFF2-40B4-BE49-F238E27FC236}">
                  <a16:creationId xmlns:a16="http://schemas.microsoft.com/office/drawing/2014/main" id="{D9689012-BF64-582D-6288-C4B5A1CC128D}"/>
                </a:ext>
              </a:extLst>
            </p:cNvPr>
            <p:cNvSpPr/>
            <p:nvPr/>
          </p:nvSpPr>
          <p:spPr>
            <a:xfrm>
              <a:off x="5881875" y="3129384"/>
              <a:ext cx="77330" cy="31622"/>
            </a:xfrm>
            <a:custGeom>
              <a:avLst/>
              <a:gdLst/>
              <a:ahLst/>
              <a:cxnLst/>
              <a:rect l="l" t="t" r="r" b="b"/>
              <a:pathLst>
                <a:path w="1411" h="577" extrusionOk="0">
                  <a:moveTo>
                    <a:pt x="0" y="0"/>
                  </a:moveTo>
                  <a:lnTo>
                    <a:pt x="0" y="576"/>
                  </a:lnTo>
                  <a:lnTo>
                    <a:pt x="1411" y="57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970;p65">
              <a:extLst>
                <a:ext uri="{FF2B5EF4-FFF2-40B4-BE49-F238E27FC236}">
                  <a16:creationId xmlns:a16="http://schemas.microsoft.com/office/drawing/2014/main" id="{F648264F-8893-1565-36A2-4E4CB442C8BB}"/>
                </a:ext>
              </a:extLst>
            </p:cNvPr>
            <p:cNvSpPr/>
            <p:nvPr/>
          </p:nvSpPr>
          <p:spPr>
            <a:xfrm>
              <a:off x="5878313" y="3125767"/>
              <a:ext cx="84455" cy="38747"/>
            </a:xfrm>
            <a:custGeom>
              <a:avLst/>
              <a:gdLst/>
              <a:ahLst/>
              <a:cxnLst/>
              <a:rect l="l" t="t" r="r" b="b"/>
              <a:pathLst>
                <a:path w="1541" h="707" extrusionOk="0">
                  <a:moveTo>
                    <a:pt x="1412" y="130"/>
                  </a:moveTo>
                  <a:lnTo>
                    <a:pt x="1412" y="577"/>
                  </a:lnTo>
                  <a:lnTo>
                    <a:pt x="132" y="577"/>
                  </a:lnTo>
                  <a:lnTo>
                    <a:pt x="132" y="130"/>
                  </a:lnTo>
                  <a:close/>
                  <a:moveTo>
                    <a:pt x="65" y="1"/>
                  </a:moveTo>
                  <a:cubicBezTo>
                    <a:pt x="29" y="1"/>
                    <a:pt x="1" y="30"/>
                    <a:pt x="1" y="66"/>
                  </a:cubicBezTo>
                  <a:lnTo>
                    <a:pt x="1" y="642"/>
                  </a:lnTo>
                  <a:cubicBezTo>
                    <a:pt x="1" y="678"/>
                    <a:pt x="29" y="706"/>
                    <a:pt x="65" y="706"/>
                  </a:cubicBezTo>
                  <a:lnTo>
                    <a:pt x="1476" y="706"/>
                  </a:lnTo>
                  <a:cubicBezTo>
                    <a:pt x="1512" y="706"/>
                    <a:pt x="1541" y="678"/>
                    <a:pt x="1541" y="642"/>
                  </a:cubicBezTo>
                  <a:lnTo>
                    <a:pt x="1541" y="66"/>
                  </a:lnTo>
                  <a:cubicBezTo>
                    <a:pt x="1541" y="30"/>
                    <a:pt x="1512" y="1"/>
                    <a:pt x="1476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971;p65">
              <a:extLst>
                <a:ext uri="{FF2B5EF4-FFF2-40B4-BE49-F238E27FC236}">
                  <a16:creationId xmlns:a16="http://schemas.microsoft.com/office/drawing/2014/main" id="{15780D98-6B44-F0EB-7378-8991361375FB}"/>
                </a:ext>
              </a:extLst>
            </p:cNvPr>
            <p:cNvSpPr/>
            <p:nvPr/>
          </p:nvSpPr>
          <p:spPr>
            <a:xfrm>
              <a:off x="5876176" y="3129439"/>
              <a:ext cx="77330" cy="29375"/>
            </a:xfrm>
            <a:custGeom>
              <a:avLst/>
              <a:gdLst/>
              <a:ahLst/>
              <a:cxnLst/>
              <a:rect l="l" t="t" r="r" b="b"/>
              <a:pathLst>
                <a:path w="1411" h="536" extrusionOk="0">
                  <a:moveTo>
                    <a:pt x="0" y="0"/>
                  </a:moveTo>
                  <a:lnTo>
                    <a:pt x="0" y="536"/>
                  </a:lnTo>
                  <a:lnTo>
                    <a:pt x="1411" y="53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972;p65">
              <a:extLst>
                <a:ext uri="{FF2B5EF4-FFF2-40B4-BE49-F238E27FC236}">
                  <a16:creationId xmlns:a16="http://schemas.microsoft.com/office/drawing/2014/main" id="{3430002C-D642-B606-9CE4-598970DDF4FB}"/>
                </a:ext>
              </a:extLst>
            </p:cNvPr>
            <p:cNvSpPr/>
            <p:nvPr/>
          </p:nvSpPr>
          <p:spPr>
            <a:xfrm>
              <a:off x="5872668" y="3125821"/>
              <a:ext cx="84455" cy="36610"/>
            </a:xfrm>
            <a:custGeom>
              <a:avLst/>
              <a:gdLst/>
              <a:ahLst/>
              <a:cxnLst/>
              <a:rect l="l" t="t" r="r" b="b"/>
              <a:pathLst>
                <a:path w="1541" h="668" extrusionOk="0">
                  <a:moveTo>
                    <a:pt x="1412" y="130"/>
                  </a:moveTo>
                  <a:lnTo>
                    <a:pt x="1412" y="537"/>
                  </a:lnTo>
                  <a:lnTo>
                    <a:pt x="131" y="537"/>
                  </a:lnTo>
                  <a:lnTo>
                    <a:pt x="131" y="130"/>
                  </a:lnTo>
                  <a:close/>
                  <a:moveTo>
                    <a:pt x="64" y="1"/>
                  </a:moveTo>
                  <a:cubicBezTo>
                    <a:pt x="28" y="1"/>
                    <a:pt x="0" y="30"/>
                    <a:pt x="0" y="66"/>
                  </a:cubicBezTo>
                  <a:lnTo>
                    <a:pt x="0" y="602"/>
                  </a:lnTo>
                  <a:cubicBezTo>
                    <a:pt x="0" y="638"/>
                    <a:pt x="28" y="667"/>
                    <a:pt x="64" y="667"/>
                  </a:cubicBezTo>
                  <a:lnTo>
                    <a:pt x="1475" y="667"/>
                  </a:lnTo>
                  <a:cubicBezTo>
                    <a:pt x="1511" y="667"/>
                    <a:pt x="1540" y="637"/>
                    <a:pt x="1540" y="602"/>
                  </a:cubicBezTo>
                  <a:lnTo>
                    <a:pt x="1540" y="66"/>
                  </a:lnTo>
                  <a:cubicBezTo>
                    <a:pt x="1540" y="30"/>
                    <a:pt x="1511" y="1"/>
                    <a:pt x="1475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973;p65">
              <a:extLst>
                <a:ext uri="{FF2B5EF4-FFF2-40B4-BE49-F238E27FC236}">
                  <a16:creationId xmlns:a16="http://schemas.microsoft.com/office/drawing/2014/main" id="{77ECF9A4-F69D-E458-BEB5-1093439CFA14}"/>
                </a:ext>
              </a:extLst>
            </p:cNvPr>
            <p:cNvSpPr/>
            <p:nvPr/>
          </p:nvSpPr>
          <p:spPr>
            <a:xfrm>
              <a:off x="5892836" y="2973193"/>
              <a:ext cx="176088" cy="119420"/>
            </a:xfrm>
            <a:custGeom>
              <a:avLst/>
              <a:gdLst/>
              <a:ahLst/>
              <a:cxnLst/>
              <a:rect l="l" t="t" r="r" b="b"/>
              <a:pathLst>
                <a:path w="3213" h="2179" extrusionOk="0">
                  <a:moveTo>
                    <a:pt x="2966" y="1"/>
                  </a:moveTo>
                  <a:cubicBezTo>
                    <a:pt x="2899" y="1"/>
                    <a:pt x="2832" y="32"/>
                    <a:pt x="2789" y="91"/>
                  </a:cubicBezTo>
                  <a:lnTo>
                    <a:pt x="2783" y="100"/>
                  </a:lnTo>
                  <a:cubicBezTo>
                    <a:pt x="2618" y="324"/>
                    <a:pt x="2444" y="547"/>
                    <a:pt x="2236" y="741"/>
                  </a:cubicBezTo>
                  <a:cubicBezTo>
                    <a:pt x="2030" y="938"/>
                    <a:pt x="1812" y="1125"/>
                    <a:pt x="1574" y="1289"/>
                  </a:cubicBezTo>
                  <a:cubicBezTo>
                    <a:pt x="1339" y="1455"/>
                    <a:pt x="1091" y="1607"/>
                    <a:pt x="833" y="1742"/>
                  </a:cubicBezTo>
                  <a:cubicBezTo>
                    <a:pt x="576" y="1876"/>
                    <a:pt x="308" y="1997"/>
                    <a:pt x="34" y="2094"/>
                  </a:cubicBezTo>
                  <a:lnTo>
                    <a:pt x="34" y="2091"/>
                  </a:lnTo>
                  <a:cubicBezTo>
                    <a:pt x="12" y="2100"/>
                    <a:pt x="1" y="2123"/>
                    <a:pt x="6" y="2145"/>
                  </a:cubicBezTo>
                  <a:cubicBezTo>
                    <a:pt x="11" y="2165"/>
                    <a:pt x="29" y="2179"/>
                    <a:pt x="49" y="2179"/>
                  </a:cubicBezTo>
                  <a:cubicBezTo>
                    <a:pt x="53" y="2179"/>
                    <a:pt x="56" y="2179"/>
                    <a:pt x="60" y="2178"/>
                  </a:cubicBezTo>
                  <a:cubicBezTo>
                    <a:pt x="350" y="2107"/>
                    <a:pt x="631" y="2012"/>
                    <a:pt x="909" y="1899"/>
                  </a:cubicBezTo>
                  <a:cubicBezTo>
                    <a:pt x="1185" y="1788"/>
                    <a:pt x="1455" y="1658"/>
                    <a:pt x="1717" y="1509"/>
                  </a:cubicBezTo>
                  <a:cubicBezTo>
                    <a:pt x="1979" y="1363"/>
                    <a:pt x="2229" y="1192"/>
                    <a:pt x="2467" y="1002"/>
                  </a:cubicBezTo>
                  <a:cubicBezTo>
                    <a:pt x="2709" y="815"/>
                    <a:pt x="2923" y="595"/>
                    <a:pt x="3129" y="363"/>
                  </a:cubicBezTo>
                  <a:cubicBezTo>
                    <a:pt x="3134" y="358"/>
                    <a:pt x="3139" y="352"/>
                    <a:pt x="3142" y="347"/>
                  </a:cubicBezTo>
                  <a:cubicBezTo>
                    <a:pt x="3213" y="249"/>
                    <a:pt x="3192" y="113"/>
                    <a:pt x="3094" y="42"/>
                  </a:cubicBezTo>
                  <a:cubicBezTo>
                    <a:pt x="3055" y="14"/>
                    <a:pt x="3011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974;p65">
              <a:extLst>
                <a:ext uri="{FF2B5EF4-FFF2-40B4-BE49-F238E27FC236}">
                  <a16:creationId xmlns:a16="http://schemas.microsoft.com/office/drawing/2014/main" id="{6623CA63-296B-911D-E88C-BA9D618BB771}"/>
                </a:ext>
              </a:extLst>
            </p:cNvPr>
            <p:cNvSpPr/>
            <p:nvPr/>
          </p:nvSpPr>
          <p:spPr>
            <a:xfrm>
              <a:off x="6023325" y="2952093"/>
              <a:ext cx="52503" cy="62478"/>
            </a:xfrm>
            <a:custGeom>
              <a:avLst/>
              <a:gdLst/>
              <a:ahLst/>
              <a:cxnLst/>
              <a:rect l="l" t="t" r="r" b="b"/>
              <a:pathLst>
                <a:path w="958" h="1140" extrusionOk="0">
                  <a:moveTo>
                    <a:pt x="957" y="0"/>
                  </a:moveTo>
                  <a:lnTo>
                    <a:pt x="0" y="651"/>
                  </a:lnTo>
                  <a:lnTo>
                    <a:pt x="481" y="735"/>
                  </a:lnTo>
                  <a:lnTo>
                    <a:pt x="755" y="1140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975;p65">
              <a:extLst>
                <a:ext uri="{FF2B5EF4-FFF2-40B4-BE49-F238E27FC236}">
                  <a16:creationId xmlns:a16="http://schemas.microsoft.com/office/drawing/2014/main" id="{9F3DD63E-C819-A1F8-D249-2A14E93B5D30}"/>
                </a:ext>
              </a:extLst>
            </p:cNvPr>
            <p:cNvSpPr/>
            <p:nvPr/>
          </p:nvSpPr>
          <p:spPr>
            <a:xfrm>
              <a:off x="7503089" y="1782468"/>
              <a:ext cx="213520" cy="327076"/>
            </a:xfrm>
            <a:custGeom>
              <a:avLst/>
              <a:gdLst/>
              <a:ahLst/>
              <a:cxnLst/>
              <a:rect l="l" t="t" r="r" b="b"/>
              <a:pathLst>
                <a:path w="3896" h="5968" extrusionOk="0">
                  <a:moveTo>
                    <a:pt x="413" y="0"/>
                  </a:moveTo>
                  <a:cubicBezTo>
                    <a:pt x="177" y="0"/>
                    <a:pt x="0" y="8"/>
                    <a:pt x="0" y="8"/>
                  </a:cubicBezTo>
                  <a:lnTo>
                    <a:pt x="3277" y="5967"/>
                  </a:lnTo>
                  <a:cubicBezTo>
                    <a:pt x="3714" y="5166"/>
                    <a:pt x="3895" y="3778"/>
                    <a:pt x="3780" y="3382"/>
                  </a:cubicBezTo>
                  <a:cubicBezTo>
                    <a:pt x="3399" y="2080"/>
                    <a:pt x="1824" y="326"/>
                    <a:pt x="1526" y="138"/>
                  </a:cubicBezTo>
                  <a:cubicBezTo>
                    <a:pt x="1341" y="22"/>
                    <a:pt x="798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976;p65">
              <a:extLst>
                <a:ext uri="{FF2B5EF4-FFF2-40B4-BE49-F238E27FC236}">
                  <a16:creationId xmlns:a16="http://schemas.microsoft.com/office/drawing/2014/main" id="{08C90CA8-0628-0E26-DAA0-D4BE78961F8D}"/>
                </a:ext>
              </a:extLst>
            </p:cNvPr>
            <p:cNvSpPr/>
            <p:nvPr/>
          </p:nvSpPr>
          <p:spPr>
            <a:xfrm>
              <a:off x="7503089" y="1779783"/>
              <a:ext cx="213520" cy="329762"/>
            </a:xfrm>
            <a:custGeom>
              <a:avLst/>
              <a:gdLst/>
              <a:ahLst/>
              <a:cxnLst/>
              <a:rect l="l" t="t" r="r" b="b"/>
              <a:pathLst>
                <a:path w="3896" h="6017" fill="none" extrusionOk="0">
                  <a:moveTo>
                    <a:pt x="0" y="57"/>
                  </a:moveTo>
                  <a:cubicBezTo>
                    <a:pt x="0" y="57"/>
                    <a:pt x="1228" y="0"/>
                    <a:pt x="1526" y="187"/>
                  </a:cubicBezTo>
                  <a:cubicBezTo>
                    <a:pt x="1824" y="375"/>
                    <a:pt x="3399" y="2129"/>
                    <a:pt x="3780" y="3431"/>
                  </a:cubicBezTo>
                  <a:cubicBezTo>
                    <a:pt x="3895" y="3827"/>
                    <a:pt x="3714" y="5215"/>
                    <a:pt x="3277" y="6016"/>
                  </a:cubicBezTo>
                </a:path>
              </a:pathLst>
            </a:custGeom>
            <a:noFill/>
            <a:ln w="425" cap="flat" cmpd="sng">
              <a:solidFill>
                <a:srgbClr val="121B46"/>
              </a:solidFill>
              <a:prstDash val="solid"/>
              <a:miter lim="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977;p65">
              <a:extLst>
                <a:ext uri="{FF2B5EF4-FFF2-40B4-BE49-F238E27FC236}">
                  <a16:creationId xmlns:a16="http://schemas.microsoft.com/office/drawing/2014/main" id="{37C0407F-3372-577F-C488-1F34894DF765}"/>
                </a:ext>
              </a:extLst>
            </p:cNvPr>
            <p:cNvSpPr/>
            <p:nvPr/>
          </p:nvSpPr>
          <p:spPr>
            <a:xfrm>
              <a:off x="7094415" y="1813597"/>
              <a:ext cx="490340" cy="398323"/>
            </a:xfrm>
            <a:custGeom>
              <a:avLst/>
              <a:gdLst/>
              <a:ahLst/>
              <a:cxnLst/>
              <a:rect l="l" t="t" r="r" b="b"/>
              <a:pathLst>
                <a:path w="8947" h="7268" extrusionOk="0">
                  <a:moveTo>
                    <a:pt x="755" y="0"/>
                  </a:moveTo>
                  <a:cubicBezTo>
                    <a:pt x="549" y="0"/>
                    <a:pt x="377" y="161"/>
                    <a:pt x="366" y="369"/>
                  </a:cubicBezTo>
                  <a:lnTo>
                    <a:pt x="309" y="1339"/>
                  </a:lnTo>
                  <a:lnTo>
                    <a:pt x="13" y="6398"/>
                  </a:lnTo>
                  <a:cubicBezTo>
                    <a:pt x="1" y="6614"/>
                    <a:pt x="166" y="6799"/>
                    <a:pt x="383" y="6811"/>
                  </a:cubicBezTo>
                  <a:lnTo>
                    <a:pt x="8168" y="7266"/>
                  </a:lnTo>
                  <a:cubicBezTo>
                    <a:pt x="8177" y="7267"/>
                    <a:pt x="8185" y="7267"/>
                    <a:pt x="8193" y="7267"/>
                  </a:cubicBezTo>
                  <a:cubicBezTo>
                    <a:pt x="8399" y="7267"/>
                    <a:pt x="8571" y="7107"/>
                    <a:pt x="8582" y="6898"/>
                  </a:cubicBezTo>
                  <a:lnTo>
                    <a:pt x="8648" y="5787"/>
                  </a:lnTo>
                  <a:lnTo>
                    <a:pt x="8934" y="869"/>
                  </a:lnTo>
                  <a:cubicBezTo>
                    <a:pt x="8947" y="654"/>
                    <a:pt x="8783" y="468"/>
                    <a:pt x="8566" y="456"/>
                  </a:cubicBezTo>
                  <a:lnTo>
                    <a:pt x="779" y="1"/>
                  </a:lnTo>
                  <a:cubicBezTo>
                    <a:pt x="771" y="0"/>
                    <a:pt x="763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978;p65">
              <a:extLst>
                <a:ext uri="{FF2B5EF4-FFF2-40B4-BE49-F238E27FC236}">
                  <a16:creationId xmlns:a16="http://schemas.microsoft.com/office/drawing/2014/main" id="{8625517C-ACFA-B50E-16AB-DA5B76499FEC}"/>
                </a:ext>
              </a:extLst>
            </p:cNvPr>
            <p:cNvSpPr/>
            <p:nvPr/>
          </p:nvSpPr>
          <p:spPr>
            <a:xfrm>
              <a:off x="7094415" y="1812884"/>
              <a:ext cx="490340" cy="399693"/>
            </a:xfrm>
            <a:custGeom>
              <a:avLst/>
              <a:gdLst/>
              <a:ahLst/>
              <a:cxnLst/>
              <a:rect l="l" t="t" r="r" b="b"/>
              <a:pathLst>
                <a:path w="8947" h="7293" fill="none" extrusionOk="0">
                  <a:moveTo>
                    <a:pt x="383" y="6824"/>
                  </a:moveTo>
                  <a:lnTo>
                    <a:pt x="8168" y="7279"/>
                  </a:lnTo>
                  <a:cubicBezTo>
                    <a:pt x="8385" y="7293"/>
                    <a:pt x="8571" y="7128"/>
                    <a:pt x="8582" y="6911"/>
                  </a:cubicBezTo>
                  <a:lnTo>
                    <a:pt x="8648" y="5800"/>
                  </a:lnTo>
                  <a:lnTo>
                    <a:pt x="8934" y="882"/>
                  </a:lnTo>
                  <a:cubicBezTo>
                    <a:pt x="8947" y="667"/>
                    <a:pt x="8783" y="481"/>
                    <a:pt x="8566" y="469"/>
                  </a:cubicBezTo>
                  <a:lnTo>
                    <a:pt x="779" y="14"/>
                  </a:lnTo>
                  <a:cubicBezTo>
                    <a:pt x="563" y="0"/>
                    <a:pt x="378" y="165"/>
                    <a:pt x="366" y="382"/>
                  </a:cubicBezTo>
                  <a:lnTo>
                    <a:pt x="309" y="1352"/>
                  </a:lnTo>
                  <a:lnTo>
                    <a:pt x="13" y="6411"/>
                  </a:lnTo>
                  <a:cubicBezTo>
                    <a:pt x="1" y="6627"/>
                    <a:pt x="166" y="6812"/>
                    <a:pt x="383" y="6824"/>
                  </a:cubicBezTo>
                  <a:close/>
                </a:path>
              </a:pathLst>
            </a:custGeom>
            <a:noFill/>
            <a:ln w="650" cap="flat" cmpd="sng">
              <a:solidFill>
                <a:srgbClr val="180050"/>
              </a:solidFill>
              <a:prstDash val="solid"/>
              <a:miter lim="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979;p65">
              <a:extLst>
                <a:ext uri="{FF2B5EF4-FFF2-40B4-BE49-F238E27FC236}">
                  <a16:creationId xmlns:a16="http://schemas.microsoft.com/office/drawing/2014/main" id="{9CBB2483-A9B3-6FC8-A00C-F5A918A5A4F6}"/>
                </a:ext>
              </a:extLst>
            </p:cNvPr>
            <p:cNvSpPr/>
            <p:nvPr/>
          </p:nvSpPr>
          <p:spPr>
            <a:xfrm>
              <a:off x="7323605" y="1905558"/>
              <a:ext cx="75357" cy="86153"/>
            </a:xfrm>
            <a:custGeom>
              <a:avLst/>
              <a:gdLst/>
              <a:ahLst/>
              <a:cxnLst/>
              <a:rect l="l" t="t" r="r" b="b"/>
              <a:pathLst>
                <a:path w="1375" h="1572" extrusionOk="0">
                  <a:moveTo>
                    <a:pt x="1344" y="1"/>
                  </a:moveTo>
                  <a:cubicBezTo>
                    <a:pt x="564" y="88"/>
                    <a:pt x="0" y="790"/>
                    <a:pt x="87" y="1571"/>
                  </a:cubicBezTo>
                  <a:lnTo>
                    <a:pt x="362" y="1541"/>
                  </a:lnTo>
                  <a:cubicBezTo>
                    <a:pt x="357" y="1478"/>
                    <a:pt x="353" y="1414"/>
                    <a:pt x="357" y="1349"/>
                  </a:cubicBezTo>
                  <a:cubicBezTo>
                    <a:pt x="389" y="781"/>
                    <a:pt x="828" y="333"/>
                    <a:pt x="1374" y="269"/>
                  </a:cubicBezTo>
                  <a:lnTo>
                    <a:pt x="1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980;p65">
              <a:extLst>
                <a:ext uri="{FF2B5EF4-FFF2-40B4-BE49-F238E27FC236}">
                  <a16:creationId xmlns:a16="http://schemas.microsoft.com/office/drawing/2014/main" id="{06D3D616-7BA2-3E81-6060-7C4E6D83E151}"/>
                </a:ext>
              </a:extLst>
            </p:cNvPr>
            <p:cNvSpPr/>
            <p:nvPr/>
          </p:nvSpPr>
          <p:spPr>
            <a:xfrm>
              <a:off x="7323825" y="1903311"/>
              <a:ext cx="77604" cy="90647"/>
            </a:xfrm>
            <a:custGeom>
              <a:avLst/>
              <a:gdLst/>
              <a:ahLst/>
              <a:cxnLst/>
              <a:rect l="l" t="t" r="r" b="b"/>
              <a:pathLst>
                <a:path w="1416" h="1654" extrusionOk="0">
                  <a:moveTo>
                    <a:pt x="1304" y="89"/>
                  </a:moveTo>
                  <a:lnTo>
                    <a:pt x="1323" y="274"/>
                  </a:lnTo>
                  <a:cubicBezTo>
                    <a:pt x="766" y="361"/>
                    <a:pt x="343" y="821"/>
                    <a:pt x="310" y="1389"/>
                  </a:cubicBezTo>
                  <a:cubicBezTo>
                    <a:pt x="307" y="1438"/>
                    <a:pt x="309" y="1490"/>
                    <a:pt x="313" y="1546"/>
                  </a:cubicBezTo>
                  <a:lnTo>
                    <a:pt x="121" y="1566"/>
                  </a:lnTo>
                  <a:cubicBezTo>
                    <a:pt x="92" y="1215"/>
                    <a:pt x="197" y="871"/>
                    <a:pt x="419" y="594"/>
                  </a:cubicBezTo>
                  <a:cubicBezTo>
                    <a:pt x="641" y="316"/>
                    <a:pt x="954" y="138"/>
                    <a:pt x="1304" y="89"/>
                  </a:cubicBezTo>
                  <a:close/>
                  <a:moveTo>
                    <a:pt x="1342" y="0"/>
                  </a:moveTo>
                  <a:cubicBezTo>
                    <a:pt x="1340" y="0"/>
                    <a:pt x="1339" y="0"/>
                    <a:pt x="1338" y="0"/>
                  </a:cubicBezTo>
                  <a:cubicBezTo>
                    <a:pt x="949" y="44"/>
                    <a:pt x="599" y="236"/>
                    <a:pt x="355" y="540"/>
                  </a:cubicBezTo>
                  <a:cubicBezTo>
                    <a:pt x="110" y="845"/>
                    <a:pt x="0" y="1227"/>
                    <a:pt x="43" y="1616"/>
                  </a:cubicBezTo>
                  <a:cubicBezTo>
                    <a:pt x="46" y="1637"/>
                    <a:pt x="63" y="1653"/>
                    <a:pt x="82" y="1654"/>
                  </a:cubicBezTo>
                  <a:cubicBezTo>
                    <a:pt x="83" y="1654"/>
                    <a:pt x="85" y="1654"/>
                    <a:pt x="91" y="1652"/>
                  </a:cubicBezTo>
                  <a:lnTo>
                    <a:pt x="366" y="1622"/>
                  </a:lnTo>
                  <a:cubicBezTo>
                    <a:pt x="388" y="1619"/>
                    <a:pt x="405" y="1600"/>
                    <a:pt x="402" y="1577"/>
                  </a:cubicBezTo>
                  <a:cubicBezTo>
                    <a:pt x="395" y="1509"/>
                    <a:pt x="392" y="1448"/>
                    <a:pt x="396" y="1391"/>
                  </a:cubicBezTo>
                  <a:cubicBezTo>
                    <a:pt x="427" y="851"/>
                    <a:pt x="840" y="413"/>
                    <a:pt x="1376" y="350"/>
                  </a:cubicBezTo>
                  <a:cubicBezTo>
                    <a:pt x="1398" y="347"/>
                    <a:pt x="1416" y="327"/>
                    <a:pt x="1413" y="304"/>
                  </a:cubicBezTo>
                  <a:lnTo>
                    <a:pt x="1383" y="37"/>
                  </a:lnTo>
                  <a:cubicBezTo>
                    <a:pt x="1381" y="16"/>
                    <a:pt x="1362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981;p65">
              <a:extLst>
                <a:ext uri="{FF2B5EF4-FFF2-40B4-BE49-F238E27FC236}">
                  <a16:creationId xmlns:a16="http://schemas.microsoft.com/office/drawing/2014/main" id="{1961392D-EC95-D176-5758-59ABA391FC53}"/>
                </a:ext>
              </a:extLst>
            </p:cNvPr>
            <p:cNvSpPr/>
            <p:nvPr/>
          </p:nvSpPr>
          <p:spPr>
            <a:xfrm>
              <a:off x="7328428" y="1990011"/>
              <a:ext cx="86099" cy="71027"/>
            </a:xfrm>
            <a:custGeom>
              <a:avLst/>
              <a:gdLst/>
              <a:ahLst/>
              <a:cxnLst/>
              <a:rect l="l" t="t" r="r" b="b"/>
              <a:pathLst>
                <a:path w="1571" h="1296" extrusionOk="0">
                  <a:moveTo>
                    <a:pt x="275" y="0"/>
                  </a:moveTo>
                  <a:lnTo>
                    <a:pt x="0" y="30"/>
                  </a:lnTo>
                  <a:cubicBezTo>
                    <a:pt x="82" y="757"/>
                    <a:pt x="696" y="1296"/>
                    <a:pt x="1411" y="1296"/>
                  </a:cubicBezTo>
                  <a:cubicBezTo>
                    <a:pt x="1464" y="1296"/>
                    <a:pt x="1517" y="1293"/>
                    <a:pt x="1571" y="1287"/>
                  </a:cubicBezTo>
                  <a:lnTo>
                    <a:pt x="1541" y="1023"/>
                  </a:lnTo>
                  <a:cubicBezTo>
                    <a:pt x="1501" y="1028"/>
                    <a:pt x="1461" y="1031"/>
                    <a:pt x="1421" y="1031"/>
                  </a:cubicBezTo>
                  <a:cubicBezTo>
                    <a:pt x="1400" y="1031"/>
                    <a:pt x="1379" y="1030"/>
                    <a:pt x="1358" y="1028"/>
                  </a:cubicBezTo>
                  <a:cubicBezTo>
                    <a:pt x="785" y="995"/>
                    <a:pt x="336" y="551"/>
                    <a:pt x="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982;p65">
              <a:extLst>
                <a:ext uri="{FF2B5EF4-FFF2-40B4-BE49-F238E27FC236}">
                  <a16:creationId xmlns:a16="http://schemas.microsoft.com/office/drawing/2014/main" id="{D3DF045F-D678-C316-05FB-4977F78A4EB2}"/>
                </a:ext>
              </a:extLst>
            </p:cNvPr>
            <p:cNvSpPr/>
            <p:nvPr/>
          </p:nvSpPr>
          <p:spPr>
            <a:xfrm>
              <a:off x="7326072" y="1987654"/>
              <a:ext cx="90921" cy="75686"/>
            </a:xfrm>
            <a:custGeom>
              <a:avLst/>
              <a:gdLst/>
              <a:ahLst/>
              <a:cxnLst/>
              <a:rect l="l" t="t" r="r" b="b"/>
              <a:pathLst>
                <a:path w="1659" h="1381" extrusionOk="0">
                  <a:moveTo>
                    <a:pt x="281" y="88"/>
                  </a:moveTo>
                  <a:cubicBezTo>
                    <a:pt x="361" y="650"/>
                    <a:pt x="824" y="1079"/>
                    <a:pt x="1397" y="1112"/>
                  </a:cubicBezTo>
                  <a:cubicBezTo>
                    <a:pt x="1418" y="1113"/>
                    <a:pt x="1440" y="1114"/>
                    <a:pt x="1463" y="1114"/>
                  </a:cubicBezTo>
                  <a:cubicBezTo>
                    <a:pt x="1490" y="1114"/>
                    <a:pt x="1517" y="1113"/>
                    <a:pt x="1545" y="1111"/>
                  </a:cubicBezTo>
                  <a:lnTo>
                    <a:pt x="1565" y="1293"/>
                  </a:lnTo>
                  <a:cubicBezTo>
                    <a:pt x="1527" y="1295"/>
                    <a:pt x="1490" y="1297"/>
                    <a:pt x="1453" y="1297"/>
                  </a:cubicBezTo>
                  <a:cubicBezTo>
                    <a:pt x="1141" y="1297"/>
                    <a:pt x="839" y="1192"/>
                    <a:pt x="592" y="994"/>
                  </a:cubicBezTo>
                  <a:cubicBezTo>
                    <a:pt x="316" y="773"/>
                    <a:pt x="138" y="459"/>
                    <a:pt x="89" y="109"/>
                  </a:cubicBezTo>
                  <a:lnTo>
                    <a:pt x="281" y="88"/>
                  </a:lnTo>
                  <a:close/>
                  <a:moveTo>
                    <a:pt x="318" y="0"/>
                  </a:moveTo>
                  <a:cubicBezTo>
                    <a:pt x="317" y="0"/>
                    <a:pt x="316" y="0"/>
                    <a:pt x="314" y="0"/>
                  </a:cubicBezTo>
                  <a:lnTo>
                    <a:pt x="39" y="30"/>
                  </a:lnTo>
                  <a:cubicBezTo>
                    <a:pt x="28" y="32"/>
                    <a:pt x="17" y="37"/>
                    <a:pt x="11" y="46"/>
                  </a:cubicBezTo>
                  <a:cubicBezTo>
                    <a:pt x="5" y="54"/>
                    <a:pt x="1" y="67"/>
                    <a:pt x="2" y="77"/>
                  </a:cubicBezTo>
                  <a:cubicBezTo>
                    <a:pt x="44" y="466"/>
                    <a:pt x="236" y="815"/>
                    <a:pt x="541" y="1059"/>
                  </a:cubicBezTo>
                  <a:cubicBezTo>
                    <a:pt x="781" y="1251"/>
                    <a:pt x="1069" y="1361"/>
                    <a:pt x="1370" y="1378"/>
                  </a:cubicBezTo>
                  <a:cubicBezTo>
                    <a:pt x="1398" y="1379"/>
                    <a:pt x="1426" y="1380"/>
                    <a:pt x="1455" y="1380"/>
                  </a:cubicBezTo>
                  <a:cubicBezTo>
                    <a:pt x="1509" y="1380"/>
                    <a:pt x="1564" y="1377"/>
                    <a:pt x="1620" y="1370"/>
                  </a:cubicBezTo>
                  <a:cubicBezTo>
                    <a:pt x="1642" y="1369"/>
                    <a:pt x="1658" y="1349"/>
                    <a:pt x="1656" y="1325"/>
                  </a:cubicBezTo>
                  <a:lnTo>
                    <a:pt x="1627" y="1061"/>
                  </a:lnTo>
                  <a:cubicBezTo>
                    <a:pt x="1625" y="1041"/>
                    <a:pt x="1606" y="1025"/>
                    <a:pt x="1586" y="1025"/>
                  </a:cubicBezTo>
                  <a:cubicBezTo>
                    <a:pt x="1585" y="1025"/>
                    <a:pt x="1584" y="1025"/>
                    <a:pt x="1582" y="1025"/>
                  </a:cubicBezTo>
                  <a:cubicBezTo>
                    <a:pt x="1539" y="1030"/>
                    <a:pt x="1499" y="1032"/>
                    <a:pt x="1462" y="1032"/>
                  </a:cubicBezTo>
                  <a:cubicBezTo>
                    <a:pt x="1442" y="1032"/>
                    <a:pt x="1423" y="1031"/>
                    <a:pt x="1404" y="1030"/>
                  </a:cubicBezTo>
                  <a:cubicBezTo>
                    <a:pt x="858" y="998"/>
                    <a:pt x="420" y="582"/>
                    <a:pt x="361" y="38"/>
                  </a:cubicBezTo>
                  <a:cubicBezTo>
                    <a:pt x="360" y="26"/>
                    <a:pt x="355" y="16"/>
                    <a:pt x="345" y="10"/>
                  </a:cubicBezTo>
                  <a:cubicBezTo>
                    <a:pt x="338" y="3"/>
                    <a:pt x="328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983;p65">
              <a:extLst>
                <a:ext uri="{FF2B5EF4-FFF2-40B4-BE49-F238E27FC236}">
                  <a16:creationId xmlns:a16="http://schemas.microsoft.com/office/drawing/2014/main" id="{EAC88578-17D5-02AE-F66D-13E15528540B}"/>
                </a:ext>
              </a:extLst>
            </p:cNvPr>
            <p:cNvSpPr/>
            <p:nvPr/>
          </p:nvSpPr>
          <p:spPr>
            <a:xfrm>
              <a:off x="7397317" y="1905119"/>
              <a:ext cx="86702" cy="155372"/>
            </a:xfrm>
            <a:custGeom>
              <a:avLst/>
              <a:gdLst/>
              <a:ahLst/>
              <a:cxnLst/>
              <a:rect l="l" t="t" r="r" b="b"/>
              <a:pathLst>
                <a:path w="1582" h="2835" extrusionOk="0">
                  <a:moveTo>
                    <a:pt x="158" y="0"/>
                  </a:moveTo>
                  <a:cubicBezTo>
                    <a:pt x="106" y="0"/>
                    <a:pt x="53" y="3"/>
                    <a:pt x="0" y="9"/>
                  </a:cubicBezTo>
                  <a:lnTo>
                    <a:pt x="30" y="277"/>
                  </a:lnTo>
                  <a:cubicBezTo>
                    <a:pt x="80" y="270"/>
                    <a:pt x="130" y="267"/>
                    <a:pt x="181" y="267"/>
                  </a:cubicBezTo>
                  <a:cubicBezTo>
                    <a:pt x="199" y="267"/>
                    <a:pt x="216" y="268"/>
                    <a:pt x="234" y="268"/>
                  </a:cubicBezTo>
                  <a:cubicBezTo>
                    <a:pt x="871" y="305"/>
                    <a:pt x="1359" y="853"/>
                    <a:pt x="1321" y="1490"/>
                  </a:cubicBezTo>
                  <a:cubicBezTo>
                    <a:pt x="1287" y="2064"/>
                    <a:pt x="840" y="2515"/>
                    <a:pt x="283" y="2571"/>
                  </a:cubicBezTo>
                  <a:lnTo>
                    <a:pt x="311" y="2835"/>
                  </a:lnTo>
                  <a:cubicBezTo>
                    <a:pt x="897" y="2769"/>
                    <a:pt x="1360" y="2358"/>
                    <a:pt x="1519" y="1826"/>
                  </a:cubicBezTo>
                  <a:cubicBezTo>
                    <a:pt x="1545" y="1739"/>
                    <a:pt x="1564" y="1647"/>
                    <a:pt x="1572" y="1551"/>
                  </a:cubicBezTo>
                  <a:cubicBezTo>
                    <a:pt x="1582" y="1461"/>
                    <a:pt x="1581" y="1363"/>
                    <a:pt x="1570" y="1267"/>
                  </a:cubicBezTo>
                  <a:cubicBezTo>
                    <a:pt x="1489" y="538"/>
                    <a:pt x="8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984;p65">
              <a:extLst>
                <a:ext uri="{FF2B5EF4-FFF2-40B4-BE49-F238E27FC236}">
                  <a16:creationId xmlns:a16="http://schemas.microsoft.com/office/drawing/2014/main" id="{A883F6D0-58F6-F653-B152-24DE21484EED}"/>
                </a:ext>
              </a:extLst>
            </p:cNvPr>
            <p:cNvSpPr/>
            <p:nvPr/>
          </p:nvSpPr>
          <p:spPr>
            <a:xfrm>
              <a:off x="7394741" y="1902818"/>
              <a:ext cx="91579" cy="160305"/>
            </a:xfrm>
            <a:custGeom>
              <a:avLst/>
              <a:gdLst/>
              <a:ahLst/>
              <a:cxnLst/>
              <a:rect l="l" t="t" r="r" b="b"/>
              <a:pathLst>
                <a:path w="1671" h="2925" extrusionOk="0">
                  <a:moveTo>
                    <a:pt x="203" y="83"/>
                  </a:moveTo>
                  <a:cubicBezTo>
                    <a:pt x="898" y="83"/>
                    <a:pt x="1498" y="606"/>
                    <a:pt x="1576" y="1312"/>
                  </a:cubicBezTo>
                  <a:cubicBezTo>
                    <a:pt x="1586" y="1405"/>
                    <a:pt x="1587" y="1500"/>
                    <a:pt x="1578" y="1592"/>
                  </a:cubicBezTo>
                  <a:cubicBezTo>
                    <a:pt x="1570" y="1681"/>
                    <a:pt x="1552" y="1772"/>
                    <a:pt x="1526" y="1859"/>
                  </a:cubicBezTo>
                  <a:cubicBezTo>
                    <a:pt x="1372" y="2379"/>
                    <a:pt x="931" y="2756"/>
                    <a:pt x="397" y="2831"/>
                  </a:cubicBezTo>
                  <a:lnTo>
                    <a:pt x="377" y="2651"/>
                  </a:lnTo>
                  <a:cubicBezTo>
                    <a:pt x="945" y="2575"/>
                    <a:pt x="1375" y="2111"/>
                    <a:pt x="1410" y="1534"/>
                  </a:cubicBezTo>
                  <a:cubicBezTo>
                    <a:pt x="1447" y="875"/>
                    <a:pt x="942" y="306"/>
                    <a:pt x="283" y="269"/>
                  </a:cubicBezTo>
                  <a:cubicBezTo>
                    <a:pt x="262" y="268"/>
                    <a:pt x="241" y="267"/>
                    <a:pt x="220" y="267"/>
                  </a:cubicBezTo>
                  <a:cubicBezTo>
                    <a:pt x="185" y="267"/>
                    <a:pt x="150" y="269"/>
                    <a:pt x="114" y="272"/>
                  </a:cubicBezTo>
                  <a:lnTo>
                    <a:pt x="93" y="87"/>
                  </a:lnTo>
                  <a:cubicBezTo>
                    <a:pt x="130" y="84"/>
                    <a:pt x="167" y="83"/>
                    <a:pt x="203" y="83"/>
                  </a:cubicBezTo>
                  <a:close/>
                  <a:moveTo>
                    <a:pt x="203" y="1"/>
                  </a:moveTo>
                  <a:cubicBezTo>
                    <a:pt x="150" y="1"/>
                    <a:pt x="96" y="3"/>
                    <a:pt x="42" y="9"/>
                  </a:cubicBezTo>
                  <a:lnTo>
                    <a:pt x="0" y="15"/>
                  </a:lnTo>
                  <a:lnTo>
                    <a:pt x="40" y="365"/>
                  </a:lnTo>
                  <a:lnTo>
                    <a:pt x="81" y="360"/>
                  </a:lnTo>
                  <a:cubicBezTo>
                    <a:pt x="128" y="355"/>
                    <a:pt x="172" y="352"/>
                    <a:pt x="214" y="352"/>
                  </a:cubicBezTo>
                  <a:cubicBezTo>
                    <a:pt x="236" y="352"/>
                    <a:pt x="257" y="353"/>
                    <a:pt x="278" y="354"/>
                  </a:cubicBezTo>
                  <a:cubicBezTo>
                    <a:pt x="891" y="388"/>
                    <a:pt x="1360" y="916"/>
                    <a:pt x="1326" y="1530"/>
                  </a:cubicBezTo>
                  <a:cubicBezTo>
                    <a:pt x="1292" y="2079"/>
                    <a:pt x="872" y="2518"/>
                    <a:pt x="325" y="2573"/>
                  </a:cubicBezTo>
                  <a:lnTo>
                    <a:pt x="284" y="2577"/>
                  </a:lnTo>
                  <a:lnTo>
                    <a:pt x="322" y="2925"/>
                  </a:lnTo>
                  <a:lnTo>
                    <a:pt x="364" y="2920"/>
                  </a:lnTo>
                  <a:cubicBezTo>
                    <a:pt x="950" y="2856"/>
                    <a:pt x="1438" y="2450"/>
                    <a:pt x="1607" y="1885"/>
                  </a:cubicBezTo>
                  <a:cubicBezTo>
                    <a:pt x="1634" y="1792"/>
                    <a:pt x="1653" y="1696"/>
                    <a:pt x="1661" y="1601"/>
                  </a:cubicBezTo>
                  <a:cubicBezTo>
                    <a:pt x="1670" y="1503"/>
                    <a:pt x="1669" y="1403"/>
                    <a:pt x="1659" y="1305"/>
                  </a:cubicBezTo>
                  <a:cubicBezTo>
                    <a:pt x="1576" y="556"/>
                    <a:pt x="940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985;p65">
              <a:extLst>
                <a:ext uri="{FF2B5EF4-FFF2-40B4-BE49-F238E27FC236}">
                  <a16:creationId xmlns:a16="http://schemas.microsoft.com/office/drawing/2014/main" id="{50908170-DBF7-6FDB-9437-2B568D234758}"/>
                </a:ext>
              </a:extLst>
            </p:cNvPr>
            <p:cNvSpPr/>
            <p:nvPr/>
          </p:nvSpPr>
          <p:spPr>
            <a:xfrm>
              <a:off x="7233617" y="1919204"/>
              <a:ext cx="70698" cy="251555"/>
            </a:xfrm>
            <a:custGeom>
              <a:avLst/>
              <a:gdLst/>
              <a:ahLst/>
              <a:cxnLst/>
              <a:rect l="l" t="t" r="r" b="b"/>
              <a:pathLst>
                <a:path w="1290" h="4590" extrusionOk="0">
                  <a:moveTo>
                    <a:pt x="262" y="1"/>
                  </a:moveTo>
                  <a:lnTo>
                    <a:pt x="0" y="4530"/>
                  </a:lnTo>
                  <a:lnTo>
                    <a:pt x="1028" y="4589"/>
                  </a:lnTo>
                  <a:lnTo>
                    <a:pt x="1289" y="6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986;p65">
              <a:extLst>
                <a:ext uri="{FF2B5EF4-FFF2-40B4-BE49-F238E27FC236}">
                  <a16:creationId xmlns:a16="http://schemas.microsoft.com/office/drawing/2014/main" id="{23587025-517B-EDB7-FEFC-6CE8A6605392}"/>
                </a:ext>
              </a:extLst>
            </p:cNvPr>
            <p:cNvSpPr/>
            <p:nvPr/>
          </p:nvSpPr>
          <p:spPr>
            <a:xfrm>
              <a:off x="7231589" y="1917231"/>
              <a:ext cx="75466" cy="256159"/>
            </a:xfrm>
            <a:custGeom>
              <a:avLst/>
              <a:gdLst/>
              <a:ahLst/>
              <a:cxnLst/>
              <a:rect l="l" t="t" r="r" b="b"/>
              <a:pathLst>
                <a:path w="1377" h="4674" extrusionOk="0">
                  <a:moveTo>
                    <a:pt x="345" y="88"/>
                  </a:moveTo>
                  <a:lnTo>
                    <a:pt x="1289" y="143"/>
                  </a:lnTo>
                  <a:lnTo>
                    <a:pt x="1032" y="4588"/>
                  </a:lnTo>
                  <a:lnTo>
                    <a:pt x="87" y="4534"/>
                  </a:lnTo>
                  <a:lnTo>
                    <a:pt x="345" y="88"/>
                  </a:lnTo>
                  <a:close/>
                  <a:moveTo>
                    <a:pt x="306" y="1"/>
                  </a:moveTo>
                  <a:cubicBezTo>
                    <a:pt x="283" y="1"/>
                    <a:pt x="266" y="17"/>
                    <a:pt x="264" y="40"/>
                  </a:cubicBezTo>
                  <a:lnTo>
                    <a:pt x="2" y="4570"/>
                  </a:lnTo>
                  <a:cubicBezTo>
                    <a:pt x="0" y="4593"/>
                    <a:pt x="18" y="4613"/>
                    <a:pt x="40" y="4614"/>
                  </a:cubicBezTo>
                  <a:lnTo>
                    <a:pt x="1068" y="4674"/>
                  </a:lnTo>
                  <a:cubicBezTo>
                    <a:pt x="1069" y="4674"/>
                    <a:pt x="1069" y="4674"/>
                    <a:pt x="1070" y="4674"/>
                  </a:cubicBezTo>
                  <a:cubicBezTo>
                    <a:pt x="1093" y="4674"/>
                    <a:pt x="1112" y="4657"/>
                    <a:pt x="1113" y="4634"/>
                  </a:cubicBezTo>
                  <a:lnTo>
                    <a:pt x="1374" y="104"/>
                  </a:lnTo>
                  <a:cubicBezTo>
                    <a:pt x="1376" y="82"/>
                    <a:pt x="1358" y="62"/>
                    <a:pt x="1336" y="61"/>
                  </a:cubicBezTo>
                  <a:lnTo>
                    <a:pt x="308" y="1"/>
                  </a:ln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987;p65">
              <a:extLst>
                <a:ext uri="{FF2B5EF4-FFF2-40B4-BE49-F238E27FC236}">
                  <a16:creationId xmlns:a16="http://schemas.microsoft.com/office/drawing/2014/main" id="{2F3BE770-E22E-EF6D-5E85-BD0C4F327C30}"/>
                </a:ext>
              </a:extLst>
            </p:cNvPr>
            <p:cNvSpPr/>
            <p:nvPr/>
          </p:nvSpPr>
          <p:spPr>
            <a:xfrm>
              <a:off x="7313960" y="2014727"/>
              <a:ext cx="65108" cy="160633"/>
            </a:xfrm>
            <a:custGeom>
              <a:avLst/>
              <a:gdLst/>
              <a:ahLst/>
              <a:cxnLst/>
              <a:rect l="l" t="t" r="r" b="b"/>
              <a:pathLst>
                <a:path w="1188" h="2931" extrusionOk="0">
                  <a:moveTo>
                    <a:pt x="166" y="0"/>
                  </a:moveTo>
                  <a:lnTo>
                    <a:pt x="1" y="2871"/>
                  </a:lnTo>
                  <a:lnTo>
                    <a:pt x="1022" y="2930"/>
                  </a:lnTo>
                  <a:lnTo>
                    <a:pt x="1188" y="6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988;p65">
              <a:extLst>
                <a:ext uri="{FF2B5EF4-FFF2-40B4-BE49-F238E27FC236}">
                  <a16:creationId xmlns:a16="http://schemas.microsoft.com/office/drawing/2014/main" id="{EC9B255E-CD4A-3119-8151-2CCD590E0F2D}"/>
                </a:ext>
              </a:extLst>
            </p:cNvPr>
            <p:cNvSpPr/>
            <p:nvPr/>
          </p:nvSpPr>
          <p:spPr>
            <a:xfrm>
              <a:off x="7311932" y="2012754"/>
              <a:ext cx="69876" cy="165237"/>
            </a:xfrm>
            <a:custGeom>
              <a:avLst/>
              <a:gdLst/>
              <a:ahLst/>
              <a:cxnLst/>
              <a:rect l="l" t="t" r="r" b="b"/>
              <a:pathLst>
                <a:path w="1275" h="3015" extrusionOk="0">
                  <a:moveTo>
                    <a:pt x="248" y="87"/>
                  </a:moveTo>
                  <a:lnTo>
                    <a:pt x="1186" y="141"/>
                  </a:lnTo>
                  <a:lnTo>
                    <a:pt x="1025" y="2930"/>
                  </a:lnTo>
                  <a:lnTo>
                    <a:pt x="88" y="2875"/>
                  </a:lnTo>
                  <a:lnTo>
                    <a:pt x="248" y="87"/>
                  </a:lnTo>
                  <a:close/>
                  <a:moveTo>
                    <a:pt x="210" y="0"/>
                  </a:moveTo>
                  <a:cubicBezTo>
                    <a:pt x="187" y="0"/>
                    <a:pt x="170" y="16"/>
                    <a:pt x="167" y="40"/>
                  </a:cubicBezTo>
                  <a:lnTo>
                    <a:pt x="1" y="2911"/>
                  </a:lnTo>
                  <a:cubicBezTo>
                    <a:pt x="0" y="2935"/>
                    <a:pt x="17" y="2954"/>
                    <a:pt x="41" y="2956"/>
                  </a:cubicBezTo>
                  <a:lnTo>
                    <a:pt x="1063" y="3015"/>
                  </a:lnTo>
                  <a:cubicBezTo>
                    <a:pt x="1064" y="3015"/>
                    <a:pt x="1064" y="3015"/>
                    <a:pt x="1065" y="3015"/>
                  </a:cubicBezTo>
                  <a:cubicBezTo>
                    <a:pt x="1087" y="3015"/>
                    <a:pt x="1106" y="2998"/>
                    <a:pt x="1107" y="2977"/>
                  </a:cubicBezTo>
                  <a:lnTo>
                    <a:pt x="1273" y="104"/>
                  </a:lnTo>
                  <a:cubicBezTo>
                    <a:pt x="1275" y="81"/>
                    <a:pt x="1257" y="61"/>
                    <a:pt x="1234" y="60"/>
                  </a:cubicBezTo>
                  <a:lnTo>
                    <a:pt x="212" y="0"/>
                  </a:lnTo>
                  <a:cubicBezTo>
                    <a:pt x="211" y="0"/>
                    <a:pt x="211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989;p65">
              <a:extLst>
                <a:ext uri="{FF2B5EF4-FFF2-40B4-BE49-F238E27FC236}">
                  <a16:creationId xmlns:a16="http://schemas.microsoft.com/office/drawing/2014/main" id="{3130F484-5922-E59F-53A7-97EEF987A3A4}"/>
                </a:ext>
              </a:extLst>
            </p:cNvPr>
            <p:cNvSpPr/>
            <p:nvPr/>
          </p:nvSpPr>
          <p:spPr>
            <a:xfrm>
              <a:off x="7393207" y="2087836"/>
              <a:ext cx="61272" cy="92127"/>
            </a:xfrm>
            <a:custGeom>
              <a:avLst/>
              <a:gdLst/>
              <a:ahLst/>
              <a:cxnLst/>
              <a:rect l="l" t="t" r="r" b="b"/>
              <a:pathLst>
                <a:path w="1118" h="1681" extrusionOk="0">
                  <a:moveTo>
                    <a:pt x="94" y="0"/>
                  </a:moveTo>
                  <a:lnTo>
                    <a:pt x="0" y="1621"/>
                  </a:lnTo>
                  <a:lnTo>
                    <a:pt x="1024" y="1680"/>
                  </a:lnTo>
                  <a:lnTo>
                    <a:pt x="1117" y="5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990;p65">
              <a:extLst>
                <a:ext uri="{FF2B5EF4-FFF2-40B4-BE49-F238E27FC236}">
                  <a16:creationId xmlns:a16="http://schemas.microsoft.com/office/drawing/2014/main" id="{EC70723A-3AE7-3155-A6F4-CE52A68E7038}"/>
                </a:ext>
              </a:extLst>
            </p:cNvPr>
            <p:cNvSpPr/>
            <p:nvPr/>
          </p:nvSpPr>
          <p:spPr>
            <a:xfrm>
              <a:off x="7391234" y="2085808"/>
              <a:ext cx="65930" cy="96731"/>
            </a:xfrm>
            <a:custGeom>
              <a:avLst/>
              <a:gdLst/>
              <a:ahLst/>
              <a:cxnLst/>
              <a:rect l="l" t="t" r="r" b="b"/>
              <a:pathLst>
                <a:path w="1203" h="1765" extrusionOk="0">
                  <a:moveTo>
                    <a:pt x="175" y="87"/>
                  </a:moveTo>
                  <a:lnTo>
                    <a:pt x="1116" y="141"/>
                  </a:lnTo>
                  <a:lnTo>
                    <a:pt x="1026" y="1680"/>
                  </a:lnTo>
                  <a:lnTo>
                    <a:pt x="85" y="1625"/>
                  </a:lnTo>
                  <a:lnTo>
                    <a:pt x="175" y="87"/>
                  </a:lnTo>
                  <a:close/>
                  <a:moveTo>
                    <a:pt x="137" y="1"/>
                  </a:moveTo>
                  <a:cubicBezTo>
                    <a:pt x="114" y="1"/>
                    <a:pt x="96" y="17"/>
                    <a:pt x="95" y="40"/>
                  </a:cubicBezTo>
                  <a:lnTo>
                    <a:pt x="1" y="1661"/>
                  </a:lnTo>
                  <a:cubicBezTo>
                    <a:pt x="0" y="1685"/>
                    <a:pt x="17" y="1704"/>
                    <a:pt x="41" y="1706"/>
                  </a:cubicBezTo>
                  <a:lnTo>
                    <a:pt x="1064" y="1765"/>
                  </a:lnTo>
                  <a:cubicBezTo>
                    <a:pt x="1064" y="1765"/>
                    <a:pt x="1065" y="1765"/>
                    <a:pt x="1066" y="1765"/>
                  </a:cubicBezTo>
                  <a:cubicBezTo>
                    <a:pt x="1087" y="1765"/>
                    <a:pt x="1105" y="1749"/>
                    <a:pt x="1107" y="1727"/>
                  </a:cubicBezTo>
                  <a:lnTo>
                    <a:pt x="1201" y="104"/>
                  </a:lnTo>
                  <a:cubicBezTo>
                    <a:pt x="1203" y="82"/>
                    <a:pt x="1185" y="62"/>
                    <a:pt x="1162" y="61"/>
                  </a:cubicBezTo>
                  <a:lnTo>
                    <a:pt x="139" y="1"/>
                  </a:lnTo>
                  <a:cubicBezTo>
                    <a:pt x="138" y="1"/>
                    <a:pt x="138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991;p65">
              <a:extLst>
                <a:ext uri="{FF2B5EF4-FFF2-40B4-BE49-F238E27FC236}">
                  <a16:creationId xmlns:a16="http://schemas.microsoft.com/office/drawing/2014/main" id="{8DA47D15-3298-AD52-84EE-D5D28C2DCF5B}"/>
                </a:ext>
              </a:extLst>
            </p:cNvPr>
            <p:cNvSpPr/>
            <p:nvPr/>
          </p:nvSpPr>
          <p:spPr>
            <a:xfrm>
              <a:off x="7229014" y="1918930"/>
              <a:ext cx="70150" cy="245910"/>
            </a:xfrm>
            <a:custGeom>
              <a:avLst/>
              <a:gdLst/>
              <a:ahLst/>
              <a:cxnLst/>
              <a:rect l="l" t="t" r="r" b="b"/>
              <a:pathLst>
                <a:path w="1280" h="4487" extrusionOk="0">
                  <a:moveTo>
                    <a:pt x="257" y="1"/>
                  </a:moveTo>
                  <a:lnTo>
                    <a:pt x="0" y="4427"/>
                  </a:lnTo>
                  <a:lnTo>
                    <a:pt x="1024" y="4486"/>
                  </a:lnTo>
                  <a:lnTo>
                    <a:pt x="1280" y="6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992;p65">
              <a:extLst>
                <a:ext uri="{FF2B5EF4-FFF2-40B4-BE49-F238E27FC236}">
                  <a16:creationId xmlns:a16="http://schemas.microsoft.com/office/drawing/2014/main" id="{E86C37B8-0FE2-4390-E75B-817EC7D937BC}"/>
                </a:ext>
              </a:extLst>
            </p:cNvPr>
            <p:cNvSpPr/>
            <p:nvPr/>
          </p:nvSpPr>
          <p:spPr>
            <a:xfrm>
              <a:off x="7226876" y="1916902"/>
              <a:ext cx="75028" cy="250623"/>
            </a:xfrm>
            <a:custGeom>
              <a:avLst/>
              <a:gdLst/>
              <a:ahLst/>
              <a:cxnLst/>
              <a:rect l="l" t="t" r="r" b="b"/>
              <a:pathLst>
                <a:path w="1369" h="4573" extrusionOk="0">
                  <a:moveTo>
                    <a:pt x="339" y="88"/>
                  </a:moveTo>
                  <a:lnTo>
                    <a:pt x="1281" y="142"/>
                  </a:lnTo>
                  <a:lnTo>
                    <a:pt x="1028" y="4485"/>
                  </a:lnTo>
                  <a:lnTo>
                    <a:pt x="88" y="4431"/>
                  </a:lnTo>
                  <a:lnTo>
                    <a:pt x="339" y="88"/>
                  </a:lnTo>
                  <a:close/>
                  <a:moveTo>
                    <a:pt x="261" y="0"/>
                  </a:moveTo>
                  <a:lnTo>
                    <a:pt x="1" y="4510"/>
                  </a:lnTo>
                  <a:lnTo>
                    <a:pt x="1107" y="4573"/>
                  </a:lnTo>
                  <a:lnTo>
                    <a:pt x="1369" y="6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993;p65">
              <a:extLst>
                <a:ext uri="{FF2B5EF4-FFF2-40B4-BE49-F238E27FC236}">
                  <a16:creationId xmlns:a16="http://schemas.microsoft.com/office/drawing/2014/main" id="{3F51901D-1460-8534-AD40-16EA9433D741}"/>
                </a:ext>
              </a:extLst>
            </p:cNvPr>
            <p:cNvSpPr/>
            <p:nvPr/>
          </p:nvSpPr>
          <p:spPr>
            <a:xfrm>
              <a:off x="7309082" y="2014453"/>
              <a:ext cx="64889" cy="155043"/>
            </a:xfrm>
            <a:custGeom>
              <a:avLst/>
              <a:gdLst/>
              <a:ahLst/>
              <a:cxnLst/>
              <a:rect l="l" t="t" r="r" b="b"/>
              <a:pathLst>
                <a:path w="1184" h="2829" extrusionOk="0">
                  <a:moveTo>
                    <a:pt x="160" y="0"/>
                  </a:moveTo>
                  <a:lnTo>
                    <a:pt x="1" y="2769"/>
                  </a:lnTo>
                  <a:lnTo>
                    <a:pt x="1023" y="2828"/>
                  </a:lnTo>
                  <a:lnTo>
                    <a:pt x="1184" y="59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994;p65">
              <a:extLst>
                <a:ext uri="{FF2B5EF4-FFF2-40B4-BE49-F238E27FC236}">
                  <a16:creationId xmlns:a16="http://schemas.microsoft.com/office/drawing/2014/main" id="{6ACF9550-DEE6-B8AB-911F-77EA2BF9B0D6}"/>
                </a:ext>
              </a:extLst>
            </p:cNvPr>
            <p:cNvSpPr/>
            <p:nvPr/>
          </p:nvSpPr>
          <p:spPr>
            <a:xfrm>
              <a:off x="7307000" y="2012371"/>
              <a:ext cx="69712" cy="159866"/>
            </a:xfrm>
            <a:custGeom>
              <a:avLst/>
              <a:gdLst/>
              <a:ahLst/>
              <a:cxnLst/>
              <a:rect l="l" t="t" r="r" b="b"/>
              <a:pathLst>
                <a:path w="1272" h="2917" extrusionOk="0">
                  <a:moveTo>
                    <a:pt x="242" y="88"/>
                  </a:moveTo>
                  <a:lnTo>
                    <a:pt x="1183" y="142"/>
                  </a:lnTo>
                  <a:lnTo>
                    <a:pt x="1028" y="2828"/>
                  </a:lnTo>
                  <a:lnTo>
                    <a:pt x="86" y="2773"/>
                  </a:lnTo>
                  <a:lnTo>
                    <a:pt x="242" y="88"/>
                  </a:lnTo>
                  <a:close/>
                  <a:moveTo>
                    <a:pt x="164" y="1"/>
                  </a:moveTo>
                  <a:lnTo>
                    <a:pt x="0" y="2852"/>
                  </a:lnTo>
                  <a:lnTo>
                    <a:pt x="1106" y="2916"/>
                  </a:lnTo>
                  <a:lnTo>
                    <a:pt x="1271" y="64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995;p65">
              <a:extLst>
                <a:ext uri="{FF2B5EF4-FFF2-40B4-BE49-F238E27FC236}">
                  <a16:creationId xmlns:a16="http://schemas.microsoft.com/office/drawing/2014/main" id="{016CFF7B-142D-FD10-52E7-0316DE37EC2B}"/>
                </a:ext>
              </a:extLst>
            </p:cNvPr>
            <p:cNvSpPr/>
            <p:nvPr/>
          </p:nvSpPr>
          <p:spPr>
            <a:xfrm>
              <a:off x="7388384" y="2087507"/>
              <a:ext cx="60943" cy="86592"/>
            </a:xfrm>
            <a:custGeom>
              <a:avLst/>
              <a:gdLst/>
              <a:ahLst/>
              <a:cxnLst/>
              <a:rect l="l" t="t" r="r" b="b"/>
              <a:pathLst>
                <a:path w="1112" h="1580" extrusionOk="0">
                  <a:moveTo>
                    <a:pt x="88" y="1"/>
                  </a:moveTo>
                  <a:lnTo>
                    <a:pt x="0" y="1520"/>
                  </a:lnTo>
                  <a:lnTo>
                    <a:pt x="1023" y="1579"/>
                  </a:lnTo>
                  <a:lnTo>
                    <a:pt x="1112" y="6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996;p65">
              <a:extLst>
                <a:ext uri="{FF2B5EF4-FFF2-40B4-BE49-F238E27FC236}">
                  <a16:creationId xmlns:a16="http://schemas.microsoft.com/office/drawing/2014/main" id="{22F02517-6D89-646B-5EAD-89E364400CED}"/>
                </a:ext>
              </a:extLst>
            </p:cNvPr>
            <p:cNvSpPr/>
            <p:nvPr/>
          </p:nvSpPr>
          <p:spPr>
            <a:xfrm>
              <a:off x="7386301" y="2085479"/>
              <a:ext cx="65766" cy="91360"/>
            </a:xfrm>
            <a:custGeom>
              <a:avLst/>
              <a:gdLst/>
              <a:ahLst/>
              <a:cxnLst/>
              <a:rect l="l" t="t" r="r" b="b"/>
              <a:pathLst>
                <a:path w="1200" h="1667" extrusionOk="0">
                  <a:moveTo>
                    <a:pt x="170" y="87"/>
                  </a:moveTo>
                  <a:lnTo>
                    <a:pt x="1111" y="142"/>
                  </a:lnTo>
                  <a:lnTo>
                    <a:pt x="1028" y="1578"/>
                  </a:lnTo>
                  <a:lnTo>
                    <a:pt x="87" y="1523"/>
                  </a:lnTo>
                  <a:lnTo>
                    <a:pt x="170" y="87"/>
                  </a:lnTo>
                  <a:close/>
                  <a:moveTo>
                    <a:pt x="92" y="0"/>
                  </a:moveTo>
                  <a:lnTo>
                    <a:pt x="1" y="1603"/>
                  </a:lnTo>
                  <a:lnTo>
                    <a:pt x="1107" y="1666"/>
                  </a:lnTo>
                  <a:lnTo>
                    <a:pt x="1199" y="6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997;p65">
              <a:extLst>
                <a:ext uri="{FF2B5EF4-FFF2-40B4-BE49-F238E27FC236}">
                  <a16:creationId xmlns:a16="http://schemas.microsoft.com/office/drawing/2014/main" id="{05EC7296-7C1A-9EA9-3BF9-273D6B8035E2}"/>
                </a:ext>
              </a:extLst>
            </p:cNvPr>
            <p:cNvSpPr/>
            <p:nvPr/>
          </p:nvSpPr>
          <p:spPr>
            <a:xfrm>
              <a:off x="7229562" y="1919588"/>
              <a:ext cx="70205" cy="245855"/>
            </a:xfrm>
            <a:custGeom>
              <a:avLst/>
              <a:gdLst/>
              <a:ahLst/>
              <a:cxnLst/>
              <a:rect l="l" t="t" r="r" b="b"/>
              <a:pathLst>
                <a:path w="1281" h="4486" extrusionOk="0">
                  <a:moveTo>
                    <a:pt x="257" y="0"/>
                  </a:moveTo>
                  <a:lnTo>
                    <a:pt x="1" y="4426"/>
                  </a:lnTo>
                  <a:lnTo>
                    <a:pt x="1024" y="4486"/>
                  </a:lnTo>
                  <a:lnTo>
                    <a:pt x="1280" y="5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998;p65">
              <a:extLst>
                <a:ext uri="{FF2B5EF4-FFF2-40B4-BE49-F238E27FC236}">
                  <a16:creationId xmlns:a16="http://schemas.microsoft.com/office/drawing/2014/main" id="{73229D85-8D49-63BB-8472-7EC8676C7585}"/>
                </a:ext>
              </a:extLst>
            </p:cNvPr>
            <p:cNvSpPr/>
            <p:nvPr/>
          </p:nvSpPr>
          <p:spPr>
            <a:xfrm>
              <a:off x="7226931" y="1916957"/>
              <a:ext cx="74864" cy="250459"/>
            </a:xfrm>
            <a:custGeom>
              <a:avLst/>
              <a:gdLst/>
              <a:ahLst/>
              <a:cxnLst/>
              <a:rect l="l" t="t" r="r" b="b"/>
              <a:pathLst>
                <a:path w="1366" h="4570" extrusionOk="0">
                  <a:moveTo>
                    <a:pt x="338" y="87"/>
                  </a:moveTo>
                  <a:lnTo>
                    <a:pt x="1280" y="141"/>
                  </a:lnTo>
                  <a:lnTo>
                    <a:pt x="1027" y="4484"/>
                  </a:lnTo>
                  <a:lnTo>
                    <a:pt x="87" y="4430"/>
                  </a:lnTo>
                  <a:lnTo>
                    <a:pt x="338" y="87"/>
                  </a:lnTo>
                  <a:close/>
                  <a:moveTo>
                    <a:pt x="300" y="0"/>
                  </a:moveTo>
                  <a:cubicBezTo>
                    <a:pt x="278" y="0"/>
                    <a:pt x="259" y="17"/>
                    <a:pt x="258" y="40"/>
                  </a:cubicBezTo>
                  <a:lnTo>
                    <a:pt x="3" y="4466"/>
                  </a:lnTo>
                  <a:cubicBezTo>
                    <a:pt x="1" y="4489"/>
                    <a:pt x="19" y="4509"/>
                    <a:pt x="41" y="4510"/>
                  </a:cubicBezTo>
                  <a:lnTo>
                    <a:pt x="1065" y="4570"/>
                  </a:lnTo>
                  <a:cubicBezTo>
                    <a:pt x="1065" y="4570"/>
                    <a:pt x="1066" y="4570"/>
                    <a:pt x="1067" y="4570"/>
                  </a:cubicBezTo>
                  <a:cubicBezTo>
                    <a:pt x="1089" y="4570"/>
                    <a:pt x="1108" y="4554"/>
                    <a:pt x="1109" y="4530"/>
                  </a:cubicBezTo>
                  <a:lnTo>
                    <a:pt x="1365" y="104"/>
                  </a:lnTo>
                  <a:cubicBezTo>
                    <a:pt x="1366" y="81"/>
                    <a:pt x="1349" y="62"/>
                    <a:pt x="1326" y="61"/>
                  </a:cubicBezTo>
                  <a:lnTo>
                    <a:pt x="302" y="0"/>
                  </a:lnTo>
                  <a:cubicBezTo>
                    <a:pt x="301" y="0"/>
                    <a:pt x="301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999;p65">
              <a:extLst>
                <a:ext uri="{FF2B5EF4-FFF2-40B4-BE49-F238E27FC236}">
                  <a16:creationId xmlns:a16="http://schemas.microsoft.com/office/drawing/2014/main" id="{1E9FB9BA-BAA4-AAED-72DD-374E141973D9}"/>
                </a:ext>
              </a:extLst>
            </p:cNvPr>
            <p:cNvSpPr/>
            <p:nvPr/>
          </p:nvSpPr>
          <p:spPr>
            <a:xfrm>
              <a:off x="7140231" y="1870100"/>
              <a:ext cx="73165" cy="295289"/>
            </a:xfrm>
            <a:custGeom>
              <a:avLst/>
              <a:gdLst/>
              <a:ahLst/>
              <a:cxnLst/>
              <a:rect l="l" t="t" r="r" b="b"/>
              <a:pathLst>
                <a:path w="1335" h="5388" extrusionOk="0">
                  <a:moveTo>
                    <a:pt x="309" y="0"/>
                  </a:moveTo>
                  <a:lnTo>
                    <a:pt x="0" y="5328"/>
                  </a:lnTo>
                  <a:lnTo>
                    <a:pt x="1027" y="5388"/>
                  </a:lnTo>
                  <a:lnTo>
                    <a:pt x="1335" y="59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3000;p65">
              <a:extLst>
                <a:ext uri="{FF2B5EF4-FFF2-40B4-BE49-F238E27FC236}">
                  <a16:creationId xmlns:a16="http://schemas.microsoft.com/office/drawing/2014/main" id="{E2820B9D-813F-20FD-FD52-110BE62BB7DB}"/>
                </a:ext>
              </a:extLst>
            </p:cNvPr>
            <p:cNvSpPr/>
            <p:nvPr/>
          </p:nvSpPr>
          <p:spPr>
            <a:xfrm>
              <a:off x="7138751" y="1868730"/>
              <a:ext cx="76617" cy="298687"/>
            </a:xfrm>
            <a:custGeom>
              <a:avLst/>
              <a:gdLst/>
              <a:ahLst/>
              <a:cxnLst/>
              <a:rect l="l" t="t" r="r" b="b"/>
              <a:pathLst>
                <a:path w="1398" h="5450" extrusionOk="0">
                  <a:moveTo>
                    <a:pt x="370" y="64"/>
                  </a:moveTo>
                  <a:lnTo>
                    <a:pt x="1335" y="120"/>
                  </a:lnTo>
                  <a:lnTo>
                    <a:pt x="1031" y="5384"/>
                  </a:lnTo>
                  <a:lnTo>
                    <a:pt x="66" y="5329"/>
                  </a:lnTo>
                  <a:lnTo>
                    <a:pt x="370" y="64"/>
                  </a:lnTo>
                  <a:close/>
                  <a:moveTo>
                    <a:pt x="341" y="0"/>
                  </a:moveTo>
                  <a:cubicBezTo>
                    <a:pt x="323" y="0"/>
                    <a:pt x="310" y="13"/>
                    <a:pt x="308" y="29"/>
                  </a:cubicBezTo>
                  <a:lnTo>
                    <a:pt x="0" y="5358"/>
                  </a:lnTo>
                  <a:cubicBezTo>
                    <a:pt x="0" y="5374"/>
                    <a:pt x="14" y="5389"/>
                    <a:pt x="30" y="5390"/>
                  </a:cubicBezTo>
                  <a:lnTo>
                    <a:pt x="1058" y="5450"/>
                  </a:lnTo>
                  <a:cubicBezTo>
                    <a:pt x="1074" y="5450"/>
                    <a:pt x="1090" y="5436"/>
                    <a:pt x="1090" y="5420"/>
                  </a:cubicBezTo>
                  <a:lnTo>
                    <a:pt x="1397" y="92"/>
                  </a:lnTo>
                  <a:cubicBezTo>
                    <a:pt x="1397" y="75"/>
                    <a:pt x="1385" y="61"/>
                    <a:pt x="1368" y="60"/>
                  </a:cubicBez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3001;p65">
              <a:extLst>
                <a:ext uri="{FF2B5EF4-FFF2-40B4-BE49-F238E27FC236}">
                  <a16:creationId xmlns:a16="http://schemas.microsoft.com/office/drawing/2014/main" id="{5B6851F8-F40D-F7F5-2705-EDB4E4D200D0}"/>
                </a:ext>
              </a:extLst>
            </p:cNvPr>
            <p:cNvSpPr/>
            <p:nvPr/>
          </p:nvSpPr>
          <p:spPr>
            <a:xfrm>
              <a:off x="7135573" y="1870483"/>
              <a:ext cx="72617" cy="288932"/>
            </a:xfrm>
            <a:custGeom>
              <a:avLst/>
              <a:gdLst/>
              <a:ahLst/>
              <a:cxnLst/>
              <a:rect l="l" t="t" r="r" b="b"/>
              <a:pathLst>
                <a:path w="1325" h="5272" extrusionOk="0">
                  <a:moveTo>
                    <a:pt x="302" y="1"/>
                  </a:moveTo>
                  <a:lnTo>
                    <a:pt x="0" y="5212"/>
                  </a:lnTo>
                  <a:lnTo>
                    <a:pt x="1023" y="5272"/>
                  </a:lnTo>
                  <a:lnTo>
                    <a:pt x="1324" y="6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3002;p65">
              <a:extLst>
                <a:ext uri="{FF2B5EF4-FFF2-40B4-BE49-F238E27FC236}">
                  <a16:creationId xmlns:a16="http://schemas.microsoft.com/office/drawing/2014/main" id="{44415E8E-4E83-8672-028E-38BD3A4A561C}"/>
                </a:ext>
              </a:extLst>
            </p:cNvPr>
            <p:cNvSpPr/>
            <p:nvPr/>
          </p:nvSpPr>
          <p:spPr>
            <a:xfrm>
              <a:off x="7133490" y="1868455"/>
              <a:ext cx="77494" cy="293700"/>
            </a:xfrm>
            <a:custGeom>
              <a:avLst/>
              <a:gdLst/>
              <a:ahLst/>
              <a:cxnLst/>
              <a:rect l="l" t="t" r="r" b="b"/>
              <a:pathLst>
                <a:path w="1414" h="5359" extrusionOk="0">
                  <a:moveTo>
                    <a:pt x="385" y="86"/>
                  </a:moveTo>
                  <a:lnTo>
                    <a:pt x="1325" y="141"/>
                  </a:lnTo>
                  <a:lnTo>
                    <a:pt x="1028" y="5270"/>
                  </a:lnTo>
                  <a:lnTo>
                    <a:pt x="87" y="5216"/>
                  </a:lnTo>
                  <a:lnTo>
                    <a:pt x="385" y="86"/>
                  </a:lnTo>
                  <a:close/>
                  <a:moveTo>
                    <a:pt x="307" y="0"/>
                  </a:moveTo>
                  <a:lnTo>
                    <a:pt x="1" y="5295"/>
                  </a:lnTo>
                  <a:lnTo>
                    <a:pt x="1107" y="5358"/>
                  </a:lnTo>
                  <a:lnTo>
                    <a:pt x="1413" y="6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3003;p65">
              <a:extLst>
                <a:ext uri="{FF2B5EF4-FFF2-40B4-BE49-F238E27FC236}">
                  <a16:creationId xmlns:a16="http://schemas.microsoft.com/office/drawing/2014/main" id="{C72209D0-44C4-2DE0-68E5-626796978817}"/>
                </a:ext>
              </a:extLst>
            </p:cNvPr>
            <p:cNvSpPr/>
            <p:nvPr/>
          </p:nvSpPr>
          <p:spPr>
            <a:xfrm>
              <a:off x="7309630" y="2015056"/>
              <a:ext cx="64889" cy="155043"/>
            </a:xfrm>
            <a:custGeom>
              <a:avLst/>
              <a:gdLst/>
              <a:ahLst/>
              <a:cxnLst/>
              <a:rect l="l" t="t" r="r" b="b"/>
              <a:pathLst>
                <a:path w="1184" h="2829" extrusionOk="0">
                  <a:moveTo>
                    <a:pt x="161" y="1"/>
                  </a:moveTo>
                  <a:lnTo>
                    <a:pt x="1" y="2769"/>
                  </a:lnTo>
                  <a:lnTo>
                    <a:pt x="1023" y="2829"/>
                  </a:lnTo>
                  <a:lnTo>
                    <a:pt x="1184" y="60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3004;p65">
              <a:extLst>
                <a:ext uri="{FF2B5EF4-FFF2-40B4-BE49-F238E27FC236}">
                  <a16:creationId xmlns:a16="http://schemas.microsoft.com/office/drawing/2014/main" id="{DCFC5F7A-8F3C-89C8-DA6A-159E5BA29E05}"/>
                </a:ext>
              </a:extLst>
            </p:cNvPr>
            <p:cNvSpPr/>
            <p:nvPr/>
          </p:nvSpPr>
          <p:spPr>
            <a:xfrm>
              <a:off x="7307000" y="2012371"/>
              <a:ext cx="69712" cy="159866"/>
            </a:xfrm>
            <a:custGeom>
              <a:avLst/>
              <a:gdLst/>
              <a:ahLst/>
              <a:cxnLst/>
              <a:rect l="l" t="t" r="r" b="b"/>
              <a:pathLst>
                <a:path w="1272" h="2917" extrusionOk="0">
                  <a:moveTo>
                    <a:pt x="242" y="88"/>
                  </a:moveTo>
                  <a:lnTo>
                    <a:pt x="1183" y="142"/>
                  </a:lnTo>
                  <a:lnTo>
                    <a:pt x="1028" y="2828"/>
                  </a:lnTo>
                  <a:lnTo>
                    <a:pt x="86" y="2773"/>
                  </a:lnTo>
                  <a:lnTo>
                    <a:pt x="242" y="88"/>
                  </a:lnTo>
                  <a:close/>
                  <a:moveTo>
                    <a:pt x="164" y="1"/>
                  </a:moveTo>
                  <a:lnTo>
                    <a:pt x="0" y="2852"/>
                  </a:lnTo>
                  <a:lnTo>
                    <a:pt x="1106" y="2916"/>
                  </a:lnTo>
                  <a:lnTo>
                    <a:pt x="1271" y="64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3005;p65">
              <a:extLst>
                <a:ext uri="{FF2B5EF4-FFF2-40B4-BE49-F238E27FC236}">
                  <a16:creationId xmlns:a16="http://schemas.microsoft.com/office/drawing/2014/main" id="{D67AD6D2-AED4-5168-1110-3CF1BE94B808}"/>
                </a:ext>
              </a:extLst>
            </p:cNvPr>
            <p:cNvSpPr/>
            <p:nvPr/>
          </p:nvSpPr>
          <p:spPr>
            <a:xfrm>
              <a:off x="7388384" y="2087507"/>
              <a:ext cx="60943" cy="86592"/>
            </a:xfrm>
            <a:custGeom>
              <a:avLst/>
              <a:gdLst/>
              <a:ahLst/>
              <a:cxnLst/>
              <a:rect l="l" t="t" r="r" b="b"/>
              <a:pathLst>
                <a:path w="1112" h="1580" extrusionOk="0">
                  <a:moveTo>
                    <a:pt x="88" y="1"/>
                  </a:moveTo>
                  <a:lnTo>
                    <a:pt x="0" y="1520"/>
                  </a:lnTo>
                  <a:lnTo>
                    <a:pt x="1023" y="1579"/>
                  </a:lnTo>
                  <a:lnTo>
                    <a:pt x="1112" y="6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3006;p65">
              <a:extLst>
                <a:ext uri="{FF2B5EF4-FFF2-40B4-BE49-F238E27FC236}">
                  <a16:creationId xmlns:a16="http://schemas.microsoft.com/office/drawing/2014/main" id="{BAA3DC1B-F0EB-A094-006E-86F050E3730C}"/>
                </a:ext>
              </a:extLst>
            </p:cNvPr>
            <p:cNvSpPr/>
            <p:nvPr/>
          </p:nvSpPr>
          <p:spPr>
            <a:xfrm>
              <a:off x="7386301" y="2085479"/>
              <a:ext cx="65766" cy="91360"/>
            </a:xfrm>
            <a:custGeom>
              <a:avLst/>
              <a:gdLst/>
              <a:ahLst/>
              <a:cxnLst/>
              <a:rect l="l" t="t" r="r" b="b"/>
              <a:pathLst>
                <a:path w="1200" h="1667" extrusionOk="0">
                  <a:moveTo>
                    <a:pt x="170" y="87"/>
                  </a:moveTo>
                  <a:lnTo>
                    <a:pt x="1111" y="142"/>
                  </a:lnTo>
                  <a:lnTo>
                    <a:pt x="1028" y="1578"/>
                  </a:lnTo>
                  <a:lnTo>
                    <a:pt x="87" y="1523"/>
                  </a:lnTo>
                  <a:lnTo>
                    <a:pt x="170" y="87"/>
                  </a:lnTo>
                  <a:close/>
                  <a:moveTo>
                    <a:pt x="92" y="0"/>
                  </a:moveTo>
                  <a:lnTo>
                    <a:pt x="1" y="1603"/>
                  </a:lnTo>
                  <a:lnTo>
                    <a:pt x="1107" y="1666"/>
                  </a:lnTo>
                  <a:lnTo>
                    <a:pt x="1199" y="6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3007;p65">
              <a:extLst>
                <a:ext uri="{FF2B5EF4-FFF2-40B4-BE49-F238E27FC236}">
                  <a16:creationId xmlns:a16="http://schemas.microsoft.com/office/drawing/2014/main" id="{CBDF6AA8-5045-1E2F-AC7A-0556E6433400}"/>
                </a:ext>
              </a:extLst>
            </p:cNvPr>
            <p:cNvSpPr/>
            <p:nvPr/>
          </p:nvSpPr>
          <p:spPr>
            <a:xfrm>
              <a:off x="7473056" y="2145325"/>
              <a:ext cx="58258" cy="39679"/>
            </a:xfrm>
            <a:custGeom>
              <a:avLst/>
              <a:gdLst/>
              <a:ahLst/>
              <a:cxnLst/>
              <a:rect l="l" t="t" r="r" b="b"/>
              <a:pathLst>
                <a:path w="1063" h="724" extrusionOk="0">
                  <a:moveTo>
                    <a:pt x="39" y="0"/>
                  </a:moveTo>
                  <a:lnTo>
                    <a:pt x="0" y="664"/>
                  </a:lnTo>
                  <a:lnTo>
                    <a:pt x="1024" y="724"/>
                  </a:lnTo>
                  <a:lnTo>
                    <a:pt x="1062" y="5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3008;p65">
              <a:extLst>
                <a:ext uri="{FF2B5EF4-FFF2-40B4-BE49-F238E27FC236}">
                  <a16:creationId xmlns:a16="http://schemas.microsoft.com/office/drawing/2014/main" id="{947F6E68-9103-A6EC-7D06-17A0F946F9E2}"/>
                </a:ext>
              </a:extLst>
            </p:cNvPr>
            <p:cNvSpPr/>
            <p:nvPr/>
          </p:nvSpPr>
          <p:spPr>
            <a:xfrm>
              <a:off x="7471083" y="2143242"/>
              <a:ext cx="62916" cy="44337"/>
            </a:xfrm>
            <a:custGeom>
              <a:avLst/>
              <a:gdLst/>
              <a:ahLst/>
              <a:cxnLst/>
              <a:rect l="l" t="t" r="r" b="b"/>
              <a:pathLst>
                <a:path w="1148" h="809" extrusionOk="0">
                  <a:moveTo>
                    <a:pt x="121" y="87"/>
                  </a:moveTo>
                  <a:lnTo>
                    <a:pt x="1061" y="141"/>
                  </a:lnTo>
                  <a:lnTo>
                    <a:pt x="1028" y="722"/>
                  </a:lnTo>
                  <a:lnTo>
                    <a:pt x="86" y="668"/>
                  </a:lnTo>
                  <a:lnTo>
                    <a:pt x="121" y="87"/>
                  </a:lnTo>
                  <a:close/>
                  <a:moveTo>
                    <a:pt x="82" y="1"/>
                  </a:moveTo>
                  <a:cubicBezTo>
                    <a:pt x="59" y="1"/>
                    <a:pt x="42" y="17"/>
                    <a:pt x="40" y="40"/>
                  </a:cubicBezTo>
                  <a:lnTo>
                    <a:pt x="1" y="704"/>
                  </a:lnTo>
                  <a:cubicBezTo>
                    <a:pt x="0" y="727"/>
                    <a:pt x="17" y="747"/>
                    <a:pt x="40" y="748"/>
                  </a:cubicBezTo>
                  <a:lnTo>
                    <a:pt x="1064" y="808"/>
                  </a:lnTo>
                  <a:cubicBezTo>
                    <a:pt x="1065" y="808"/>
                    <a:pt x="1065" y="808"/>
                    <a:pt x="1066" y="808"/>
                  </a:cubicBezTo>
                  <a:cubicBezTo>
                    <a:pt x="1088" y="808"/>
                    <a:pt x="1106" y="792"/>
                    <a:pt x="1107" y="769"/>
                  </a:cubicBezTo>
                  <a:lnTo>
                    <a:pt x="1147" y="105"/>
                  </a:lnTo>
                  <a:cubicBezTo>
                    <a:pt x="1148" y="82"/>
                    <a:pt x="1130" y="62"/>
                    <a:pt x="1107" y="61"/>
                  </a:cubicBezTo>
                  <a:lnTo>
                    <a:pt x="84" y="1"/>
                  </a:lnTo>
                  <a:cubicBezTo>
                    <a:pt x="83" y="1"/>
                    <a:pt x="83" y="1"/>
                    <a:pt x="82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3009;p65">
              <a:extLst>
                <a:ext uri="{FF2B5EF4-FFF2-40B4-BE49-F238E27FC236}">
                  <a16:creationId xmlns:a16="http://schemas.microsoft.com/office/drawing/2014/main" id="{E3C9748A-BE43-8F1A-D097-895C049FB292}"/>
                </a:ext>
              </a:extLst>
            </p:cNvPr>
            <p:cNvSpPr/>
            <p:nvPr/>
          </p:nvSpPr>
          <p:spPr>
            <a:xfrm>
              <a:off x="7468014" y="2144941"/>
              <a:ext cx="58093" cy="37267"/>
            </a:xfrm>
            <a:custGeom>
              <a:avLst/>
              <a:gdLst/>
              <a:ahLst/>
              <a:cxnLst/>
              <a:rect l="l" t="t" r="r" b="b"/>
              <a:pathLst>
                <a:path w="1060" h="680" extrusionOk="0">
                  <a:moveTo>
                    <a:pt x="36" y="1"/>
                  </a:moveTo>
                  <a:lnTo>
                    <a:pt x="0" y="621"/>
                  </a:lnTo>
                  <a:lnTo>
                    <a:pt x="1023" y="680"/>
                  </a:lnTo>
                  <a:lnTo>
                    <a:pt x="1060" y="6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3010;p65">
              <a:extLst>
                <a:ext uri="{FF2B5EF4-FFF2-40B4-BE49-F238E27FC236}">
                  <a16:creationId xmlns:a16="http://schemas.microsoft.com/office/drawing/2014/main" id="{E8999ED4-EAD7-D5EE-8AD1-C28E218C2B09}"/>
                </a:ext>
              </a:extLst>
            </p:cNvPr>
            <p:cNvSpPr/>
            <p:nvPr/>
          </p:nvSpPr>
          <p:spPr>
            <a:xfrm>
              <a:off x="7465932" y="2142913"/>
              <a:ext cx="62916" cy="41981"/>
            </a:xfrm>
            <a:custGeom>
              <a:avLst/>
              <a:gdLst/>
              <a:ahLst/>
              <a:cxnLst/>
              <a:rect l="l" t="t" r="r" b="b"/>
              <a:pathLst>
                <a:path w="1148" h="766" extrusionOk="0">
                  <a:moveTo>
                    <a:pt x="120" y="88"/>
                  </a:moveTo>
                  <a:lnTo>
                    <a:pt x="1060" y="142"/>
                  </a:lnTo>
                  <a:lnTo>
                    <a:pt x="1029" y="677"/>
                  </a:lnTo>
                  <a:lnTo>
                    <a:pt x="89" y="623"/>
                  </a:lnTo>
                  <a:lnTo>
                    <a:pt x="120" y="88"/>
                  </a:lnTo>
                  <a:close/>
                  <a:moveTo>
                    <a:pt x="40" y="1"/>
                  </a:moveTo>
                  <a:lnTo>
                    <a:pt x="1" y="702"/>
                  </a:lnTo>
                  <a:lnTo>
                    <a:pt x="1107" y="765"/>
                  </a:lnTo>
                  <a:lnTo>
                    <a:pt x="1147" y="6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3011;p65">
              <a:extLst>
                <a:ext uri="{FF2B5EF4-FFF2-40B4-BE49-F238E27FC236}">
                  <a16:creationId xmlns:a16="http://schemas.microsoft.com/office/drawing/2014/main" id="{35EFBC40-F1C8-BBA3-80EB-6DDFB1335319}"/>
                </a:ext>
              </a:extLst>
            </p:cNvPr>
            <p:cNvSpPr/>
            <p:nvPr/>
          </p:nvSpPr>
          <p:spPr>
            <a:xfrm>
              <a:off x="7468343" y="2145270"/>
              <a:ext cx="58093" cy="37213"/>
            </a:xfrm>
            <a:custGeom>
              <a:avLst/>
              <a:gdLst/>
              <a:ahLst/>
              <a:cxnLst/>
              <a:rect l="l" t="t" r="r" b="b"/>
              <a:pathLst>
                <a:path w="1060" h="679" extrusionOk="0">
                  <a:moveTo>
                    <a:pt x="1024" y="679"/>
                  </a:moveTo>
                  <a:lnTo>
                    <a:pt x="0" y="619"/>
                  </a:lnTo>
                  <a:lnTo>
                    <a:pt x="37" y="0"/>
                  </a:lnTo>
                  <a:lnTo>
                    <a:pt x="1060" y="60"/>
                  </a:lnTo>
                  <a:close/>
                </a:path>
              </a:pathLst>
            </a:custGeom>
            <a:solidFill>
              <a:srgbClr val="FCD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3012;p65">
              <a:extLst>
                <a:ext uri="{FF2B5EF4-FFF2-40B4-BE49-F238E27FC236}">
                  <a16:creationId xmlns:a16="http://schemas.microsoft.com/office/drawing/2014/main" id="{35D929F0-4406-3633-CE28-29164C3BB44E}"/>
                </a:ext>
              </a:extLst>
            </p:cNvPr>
            <p:cNvSpPr/>
            <p:nvPr/>
          </p:nvSpPr>
          <p:spPr>
            <a:xfrm>
              <a:off x="7465986" y="2142968"/>
              <a:ext cx="62807" cy="41816"/>
            </a:xfrm>
            <a:custGeom>
              <a:avLst/>
              <a:gdLst/>
              <a:ahLst/>
              <a:cxnLst/>
              <a:rect l="l" t="t" r="r" b="b"/>
              <a:pathLst>
                <a:path w="1146" h="763" extrusionOk="0">
                  <a:moveTo>
                    <a:pt x="119" y="87"/>
                  </a:moveTo>
                  <a:lnTo>
                    <a:pt x="1059" y="141"/>
                  </a:lnTo>
                  <a:lnTo>
                    <a:pt x="1028" y="676"/>
                  </a:lnTo>
                  <a:lnTo>
                    <a:pt x="88" y="622"/>
                  </a:lnTo>
                  <a:lnTo>
                    <a:pt x="119" y="87"/>
                  </a:lnTo>
                  <a:close/>
                  <a:moveTo>
                    <a:pt x="80" y="1"/>
                  </a:moveTo>
                  <a:cubicBezTo>
                    <a:pt x="58" y="1"/>
                    <a:pt x="39" y="17"/>
                    <a:pt x="38" y="40"/>
                  </a:cubicBezTo>
                  <a:lnTo>
                    <a:pt x="2" y="659"/>
                  </a:lnTo>
                  <a:cubicBezTo>
                    <a:pt x="1" y="681"/>
                    <a:pt x="17" y="701"/>
                    <a:pt x="41" y="702"/>
                  </a:cubicBezTo>
                  <a:lnTo>
                    <a:pt x="1065" y="762"/>
                  </a:lnTo>
                  <a:cubicBezTo>
                    <a:pt x="1065" y="762"/>
                    <a:pt x="1066" y="762"/>
                    <a:pt x="1066" y="762"/>
                  </a:cubicBezTo>
                  <a:cubicBezTo>
                    <a:pt x="1088" y="762"/>
                    <a:pt x="1107" y="745"/>
                    <a:pt x="1108" y="723"/>
                  </a:cubicBezTo>
                  <a:lnTo>
                    <a:pt x="1144" y="104"/>
                  </a:lnTo>
                  <a:cubicBezTo>
                    <a:pt x="1145" y="82"/>
                    <a:pt x="1129" y="62"/>
                    <a:pt x="1106" y="61"/>
                  </a:cubicBezTo>
                  <a:lnTo>
                    <a:pt x="82" y="1"/>
                  </a:lnTo>
                  <a:cubicBezTo>
                    <a:pt x="81" y="1"/>
                    <a:pt x="80" y="1"/>
                    <a:pt x="8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3013;p65">
              <a:extLst>
                <a:ext uri="{FF2B5EF4-FFF2-40B4-BE49-F238E27FC236}">
                  <a16:creationId xmlns:a16="http://schemas.microsoft.com/office/drawing/2014/main" id="{CBC642BF-8D89-1C34-0BAB-BAFB23489E46}"/>
                </a:ext>
              </a:extLst>
            </p:cNvPr>
            <p:cNvSpPr/>
            <p:nvPr/>
          </p:nvSpPr>
          <p:spPr>
            <a:xfrm>
              <a:off x="7520078" y="2107017"/>
              <a:ext cx="45269" cy="97279"/>
            </a:xfrm>
            <a:custGeom>
              <a:avLst/>
              <a:gdLst/>
              <a:ahLst/>
              <a:cxnLst/>
              <a:rect l="l" t="t" r="r" b="b"/>
              <a:pathLst>
                <a:path w="826" h="1775" extrusionOk="0">
                  <a:moveTo>
                    <a:pt x="245" y="0"/>
                  </a:moveTo>
                  <a:cubicBezTo>
                    <a:pt x="237" y="0"/>
                    <a:pt x="229" y="1"/>
                    <a:pt x="222" y="3"/>
                  </a:cubicBezTo>
                  <a:cubicBezTo>
                    <a:pt x="53" y="40"/>
                    <a:pt x="1" y="466"/>
                    <a:pt x="108" y="953"/>
                  </a:cubicBezTo>
                  <a:cubicBezTo>
                    <a:pt x="209" y="1421"/>
                    <a:pt x="416" y="1775"/>
                    <a:pt x="582" y="1775"/>
                  </a:cubicBezTo>
                  <a:cubicBezTo>
                    <a:pt x="590" y="1775"/>
                    <a:pt x="598" y="1774"/>
                    <a:pt x="606" y="1772"/>
                  </a:cubicBezTo>
                  <a:cubicBezTo>
                    <a:pt x="774" y="1736"/>
                    <a:pt x="826" y="1310"/>
                    <a:pt x="720" y="822"/>
                  </a:cubicBezTo>
                  <a:cubicBezTo>
                    <a:pt x="618" y="355"/>
                    <a:pt x="410" y="0"/>
                    <a:pt x="24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3014;p65">
              <a:extLst>
                <a:ext uri="{FF2B5EF4-FFF2-40B4-BE49-F238E27FC236}">
                  <a16:creationId xmlns:a16="http://schemas.microsoft.com/office/drawing/2014/main" id="{E89C877F-2477-9987-68C5-704A25031DCF}"/>
                </a:ext>
              </a:extLst>
            </p:cNvPr>
            <p:cNvSpPr/>
            <p:nvPr/>
          </p:nvSpPr>
          <p:spPr>
            <a:xfrm>
              <a:off x="7519694" y="2104441"/>
              <a:ext cx="46146" cy="102376"/>
            </a:xfrm>
            <a:custGeom>
              <a:avLst/>
              <a:gdLst/>
              <a:ahLst/>
              <a:cxnLst/>
              <a:rect l="l" t="t" r="r" b="b"/>
              <a:pathLst>
                <a:path w="842" h="1868" extrusionOk="0">
                  <a:moveTo>
                    <a:pt x="255" y="94"/>
                  </a:moveTo>
                  <a:cubicBezTo>
                    <a:pt x="380" y="94"/>
                    <a:pt x="583" y="416"/>
                    <a:pt x="682" y="878"/>
                  </a:cubicBezTo>
                  <a:cubicBezTo>
                    <a:pt x="733" y="1108"/>
                    <a:pt x="749" y="1332"/>
                    <a:pt x="728" y="1507"/>
                  </a:cubicBezTo>
                  <a:cubicBezTo>
                    <a:pt x="709" y="1659"/>
                    <a:pt x="663" y="1760"/>
                    <a:pt x="603" y="1773"/>
                  </a:cubicBezTo>
                  <a:cubicBezTo>
                    <a:pt x="598" y="1774"/>
                    <a:pt x="593" y="1774"/>
                    <a:pt x="588" y="1774"/>
                  </a:cubicBezTo>
                  <a:cubicBezTo>
                    <a:pt x="462" y="1774"/>
                    <a:pt x="259" y="1451"/>
                    <a:pt x="159" y="990"/>
                  </a:cubicBezTo>
                  <a:cubicBezTo>
                    <a:pt x="109" y="760"/>
                    <a:pt x="94" y="537"/>
                    <a:pt x="115" y="361"/>
                  </a:cubicBezTo>
                  <a:cubicBezTo>
                    <a:pt x="132" y="209"/>
                    <a:pt x="179" y="108"/>
                    <a:pt x="239" y="96"/>
                  </a:cubicBezTo>
                  <a:cubicBezTo>
                    <a:pt x="241" y="96"/>
                    <a:pt x="245" y="94"/>
                    <a:pt x="250" y="94"/>
                  </a:cubicBezTo>
                  <a:cubicBezTo>
                    <a:pt x="251" y="94"/>
                    <a:pt x="253" y="94"/>
                    <a:pt x="255" y="94"/>
                  </a:cubicBezTo>
                  <a:close/>
                  <a:moveTo>
                    <a:pt x="254" y="1"/>
                  </a:moveTo>
                  <a:cubicBezTo>
                    <a:pt x="242" y="1"/>
                    <a:pt x="231" y="2"/>
                    <a:pt x="219" y="4"/>
                  </a:cubicBezTo>
                  <a:cubicBezTo>
                    <a:pt x="115" y="28"/>
                    <a:pt x="47" y="147"/>
                    <a:pt x="22" y="351"/>
                  </a:cubicBezTo>
                  <a:cubicBezTo>
                    <a:pt x="0" y="536"/>
                    <a:pt x="17" y="770"/>
                    <a:pt x="69" y="1011"/>
                  </a:cubicBezTo>
                  <a:cubicBezTo>
                    <a:pt x="162" y="1439"/>
                    <a:pt x="372" y="1867"/>
                    <a:pt x="587" y="1867"/>
                  </a:cubicBezTo>
                  <a:cubicBezTo>
                    <a:pt x="591" y="1867"/>
                    <a:pt x="594" y="1867"/>
                    <a:pt x="598" y="1867"/>
                  </a:cubicBezTo>
                  <a:lnTo>
                    <a:pt x="621" y="1864"/>
                  </a:lnTo>
                  <a:cubicBezTo>
                    <a:pt x="727" y="1841"/>
                    <a:pt x="794" y="1722"/>
                    <a:pt x="818" y="1518"/>
                  </a:cubicBezTo>
                  <a:cubicBezTo>
                    <a:pt x="841" y="1335"/>
                    <a:pt x="823" y="1099"/>
                    <a:pt x="772" y="858"/>
                  </a:cubicBezTo>
                  <a:cubicBezTo>
                    <a:pt x="680" y="430"/>
                    <a:pt x="470" y="1"/>
                    <a:pt x="254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3015;p65">
              <a:extLst>
                <a:ext uri="{FF2B5EF4-FFF2-40B4-BE49-F238E27FC236}">
                  <a16:creationId xmlns:a16="http://schemas.microsoft.com/office/drawing/2014/main" id="{639D45DE-DE90-15E7-A654-F95883364168}"/>
                </a:ext>
              </a:extLst>
            </p:cNvPr>
            <p:cNvSpPr/>
            <p:nvPr/>
          </p:nvSpPr>
          <p:spPr>
            <a:xfrm>
              <a:off x="7416882" y="2119896"/>
              <a:ext cx="164963" cy="117995"/>
            </a:xfrm>
            <a:custGeom>
              <a:avLst/>
              <a:gdLst/>
              <a:ahLst/>
              <a:cxnLst/>
              <a:rect l="l" t="t" r="r" b="b"/>
              <a:pathLst>
                <a:path w="3010" h="2153" extrusionOk="0">
                  <a:moveTo>
                    <a:pt x="1815" y="0"/>
                  </a:moveTo>
                  <a:cubicBezTo>
                    <a:pt x="1775" y="0"/>
                    <a:pt x="1737" y="2"/>
                    <a:pt x="1701" y="4"/>
                  </a:cubicBezTo>
                  <a:lnTo>
                    <a:pt x="273" y="108"/>
                  </a:lnTo>
                  <a:cubicBezTo>
                    <a:pt x="109" y="126"/>
                    <a:pt x="0" y="288"/>
                    <a:pt x="47" y="447"/>
                  </a:cubicBezTo>
                  <a:cubicBezTo>
                    <a:pt x="73" y="534"/>
                    <a:pt x="143" y="576"/>
                    <a:pt x="233" y="587"/>
                  </a:cubicBezTo>
                  <a:lnTo>
                    <a:pt x="613" y="663"/>
                  </a:lnTo>
                  <a:lnTo>
                    <a:pt x="270" y="1531"/>
                  </a:lnTo>
                  <a:cubicBezTo>
                    <a:pt x="212" y="1665"/>
                    <a:pt x="271" y="1821"/>
                    <a:pt x="406" y="1880"/>
                  </a:cubicBezTo>
                  <a:cubicBezTo>
                    <a:pt x="440" y="1895"/>
                    <a:pt x="476" y="1902"/>
                    <a:pt x="511" y="1902"/>
                  </a:cubicBezTo>
                  <a:cubicBezTo>
                    <a:pt x="609" y="1902"/>
                    <a:pt x="702" y="1846"/>
                    <a:pt x="747" y="1752"/>
                  </a:cubicBezTo>
                  <a:lnTo>
                    <a:pt x="747" y="1752"/>
                  </a:lnTo>
                  <a:lnTo>
                    <a:pt x="726" y="1814"/>
                  </a:lnTo>
                  <a:cubicBezTo>
                    <a:pt x="684" y="1911"/>
                    <a:pt x="766" y="2035"/>
                    <a:pt x="861" y="2078"/>
                  </a:cubicBezTo>
                  <a:lnTo>
                    <a:pt x="881" y="2086"/>
                  </a:lnTo>
                  <a:cubicBezTo>
                    <a:pt x="907" y="2097"/>
                    <a:pt x="933" y="2103"/>
                    <a:pt x="960" y="2103"/>
                  </a:cubicBezTo>
                  <a:cubicBezTo>
                    <a:pt x="1021" y="2103"/>
                    <a:pt x="1080" y="2074"/>
                    <a:pt x="1117" y="2022"/>
                  </a:cubicBezTo>
                  <a:cubicBezTo>
                    <a:pt x="1195" y="1913"/>
                    <a:pt x="1314" y="1726"/>
                    <a:pt x="1454" y="1428"/>
                  </a:cubicBezTo>
                  <a:lnTo>
                    <a:pt x="1454" y="1428"/>
                  </a:lnTo>
                  <a:lnTo>
                    <a:pt x="1256" y="1916"/>
                  </a:lnTo>
                  <a:cubicBezTo>
                    <a:pt x="1221" y="2001"/>
                    <a:pt x="1260" y="2099"/>
                    <a:pt x="1344" y="2136"/>
                  </a:cubicBezTo>
                  <a:cubicBezTo>
                    <a:pt x="1368" y="2147"/>
                    <a:pt x="1394" y="2153"/>
                    <a:pt x="1419" y="2153"/>
                  </a:cubicBezTo>
                  <a:cubicBezTo>
                    <a:pt x="1480" y="2153"/>
                    <a:pt x="1539" y="2122"/>
                    <a:pt x="1572" y="2068"/>
                  </a:cubicBezTo>
                  <a:cubicBezTo>
                    <a:pt x="1633" y="1973"/>
                    <a:pt x="1716" y="1837"/>
                    <a:pt x="1802" y="1684"/>
                  </a:cubicBezTo>
                  <a:lnTo>
                    <a:pt x="1802" y="1684"/>
                  </a:lnTo>
                  <a:lnTo>
                    <a:pt x="1701" y="1902"/>
                  </a:lnTo>
                  <a:cubicBezTo>
                    <a:pt x="1646" y="2022"/>
                    <a:pt x="1744" y="2136"/>
                    <a:pt x="1858" y="2136"/>
                  </a:cubicBezTo>
                  <a:cubicBezTo>
                    <a:pt x="1883" y="2136"/>
                    <a:pt x="1908" y="2131"/>
                    <a:pt x="1934" y="2118"/>
                  </a:cubicBezTo>
                  <a:cubicBezTo>
                    <a:pt x="1976" y="2098"/>
                    <a:pt x="2009" y="2064"/>
                    <a:pt x="2042" y="2030"/>
                  </a:cubicBezTo>
                  <a:cubicBezTo>
                    <a:pt x="2118" y="1947"/>
                    <a:pt x="2184" y="1854"/>
                    <a:pt x="2242" y="1758"/>
                  </a:cubicBezTo>
                  <a:cubicBezTo>
                    <a:pt x="2287" y="1686"/>
                    <a:pt x="2357" y="1595"/>
                    <a:pt x="2382" y="1512"/>
                  </a:cubicBezTo>
                  <a:cubicBezTo>
                    <a:pt x="2428" y="1361"/>
                    <a:pt x="3010" y="1286"/>
                    <a:pt x="3010" y="1286"/>
                  </a:cubicBezTo>
                  <a:lnTo>
                    <a:pt x="2874" y="586"/>
                  </a:lnTo>
                  <a:cubicBezTo>
                    <a:pt x="2913" y="176"/>
                    <a:pt x="2265" y="0"/>
                    <a:pt x="181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3016;p65">
              <a:extLst>
                <a:ext uri="{FF2B5EF4-FFF2-40B4-BE49-F238E27FC236}">
                  <a16:creationId xmlns:a16="http://schemas.microsoft.com/office/drawing/2014/main" id="{0E9AB4A6-60E5-F040-A355-BFA869BDC83F}"/>
                </a:ext>
              </a:extLst>
            </p:cNvPr>
            <p:cNvSpPr/>
            <p:nvPr/>
          </p:nvSpPr>
          <p:spPr>
            <a:xfrm>
              <a:off x="7415676" y="2117484"/>
              <a:ext cx="168964" cy="122928"/>
            </a:xfrm>
            <a:custGeom>
              <a:avLst/>
              <a:gdLst/>
              <a:ahLst/>
              <a:cxnLst/>
              <a:rect l="l" t="t" r="r" b="b"/>
              <a:pathLst>
                <a:path w="3083" h="2243" extrusionOk="0">
                  <a:moveTo>
                    <a:pt x="1837" y="91"/>
                  </a:moveTo>
                  <a:cubicBezTo>
                    <a:pt x="2169" y="91"/>
                    <a:pt x="2573" y="187"/>
                    <a:pt x="2753" y="372"/>
                  </a:cubicBezTo>
                  <a:cubicBezTo>
                    <a:pt x="2827" y="446"/>
                    <a:pt x="2859" y="532"/>
                    <a:pt x="2850" y="625"/>
                  </a:cubicBezTo>
                  <a:cubicBezTo>
                    <a:pt x="2850" y="630"/>
                    <a:pt x="2850" y="635"/>
                    <a:pt x="2851" y="638"/>
                  </a:cubicBezTo>
                  <a:lnTo>
                    <a:pt x="2978" y="1292"/>
                  </a:lnTo>
                  <a:cubicBezTo>
                    <a:pt x="2892" y="1304"/>
                    <a:pt x="2760" y="1327"/>
                    <a:pt x="2638" y="1363"/>
                  </a:cubicBezTo>
                  <a:cubicBezTo>
                    <a:pt x="2503" y="1405"/>
                    <a:pt x="2383" y="1463"/>
                    <a:pt x="2360" y="1544"/>
                  </a:cubicBezTo>
                  <a:cubicBezTo>
                    <a:pt x="2345" y="1597"/>
                    <a:pt x="2303" y="1659"/>
                    <a:pt x="2267" y="1714"/>
                  </a:cubicBezTo>
                  <a:cubicBezTo>
                    <a:pt x="2252" y="1737"/>
                    <a:pt x="2238" y="1758"/>
                    <a:pt x="2225" y="1778"/>
                  </a:cubicBezTo>
                  <a:cubicBezTo>
                    <a:pt x="2158" y="1888"/>
                    <a:pt x="2096" y="1974"/>
                    <a:pt x="2030" y="2043"/>
                  </a:cubicBezTo>
                  <a:cubicBezTo>
                    <a:pt x="2004" y="2072"/>
                    <a:pt x="1973" y="2103"/>
                    <a:pt x="1936" y="2121"/>
                  </a:cubicBezTo>
                  <a:cubicBezTo>
                    <a:pt x="1917" y="2130"/>
                    <a:pt x="1898" y="2134"/>
                    <a:pt x="1880" y="2134"/>
                  </a:cubicBezTo>
                  <a:cubicBezTo>
                    <a:pt x="1842" y="2134"/>
                    <a:pt x="1809" y="2117"/>
                    <a:pt x="1789" y="2096"/>
                  </a:cubicBezTo>
                  <a:cubicBezTo>
                    <a:pt x="1753" y="2062"/>
                    <a:pt x="1744" y="2012"/>
                    <a:pt x="1766" y="1965"/>
                  </a:cubicBezTo>
                  <a:lnTo>
                    <a:pt x="1867" y="1747"/>
                  </a:lnTo>
                  <a:cubicBezTo>
                    <a:pt x="1878" y="1725"/>
                    <a:pt x="1868" y="1699"/>
                    <a:pt x="1847" y="1686"/>
                  </a:cubicBezTo>
                  <a:cubicBezTo>
                    <a:pt x="1839" y="1683"/>
                    <a:pt x="1832" y="1681"/>
                    <a:pt x="1824" y="1681"/>
                  </a:cubicBezTo>
                  <a:cubicBezTo>
                    <a:pt x="1808" y="1681"/>
                    <a:pt x="1793" y="1689"/>
                    <a:pt x="1785" y="1705"/>
                  </a:cubicBezTo>
                  <a:cubicBezTo>
                    <a:pt x="1696" y="1863"/>
                    <a:pt x="1611" y="1998"/>
                    <a:pt x="1557" y="2086"/>
                  </a:cubicBezTo>
                  <a:cubicBezTo>
                    <a:pt x="1531" y="2127"/>
                    <a:pt x="1488" y="2150"/>
                    <a:pt x="1443" y="2150"/>
                  </a:cubicBezTo>
                  <a:cubicBezTo>
                    <a:pt x="1424" y="2150"/>
                    <a:pt x="1404" y="2146"/>
                    <a:pt x="1386" y="2138"/>
                  </a:cubicBezTo>
                  <a:cubicBezTo>
                    <a:pt x="1324" y="2111"/>
                    <a:pt x="1294" y="2039"/>
                    <a:pt x="1320" y="1977"/>
                  </a:cubicBezTo>
                  <a:lnTo>
                    <a:pt x="1520" y="1489"/>
                  </a:lnTo>
                  <a:cubicBezTo>
                    <a:pt x="1528" y="1466"/>
                    <a:pt x="1518" y="1440"/>
                    <a:pt x="1495" y="1430"/>
                  </a:cubicBezTo>
                  <a:cubicBezTo>
                    <a:pt x="1489" y="1427"/>
                    <a:pt x="1483" y="1426"/>
                    <a:pt x="1477" y="1426"/>
                  </a:cubicBezTo>
                  <a:cubicBezTo>
                    <a:pt x="1458" y="1426"/>
                    <a:pt x="1441" y="1436"/>
                    <a:pt x="1434" y="1453"/>
                  </a:cubicBezTo>
                  <a:cubicBezTo>
                    <a:pt x="1292" y="1753"/>
                    <a:pt x="1174" y="1937"/>
                    <a:pt x="1100" y="2039"/>
                  </a:cubicBezTo>
                  <a:cubicBezTo>
                    <a:pt x="1071" y="2078"/>
                    <a:pt x="1026" y="2100"/>
                    <a:pt x="980" y="2100"/>
                  </a:cubicBezTo>
                  <a:cubicBezTo>
                    <a:pt x="960" y="2100"/>
                    <a:pt x="939" y="2096"/>
                    <a:pt x="920" y="2088"/>
                  </a:cubicBezTo>
                  <a:lnTo>
                    <a:pt x="900" y="2079"/>
                  </a:lnTo>
                  <a:cubicBezTo>
                    <a:pt x="862" y="2063"/>
                    <a:pt x="824" y="2028"/>
                    <a:pt x="801" y="1987"/>
                  </a:cubicBezTo>
                  <a:cubicBezTo>
                    <a:pt x="788" y="1964"/>
                    <a:pt x="769" y="1919"/>
                    <a:pt x="788" y="1876"/>
                  </a:cubicBezTo>
                  <a:lnTo>
                    <a:pt x="811" y="1810"/>
                  </a:lnTo>
                  <a:cubicBezTo>
                    <a:pt x="818" y="1786"/>
                    <a:pt x="808" y="1760"/>
                    <a:pt x="785" y="1751"/>
                  </a:cubicBezTo>
                  <a:cubicBezTo>
                    <a:pt x="779" y="1749"/>
                    <a:pt x="773" y="1748"/>
                    <a:pt x="767" y="1748"/>
                  </a:cubicBezTo>
                  <a:cubicBezTo>
                    <a:pt x="749" y="1748"/>
                    <a:pt x="732" y="1758"/>
                    <a:pt x="725" y="1774"/>
                  </a:cubicBezTo>
                  <a:cubicBezTo>
                    <a:pt x="688" y="1853"/>
                    <a:pt x="612" y="1898"/>
                    <a:pt x="532" y="1898"/>
                  </a:cubicBezTo>
                  <a:cubicBezTo>
                    <a:pt x="502" y="1898"/>
                    <a:pt x="472" y="1892"/>
                    <a:pt x="443" y="1879"/>
                  </a:cubicBezTo>
                  <a:cubicBezTo>
                    <a:pt x="391" y="1856"/>
                    <a:pt x="349" y="1814"/>
                    <a:pt x="328" y="1759"/>
                  </a:cubicBezTo>
                  <a:cubicBezTo>
                    <a:pt x="308" y="1706"/>
                    <a:pt x="309" y="1647"/>
                    <a:pt x="332" y="1593"/>
                  </a:cubicBezTo>
                  <a:cubicBezTo>
                    <a:pt x="333" y="1593"/>
                    <a:pt x="333" y="1592"/>
                    <a:pt x="333" y="1592"/>
                  </a:cubicBezTo>
                  <a:lnTo>
                    <a:pt x="677" y="724"/>
                  </a:lnTo>
                  <a:cubicBezTo>
                    <a:pt x="682" y="711"/>
                    <a:pt x="681" y="696"/>
                    <a:pt x="675" y="685"/>
                  </a:cubicBezTo>
                  <a:cubicBezTo>
                    <a:pt x="668" y="673"/>
                    <a:pt x="656" y="664"/>
                    <a:pt x="644" y="662"/>
                  </a:cubicBezTo>
                  <a:lnTo>
                    <a:pt x="262" y="585"/>
                  </a:lnTo>
                  <a:cubicBezTo>
                    <a:pt x="179" y="576"/>
                    <a:pt x="130" y="539"/>
                    <a:pt x="111" y="477"/>
                  </a:cubicBezTo>
                  <a:cubicBezTo>
                    <a:pt x="94" y="415"/>
                    <a:pt x="104" y="349"/>
                    <a:pt x="140" y="294"/>
                  </a:cubicBezTo>
                  <a:cubicBezTo>
                    <a:pt x="177" y="240"/>
                    <a:pt x="234" y="205"/>
                    <a:pt x="298" y="199"/>
                  </a:cubicBezTo>
                  <a:lnTo>
                    <a:pt x="1725" y="95"/>
                  </a:lnTo>
                  <a:cubicBezTo>
                    <a:pt x="1761" y="93"/>
                    <a:pt x="1799" y="91"/>
                    <a:pt x="1837" y="91"/>
                  </a:cubicBezTo>
                  <a:close/>
                  <a:moveTo>
                    <a:pt x="1840" y="1"/>
                  </a:moveTo>
                  <a:cubicBezTo>
                    <a:pt x="1800" y="1"/>
                    <a:pt x="1760" y="2"/>
                    <a:pt x="1722" y="5"/>
                  </a:cubicBezTo>
                  <a:lnTo>
                    <a:pt x="293" y="109"/>
                  </a:lnTo>
                  <a:cubicBezTo>
                    <a:pt x="200" y="118"/>
                    <a:pt x="119" y="169"/>
                    <a:pt x="67" y="246"/>
                  </a:cubicBezTo>
                  <a:cubicBezTo>
                    <a:pt x="15" y="321"/>
                    <a:pt x="0" y="417"/>
                    <a:pt x="26" y="506"/>
                  </a:cubicBezTo>
                  <a:cubicBezTo>
                    <a:pt x="54" y="605"/>
                    <a:pt x="135" y="666"/>
                    <a:pt x="250" y="678"/>
                  </a:cubicBezTo>
                  <a:lnTo>
                    <a:pt x="573" y="744"/>
                  </a:lnTo>
                  <a:lnTo>
                    <a:pt x="250" y="1557"/>
                  </a:lnTo>
                  <a:cubicBezTo>
                    <a:pt x="217" y="1633"/>
                    <a:pt x="215" y="1717"/>
                    <a:pt x="245" y="1794"/>
                  </a:cubicBezTo>
                  <a:cubicBezTo>
                    <a:pt x="275" y="1872"/>
                    <a:pt x="333" y="1932"/>
                    <a:pt x="410" y="1965"/>
                  </a:cubicBezTo>
                  <a:cubicBezTo>
                    <a:pt x="451" y="1983"/>
                    <a:pt x="493" y="1991"/>
                    <a:pt x="534" y="1991"/>
                  </a:cubicBezTo>
                  <a:cubicBezTo>
                    <a:pt x="590" y="1991"/>
                    <a:pt x="645" y="1976"/>
                    <a:pt x="693" y="1948"/>
                  </a:cubicBezTo>
                  <a:cubicBezTo>
                    <a:pt x="707" y="2038"/>
                    <a:pt x="780" y="2126"/>
                    <a:pt x="866" y="2163"/>
                  </a:cubicBezTo>
                  <a:lnTo>
                    <a:pt x="885" y="2173"/>
                  </a:lnTo>
                  <a:cubicBezTo>
                    <a:pt x="917" y="2187"/>
                    <a:pt x="950" y="2193"/>
                    <a:pt x="983" y="2193"/>
                  </a:cubicBezTo>
                  <a:cubicBezTo>
                    <a:pt x="1058" y="2193"/>
                    <a:pt x="1130" y="2158"/>
                    <a:pt x="1177" y="2094"/>
                  </a:cubicBezTo>
                  <a:cubicBezTo>
                    <a:pt x="1190" y="2075"/>
                    <a:pt x="1204" y="2057"/>
                    <a:pt x="1220" y="2033"/>
                  </a:cubicBezTo>
                  <a:cubicBezTo>
                    <a:pt x="1222" y="2112"/>
                    <a:pt x="1271" y="2187"/>
                    <a:pt x="1348" y="2223"/>
                  </a:cubicBezTo>
                  <a:cubicBezTo>
                    <a:pt x="1379" y="2236"/>
                    <a:pt x="1411" y="2243"/>
                    <a:pt x="1443" y="2243"/>
                  </a:cubicBezTo>
                  <a:cubicBezTo>
                    <a:pt x="1519" y="2243"/>
                    <a:pt x="1592" y="2205"/>
                    <a:pt x="1635" y="2137"/>
                  </a:cubicBezTo>
                  <a:cubicBezTo>
                    <a:pt x="1645" y="2120"/>
                    <a:pt x="1658" y="2100"/>
                    <a:pt x="1671" y="2078"/>
                  </a:cubicBezTo>
                  <a:cubicBezTo>
                    <a:pt x="1682" y="2110"/>
                    <a:pt x="1698" y="2140"/>
                    <a:pt x="1724" y="2163"/>
                  </a:cubicBezTo>
                  <a:cubicBezTo>
                    <a:pt x="1768" y="2208"/>
                    <a:pt x="1827" y="2230"/>
                    <a:pt x="1888" y="2230"/>
                  </a:cubicBezTo>
                  <a:cubicBezTo>
                    <a:pt x="1907" y="2230"/>
                    <a:pt x="1926" y="2228"/>
                    <a:pt x="1945" y="2224"/>
                  </a:cubicBezTo>
                  <a:cubicBezTo>
                    <a:pt x="1957" y="2220"/>
                    <a:pt x="1967" y="2215"/>
                    <a:pt x="1977" y="2210"/>
                  </a:cubicBezTo>
                  <a:cubicBezTo>
                    <a:pt x="2029" y="2187"/>
                    <a:pt x="2068" y="2148"/>
                    <a:pt x="2101" y="2114"/>
                  </a:cubicBezTo>
                  <a:cubicBezTo>
                    <a:pt x="2170" y="2038"/>
                    <a:pt x="2236" y="1949"/>
                    <a:pt x="2306" y="1833"/>
                  </a:cubicBezTo>
                  <a:cubicBezTo>
                    <a:pt x="2320" y="1814"/>
                    <a:pt x="2332" y="1793"/>
                    <a:pt x="2347" y="1772"/>
                  </a:cubicBezTo>
                  <a:cubicBezTo>
                    <a:pt x="2387" y="1711"/>
                    <a:pt x="2433" y="1644"/>
                    <a:pt x="2452" y="1576"/>
                  </a:cubicBezTo>
                  <a:cubicBezTo>
                    <a:pt x="2474" y="1499"/>
                    <a:pt x="2775" y="1415"/>
                    <a:pt x="3041" y="1382"/>
                  </a:cubicBezTo>
                  <a:cubicBezTo>
                    <a:pt x="3052" y="1379"/>
                    <a:pt x="3064" y="1373"/>
                    <a:pt x="3072" y="1362"/>
                  </a:cubicBezTo>
                  <a:cubicBezTo>
                    <a:pt x="3079" y="1352"/>
                    <a:pt x="3083" y="1338"/>
                    <a:pt x="3079" y="1326"/>
                  </a:cubicBezTo>
                  <a:lnTo>
                    <a:pt x="2945" y="631"/>
                  </a:lnTo>
                  <a:cubicBezTo>
                    <a:pt x="2954" y="511"/>
                    <a:pt x="2912" y="403"/>
                    <a:pt x="2822" y="310"/>
                  </a:cubicBezTo>
                  <a:cubicBezTo>
                    <a:pt x="2618" y="101"/>
                    <a:pt x="2188" y="1"/>
                    <a:pt x="1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3017;p65">
              <a:extLst>
                <a:ext uri="{FF2B5EF4-FFF2-40B4-BE49-F238E27FC236}">
                  <a16:creationId xmlns:a16="http://schemas.microsoft.com/office/drawing/2014/main" id="{69228AC0-A946-4699-C0F7-E732C1C2AA1B}"/>
                </a:ext>
              </a:extLst>
            </p:cNvPr>
            <p:cNvSpPr/>
            <p:nvPr/>
          </p:nvSpPr>
          <p:spPr>
            <a:xfrm>
              <a:off x="7456396" y="2176508"/>
              <a:ext cx="19894" cy="42145"/>
            </a:xfrm>
            <a:custGeom>
              <a:avLst/>
              <a:gdLst/>
              <a:ahLst/>
              <a:cxnLst/>
              <a:rect l="l" t="t" r="r" b="b"/>
              <a:pathLst>
                <a:path w="363" h="769" extrusionOk="0">
                  <a:moveTo>
                    <a:pt x="363" y="1"/>
                  </a:moveTo>
                  <a:lnTo>
                    <a:pt x="0" y="76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3018;p65">
              <a:extLst>
                <a:ext uri="{FF2B5EF4-FFF2-40B4-BE49-F238E27FC236}">
                  <a16:creationId xmlns:a16="http://schemas.microsoft.com/office/drawing/2014/main" id="{C9C73914-E448-59CA-3CE2-9B503F68EC4D}"/>
                </a:ext>
              </a:extLst>
            </p:cNvPr>
            <p:cNvSpPr/>
            <p:nvPr/>
          </p:nvSpPr>
          <p:spPr>
            <a:xfrm>
              <a:off x="7453546" y="2174042"/>
              <a:ext cx="25594" cy="47187"/>
            </a:xfrm>
            <a:custGeom>
              <a:avLst/>
              <a:gdLst/>
              <a:ahLst/>
              <a:cxnLst/>
              <a:rect l="l" t="t" r="r" b="b"/>
              <a:pathLst>
                <a:path w="467" h="861" extrusionOk="0">
                  <a:moveTo>
                    <a:pt x="414" y="0"/>
                  </a:moveTo>
                  <a:cubicBezTo>
                    <a:pt x="397" y="0"/>
                    <a:pt x="381" y="10"/>
                    <a:pt x="373" y="26"/>
                  </a:cubicBezTo>
                  <a:lnTo>
                    <a:pt x="11" y="794"/>
                  </a:lnTo>
                  <a:cubicBezTo>
                    <a:pt x="0" y="818"/>
                    <a:pt x="10" y="845"/>
                    <a:pt x="33" y="855"/>
                  </a:cubicBezTo>
                  <a:cubicBezTo>
                    <a:pt x="39" y="859"/>
                    <a:pt x="46" y="860"/>
                    <a:pt x="54" y="860"/>
                  </a:cubicBezTo>
                  <a:cubicBezTo>
                    <a:pt x="58" y="860"/>
                    <a:pt x="62" y="860"/>
                    <a:pt x="66" y="859"/>
                  </a:cubicBezTo>
                  <a:cubicBezTo>
                    <a:pt x="77" y="854"/>
                    <a:pt x="88" y="846"/>
                    <a:pt x="94" y="834"/>
                  </a:cubicBezTo>
                  <a:lnTo>
                    <a:pt x="456" y="66"/>
                  </a:lnTo>
                  <a:cubicBezTo>
                    <a:pt x="466" y="42"/>
                    <a:pt x="457" y="15"/>
                    <a:pt x="434" y="4"/>
                  </a:cubicBezTo>
                  <a:cubicBezTo>
                    <a:pt x="428" y="2"/>
                    <a:pt x="42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3019;p65">
              <a:extLst>
                <a:ext uri="{FF2B5EF4-FFF2-40B4-BE49-F238E27FC236}">
                  <a16:creationId xmlns:a16="http://schemas.microsoft.com/office/drawing/2014/main" id="{0EE5C109-5C76-484B-5CD5-E03D3728BEB0}"/>
                </a:ext>
              </a:extLst>
            </p:cNvPr>
            <p:cNvSpPr/>
            <p:nvPr/>
          </p:nvSpPr>
          <p:spPr>
            <a:xfrm>
              <a:off x="7485661" y="2188510"/>
              <a:ext cx="15510" cy="31951"/>
            </a:xfrm>
            <a:custGeom>
              <a:avLst/>
              <a:gdLst/>
              <a:ahLst/>
              <a:cxnLst/>
              <a:rect l="l" t="t" r="r" b="b"/>
              <a:pathLst>
                <a:path w="283" h="583" extrusionOk="0">
                  <a:moveTo>
                    <a:pt x="282" y="1"/>
                  </a:moveTo>
                  <a:lnTo>
                    <a:pt x="1" y="58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3020;p65">
              <a:extLst>
                <a:ext uri="{FF2B5EF4-FFF2-40B4-BE49-F238E27FC236}">
                  <a16:creationId xmlns:a16="http://schemas.microsoft.com/office/drawing/2014/main" id="{ED436E75-4BE9-8D7C-5FB0-2169F41EA8F3}"/>
                </a:ext>
              </a:extLst>
            </p:cNvPr>
            <p:cNvSpPr/>
            <p:nvPr/>
          </p:nvSpPr>
          <p:spPr>
            <a:xfrm>
              <a:off x="7482756" y="2185935"/>
              <a:ext cx="21429" cy="37048"/>
            </a:xfrm>
            <a:custGeom>
              <a:avLst/>
              <a:gdLst/>
              <a:ahLst/>
              <a:cxnLst/>
              <a:rect l="l" t="t" r="r" b="b"/>
              <a:pathLst>
                <a:path w="391" h="676" extrusionOk="0">
                  <a:moveTo>
                    <a:pt x="336" y="1"/>
                  </a:moveTo>
                  <a:cubicBezTo>
                    <a:pt x="319" y="1"/>
                    <a:pt x="303" y="11"/>
                    <a:pt x="294" y="27"/>
                  </a:cubicBezTo>
                  <a:lnTo>
                    <a:pt x="12" y="608"/>
                  </a:lnTo>
                  <a:cubicBezTo>
                    <a:pt x="1" y="632"/>
                    <a:pt x="11" y="659"/>
                    <a:pt x="34" y="671"/>
                  </a:cubicBezTo>
                  <a:cubicBezTo>
                    <a:pt x="41" y="674"/>
                    <a:pt x="48" y="676"/>
                    <a:pt x="56" y="676"/>
                  </a:cubicBezTo>
                  <a:cubicBezTo>
                    <a:pt x="60" y="676"/>
                    <a:pt x="64" y="675"/>
                    <a:pt x="68" y="674"/>
                  </a:cubicBezTo>
                  <a:cubicBezTo>
                    <a:pt x="80" y="670"/>
                    <a:pt x="90" y="662"/>
                    <a:pt x="96" y="649"/>
                  </a:cubicBezTo>
                  <a:lnTo>
                    <a:pt x="379" y="68"/>
                  </a:lnTo>
                  <a:cubicBezTo>
                    <a:pt x="390" y="45"/>
                    <a:pt x="380" y="17"/>
                    <a:pt x="356" y="5"/>
                  </a:cubicBezTo>
                  <a:cubicBezTo>
                    <a:pt x="349" y="2"/>
                    <a:pt x="343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3021;p65">
              <a:extLst>
                <a:ext uri="{FF2B5EF4-FFF2-40B4-BE49-F238E27FC236}">
                  <a16:creationId xmlns:a16="http://schemas.microsoft.com/office/drawing/2014/main" id="{78123DEE-C53F-0442-8505-E8FCF14FA6C4}"/>
                </a:ext>
              </a:extLst>
            </p:cNvPr>
            <p:cNvSpPr/>
            <p:nvPr/>
          </p:nvSpPr>
          <p:spPr>
            <a:xfrm>
              <a:off x="7509172" y="2200293"/>
              <a:ext cx="12824" cy="24279"/>
            </a:xfrm>
            <a:custGeom>
              <a:avLst/>
              <a:gdLst/>
              <a:ahLst/>
              <a:cxnLst/>
              <a:rect l="l" t="t" r="r" b="b"/>
              <a:pathLst>
                <a:path w="234" h="443" extrusionOk="0">
                  <a:moveTo>
                    <a:pt x="234" y="1"/>
                  </a:moveTo>
                  <a:lnTo>
                    <a:pt x="0" y="44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3022;p65">
              <a:extLst>
                <a:ext uri="{FF2B5EF4-FFF2-40B4-BE49-F238E27FC236}">
                  <a16:creationId xmlns:a16="http://schemas.microsoft.com/office/drawing/2014/main" id="{090BC28E-F07C-3823-5391-51BB0AEE6A7A}"/>
                </a:ext>
              </a:extLst>
            </p:cNvPr>
            <p:cNvSpPr/>
            <p:nvPr/>
          </p:nvSpPr>
          <p:spPr>
            <a:xfrm>
              <a:off x="7506322" y="2197772"/>
              <a:ext cx="18524" cy="29375"/>
            </a:xfrm>
            <a:custGeom>
              <a:avLst/>
              <a:gdLst/>
              <a:ahLst/>
              <a:cxnLst/>
              <a:rect l="l" t="t" r="r" b="b"/>
              <a:pathLst>
                <a:path w="338" h="536" extrusionOk="0">
                  <a:moveTo>
                    <a:pt x="285" y="1"/>
                  </a:moveTo>
                  <a:cubicBezTo>
                    <a:pt x="268" y="1"/>
                    <a:pt x="252" y="10"/>
                    <a:pt x="244" y="26"/>
                  </a:cubicBezTo>
                  <a:lnTo>
                    <a:pt x="12" y="469"/>
                  </a:lnTo>
                  <a:cubicBezTo>
                    <a:pt x="1" y="491"/>
                    <a:pt x="9" y="520"/>
                    <a:pt x="32" y="531"/>
                  </a:cubicBezTo>
                  <a:cubicBezTo>
                    <a:pt x="38" y="535"/>
                    <a:pt x="45" y="536"/>
                    <a:pt x="52" y="536"/>
                  </a:cubicBezTo>
                  <a:cubicBezTo>
                    <a:pt x="57" y="536"/>
                    <a:pt x="62" y="535"/>
                    <a:pt x="66" y="535"/>
                  </a:cubicBezTo>
                  <a:cubicBezTo>
                    <a:pt x="78" y="530"/>
                    <a:pt x="89" y="522"/>
                    <a:pt x="94" y="512"/>
                  </a:cubicBezTo>
                  <a:lnTo>
                    <a:pt x="325" y="69"/>
                  </a:lnTo>
                  <a:cubicBezTo>
                    <a:pt x="338" y="46"/>
                    <a:pt x="329" y="18"/>
                    <a:pt x="307" y="6"/>
                  </a:cubicBezTo>
                  <a:cubicBezTo>
                    <a:pt x="300" y="3"/>
                    <a:pt x="292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3023;p65">
              <a:extLst>
                <a:ext uri="{FF2B5EF4-FFF2-40B4-BE49-F238E27FC236}">
                  <a16:creationId xmlns:a16="http://schemas.microsoft.com/office/drawing/2014/main" id="{F83EE2C4-CD0B-72EA-B85F-4F929E9B3D5F}"/>
                </a:ext>
              </a:extLst>
            </p:cNvPr>
            <p:cNvSpPr/>
            <p:nvPr/>
          </p:nvSpPr>
          <p:spPr>
            <a:xfrm>
              <a:off x="7447298" y="2145489"/>
              <a:ext cx="8495" cy="18579"/>
            </a:xfrm>
            <a:custGeom>
              <a:avLst/>
              <a:gdLst/>
              <a:ahLst/>
              <a:cxnLst/>
              <a:rect l="l" t="t" r="r" b="b"/>
              <a:pathLst>
                <a:path w="155" h="339" extrusionOk="0">
                  <a:moveTo>
                    <a:pt x="155" y="0"/>
                  </a:moveTo>
                  <a:lnTo>
                    <a:pt x="0" y="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3024;p65">
              <a:extLst>
                <a:ext uri="{FF2B5EF4-FFF2-40B4-BE49-F238E27FC236}">
                  <a16:creationId xmlns:a16="http://schemas.microsoft.com/office/drawing/2014/main" id="{59E66296-FFC4-D3E7-57CC-F0B1189BD664}"/>
                </a:ext>
              </a:extLst>
            </p:cNvPr>
            <p:cNvSpPr/>
            <p:nvPr/>
          </p:nvSpPr>
          <p:spPr>
            <a:xfrm>
              <a:off x="7444448" y="2142968"/>
              <a:ext cx="14249" cy="23676"/>
            </a:xfrm>
            <a:custGeom>
              <a:avLst/>
              <a:gdLst/>
              <a:ahLst/>
              <a:cxnLst/>
              <a:rect l="l" t="t" r="r" b="b"/>
              <a:pathLst>
                <a:path w="260" h="432" extrusionOk="0">
                  <a:moveTo>
                    <a:pt x="207" y="1"/>
                  </a:moveTo>
                  <a:cubicBezTo>
                    <a:pt x="190" y="1"/>
                    <a:pt x="173" y="11"/>
                    <a:pt x="165" y="28"/>
                  </a:cubicBezTo>
                  <a:lnTo>
                    <a:pt x="11" y="366"/>
                  </a:lnTo>
                  <a:cubicBezTo>
                    <a:pt x="0" y="390"/>
                    <a:pt x="11" y="417"/>
                    <a:pt x="35" y="427"/>
                  </a:cubicBezTo>
                  <a:cubicBezTo>
                    <a:pt x="41" y="430"/>
                    <a:pt x="48" y="431"/>
                    <a:pt x="54" y="431"/>
                  </a:cubicBezTo>
                  <a:cubicBezTo>
                    <a:pt x="59" y="431"/>
                    <a:pt x="63" y="430"/>
                    <a:pt x="67" y="429"/>
                  </a:cubicBezTo>
                  <a:cubicBezTo>
                    <a:pt x="78" y="425"/>
                    <a:pt x="90" y="416"/>
                    <a:pt x="95" y="404"/>
                  </a:cubicBezTo>
                  <a:lnTo>
                    <a:pt x="250" y="66"/>
                  </a:lnTo>
                  <a:cubicBezTo>
                    <a:pt x="260" y="42"/>
                    <a:pt x="250" y="15"/>
                    <a:pt x="227" y="5"/>
                  </a:cubicBezTo>
                  <a:cubicBezTo>
                    <a:pt x="220" y="2"/>
                    <a:pt x="214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3025;p65">
              <a:extLst>
                <a:ext uri="{FF2B5EF4-FFF2-40B4-BE49-F238E27FC236}">
                  <a16:creationId xmlns:a16="http://schemas.microsoft.com/office/drawing/2014/main" id="{343A9AFA-3438-FD1D-3ADC-330C0B64BEBC}"/>
                </a:ext>
              </a:extLst>
            </p:cNvPr>
            <p:cNvSpPr/>
            <p:nvPr/>
          </p:nvSpPr>
          <p:spPr>
            <a:xfrm>
              <a:off x="7534272" y="1946551"/>
              <a:ext cx="219604" cy="257474"/>
            </a:xfrm>
            <a:custGeom>
              <a:avLst/>
              <a:gdLst/>
              <a:ahLst/>
              <a:cxnLst/>
              <a:rect l="l" t="t" r="r" b="b"/>
              <a:pathLst>
                <a:path w="4007" h="4698" extrusionOk="0">
                  <a:moveTo>
                    <a:pt x="3074" y="0"/>
                  </a:moveTo>
                  <a:lnTo>
                    <a:pt x="1032" y="310"/>
                  </a:lnTo>
                  <a:lnTo>
                    <a:pt x="1519" y="2614"/>
                  </a:lnTo>
                  <a:cubicBezTo>
                    <a:pt x="1520" y="2623"/>
                    <a:pt x="383" y="2844"/>
                    <a:pt x="10" y="2916"/>
                  </a:cubicBezTo>
                  <a:cubicBezTo>
                    <a:pt x="0" y="2919"/>
                    <a:pt x="6" y="2937"/>
                    <a:pt x="23" y="2966"/>
                  </a:cubicBezTo>
                  <a:cubicBezTo>
                    <a:pt x="291" y="3405"/>
                    <a:pt x="433" y="3907"/>
                    <a:pt x="419" y="4417"/>
                  </a:cubicBezTo>
                  <a:cubicBezTo>
                    <a:pt x="416" y="4512"/>
                    <a:pt x="400" y="4607"/>
                    <a:pt x="373" y="4697"/>
                  </a:cubicBezTo>
                  <a:lnTo>
                    <a:pt x="2372" y="4673"/>
                  </a:lnTo>
                  <a:cubicBezTo>
                    <a:pt x="2929" y="4660"/>
                    <a:pt x="3451" y="4373"/>
                    <a:pt x="3733" y="3895"/>
                  </a:cubicBezTo>
                  <a:cubicBezTo>
                    <a:pt x="3928" y="3567"/>
                    <a:pt x="4007" y="3169"/>
                    <a:pt x="3928" y="2764"/>
                  </a:cubicBezTo>
                  <a:lnTo>
                    <a:pt x="3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3026;p65">
              <a:extLst>
                <a:ext uri="{FF2B5EF4-FFF2-40B4-BE49-F238E27FC236}">
                  <a16:creationId xmlns:a16="http://schemas.microsoft.com/office/drawing/2014/main" id="{1E63A56A-6907-E9BB-720B-B7E58DD4683D}"/>
                </a:ext>
              </a:extLst>
            </p:cNvPr>
            <p:cNvSpPr/>
            <p:nvPr/>
          </p:nvSpPr>
          <p:spPr>
            <a:xfrm>
              <a:off x="7531532" y="1944030"/>
              <a:ext cx="224810" cy="262516"/>
            </a:xfrm>
            <a:custGeom>
              <a:avLst/>
              <a:gdLst/>
              <a:ahLst/>
              <a:cxnLst/>
              <a:rect l="l" t="t" r="r" b="b"/>
              <a:pathLst>
                <a:path w="4102" h="4790" extrusionOk="0">
                  <a:moveTo>
                    <a:pt x="3123" y="0"/>
                  </a:moveTo>
                  <a:cubicBezTo>
                    <a:pt x="3118" y="0"/>
                    <a:pt x="3113" y="1"/>
                    <a:pt x="3108" y="3"/>
                  </a:cubicBezTo>
                  <a:cubicBezTo>
                    <a:pt x="3085" y="10"/>
                    <a:pt x="3071" y="36"/>
                    <a:pt x="3077" y="61"/>
                  </a:cubicBezTo>
                  <a:lnTo>
                    <a:pt x="3931" y="2824"/>
                  </a:lnTo>
                  <a:cubicBezTo>
                    <a:pt x="4004" y="3198"/>
                    <a:pt x="3937" y="3587"/>
                    <a:pt x="3742" y="3917"/>
                  </a:cubicBezTo>
                  <a:cubicBezTo>
                    <a:pt x="3474" y="4372"/>
                    <a:pt x="2967" y="4661"/>
                    <a:pt x="2420" y="4674"/>
                  </a:cubicBezTo>
                  <a:lnTo>
                    <a:pt x="481" y="4696"/>
                  </a:lnTo>
                  <a:cubicBezTo>
                    <a:pt x="501" y="4619"/>
                    <a:pt x="511" y="4541"/>
                    <a:pt x="513" y="4465"/>
                  </a:cubicBezTo>
                  <a:cubicBezTo>
                    <a:pt x="527" y="3961"/>
                    <a:pt x="392" y="3453"/>
                    <a:pt x="118" y="2998"/>
                  </a:cubicBezTo>
                  <a:cubicBezTo>
                    <a:pt x="1588" y="2711"/>
                    <a:pt x="1591" y="2707"/>
                    <a:pt x="1606" y="2685"/>
                  </a:cubicBezTo>
                  <a:cubicBezTo>
                    <a:pt x="1612" y="2675"/>
                    <a:pt x="1614" y="2661"/>
                    <a:pt x="1612" y="2650"/>
                  </a:cubicBezTo>
                  <a:lnTo>
                    <a:pt x="1124" y="346"/>
                  </a:lnTo>
                  <a:cubicBezTo>
                    <a:pt x="1120" y="325"/>
                    <a:pt x="1101" y="309"/>
                    <a:pt x="1080" y="309"/>
                  </a:cubicBezTo>
                  <a:cubicBezTo>
                    <a:pt x="1076" y="309"/>
                    <a:pt x="1073" y="310"/>
                    <a:pt x="1069" y="311"/>
                  </a:cubicBezTo>
                  <a:cubicBezTo>
                    <a:pt x="1045" y="316"/>
                    <a:pt x="1028" y="341"/>
                    <a:pt x="1035" y="366"/>
                  </a:cubicBezTo>
                  <a:lnTo>
                    <a:pt x="1513" y="2626"/>
                  </a:lnTo>
                  <a:cubicBezTo>
                    <a:pt x="1367" y="2659"/>
                    <a:pt x="828" y="2765"/>
                    <a:pt x="50" y="2917"/>
                  </a:cubicBezTo>
                  <a:cubicBezTo>
                    <a:pt x="36" y="2920"/>
                    <a:pt x="19" y="2932"/>
                    <a:pt x="13" y="2947"/>
                  </a:cubicBezTo>
                  <a:cubicBezTo>
                    <a:pt x="0" y="2973"/>
                    <a:pt x="11" y="3000"/>
                    <a:pt x="34" y="3035"/>
                  </a:cubicBezTo>
                  <a:cubicBezTo>
                    <a:pt x="301" y="3477"/>
                    <a:pt x="436" y="3972"/>
                    <a:pt x="423" y="4462"/>
                  </a:cubicBezTo>
                  <a:cubicBezTo>
                    <a:pt x="420" y="4550"/>
                    <a:pt x="404" y="4639"/>
                    <a:pt x="377" y="4731"/>
                  </a:cubicBezTo>
                  <a:cubicBezTo>
                    <a:pt x="373" y="4745"/>
                    <a:pt x="376" y="4761"/>
                    <a:pt x="384" y="4772"/>
                  </a:cubicBezTo>
                  <a:cubicBezTo>
                    <a:pt x="394" y="4784"/>
                    <a:pt x="408" y="4790"/>
                    <a:pt x="423" y="4790"/>
                  </a:cubicBezTo>
                  <a:lnTo>
                    <a:pt x="2422" y="4766"/>
                  </a:lnTo>
                  <a:cubicBezTo>
                    <a:pt x="2449" y="4766"/>
                    <a:pt x="2479" y="4765"/>
                    <a:pt x="2506" y="4763"/>
                  </a:cubicBezTo>
                  <a:cubicBezTo>
                    <a:pt x="3053" y="4724"/>
                    <a:pt x="3552" y="4425"/>
                    <a:pt x="3822" y="3966"/>
                  </a:cubicBezTo>
                  <a:cubicBezTo>
                    <a:pt x="4030" y="3615"/>
                    <a:pt x="4102" y="3201"/>
                    <a:pt x="4022" y="2801"/>
                  </a:cubicBezTo>
                  <a:lnTo>
                    <a:pt x="3168" y="34"/>
                  </a:lnTo>
                  <a:cubicBezTo>
                    <a:pt x="3161" y="14"/>
                    <a:pt x="3143" y="0"/>
                    <a:pt x="3123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3027;p65">
              <a:extLst>
                <a:ext uri="{FF2B5EF4-FFF2-40B4-BE49-F238E27FC236}">
                  <a16:creationId xmlns:a16="http://schemas.microsoft.com/office/drawing/2014/main" id="{601E1D86-746A-54EB-77D3-50B824BBCCB6}"/>
                </a:ext>
              </a:extLst>
            </p:cNvPr>
            <p:cNvSpPr/>
            <p:nvPr/>
          </p:nvSpPr>
          <p:spPr>
            <a:xfrm>
              <a:off x="7531532" y="1944030"/>
              <a:ext cx="224810" cy="262516"/>
            </a:xfrm>
            <a:custGeom>
              <a:avLst/>
              <a:gdLst/>
              <a:ahLst/>
              <a:cxnLst/>
              <a:rect l="l" t="t" r="r" b="b"/>
              <a:pathLst>
                <a:path w="4102" h="4790" extrusionOk="0">
                  <a:moveTo>
                    <a:pt x="3123" y="0"/>
                  </a:moveTo>
                  <a:cubicBezTo>
                    <a:pt x="3118" y="0"/>
                    <a:pt x="3113" y="1"/>
                    <a:pt x="3108" y="3"/>
                  </a:cubicBezTo>
                  <a:cubicBezTo>
                    <a:pt x="3085" y="10"/>
                    <a:pt x="3071" y="36"/>
                    <a:pt x="3077" y="61"/>
                  </a:cubicBezTo>
                  <a:lnTo>
                    <a:pt x="3931" y="2824"/>
                  </a:lnTo>
                  <a:cubicBezTo>
                    <a:pt x="4004" y="3198"/>
                    <a:pt x="3937" y="3587"/>
                    <a:pt x="3742" y="3917"/>
                  </a:cubicBezTo>
                  <a:cubicBezTo>
                    <a:pt x="3474" y="4372"/>
                    <a:pt x="2967" y="4661"/>
                    <a:pt x="2420" y="4674"/>
                  </a:cubicBezTo>
                  <a:lnTo>
                    <a:pt x="481" y="4696"/>
                  </a:lnTo>
                  <a:cubicBezTo>
                    <a:pt x="501" y="4619"/>
                    <a:pt x="511" y="4541"/>
                    <a:pt x="513" y="4465"/>
                  </a:cubicBezTo>
                  <a:cubicBezTo>
                    <a:pt x="527" y="3961"/>
                    <a:pt x="392" y="3453"/>
                    <a:pt x="118" y="2998"/>
                  </a:cubicBezTo>
                  <a:cubicBezTo>
                    <a:pt x="1588" y="2711"/>
                    <a:pt x="1591" y="2707"/>
                    <a:pt x="1606" y="2685"/>
                  </a:cubicBezTo>
                  <a:cubicBezTo>
                    <a:pt x="1612" y="2675"/>
                    <a:pt x="1614" y="2661"/>
                    <a:pt x="1612" y="2650"/>
                  </a:cubicBezTo>
                  <a:lnTo>
                    <a:pt x="1124" y="346"/>
                  </a:lnTo>
                  <a:cubicBezTo>
                    <a:pt x="1120" y="325"/>
                    <a:pt x="1101" y="309"/>
                    <a:pt x="1080" y="309"/>
                  </a:cubicBezTo>
                  <a:cubicBezTo>
                    <a:pt x="1076" y="309"/>
                    <a:pt x="1073" y="310"/>
                    <a:pt x="1069" y="311"/>
                  </a:cubicBezTo>
                  <a:cubicBezTo>
                    <a:pt x="1045" y="316"/>
                    <a:pt x="1028" y="341"/>
                    <a:pt x="1035" y="366"/>
                  </a:cubicBezTo>
                  <a:lnTo>
                    <a:pt x="1513" y="2626"/>
                  </a:lnTo>
                  <a:cubicBezTo>
                    <a:pt x="1367" y="2659"/>
                    <a:pt x="828" y="2765"/>
                    <a:pt x="50" y="2917"/>
                  </a:cubicBezTo>
                  <a:cubicBezTo>
                    <a:pt x="36" y="2920"/>
                    <a:pt x="19" y="2932"/>
                    <a:pt x="13" y="2947"/>
                  </a:cubicBezTo>
                  <a:cubicBezTo>
                    <a:pt x="0" y="2973"/>
                    <a:pt x="11" y="3000"/>
                    <a:pt x="34" y="3035"/>
                  </a:cubicBezTo>
                  <a:cubicBezTo>
                    <a:pt x="301" y="3477"/>
                    <a:pt x="436" y="3972"/>
                    <a:pt x="423" y="4462"/>
                  </a:cubicBezTo>
                  <a:cubicBezTo>
                    <a:pt x="420" y="4550"/>
                    <a:pt x="404" y="4639"/>
                    <a:pt x="377" y="4731"/>
                  </a:cubicBezTo>
                  <a:cubicBezTo>
                    <a:pt x="373" y="4745"/>
                    <a:pt x="376" y="4761"/>
                    <a:pt x="384" y="4772"/>
                  </a:cubicBezTo>
                  <a:cubicBezTo>
                    <a:pt x="394" y="4784"/>
                    <a:pt x="408" y="4790"/>
                    <a:pt x="423" y="4790"/>
                  </a:cubicBezTo>
                  <a:lnTo>
                    <a:pt x="2422" y="4766"/>
                  </a:lnTo>
                  <a:cubicBezTo>
                    <a:pt x="2449" y="4766"/>
                    <a:pt x="2479" y="4765"/>
                    <a:pt x="2506" y="4763"/>
                  </a:cubicBezTo>
                  <a:cubicBezTo>
                    <a:pt x="3053" y="4724"/>
                    <a:pt x="3552" y="4425"/>
                    <a:pt x="3822" y="3966"/>
                  </a:cubicBezTo>
                  <a:cubicBezTo>
                    <a:pt x="4030" y="3615"/>
                    <a:pt x="4102" y="3201"/>
                    <a:pt x="4022" y="2801"/>
                  </a:cubicBezTo>
                  <a:lnTo>
                    <a:pt x="3168" y="34"/>
                  </a:lnTo>
                  <a:cubicBezTo>
                    <a:pt x="3161" y="14"/>
                    <a:pt x="3143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3028;p65">
              <a:extLst>
                <a:ext uri="{FF2B5EF4-FFF2-40B4-BE49-F238E27FC236}">
                  <a16:creationId xmlns:a16="http://schemas.microsoft.com/office/drawing/2014/main" id="{5A091910-3809-E2A3-E2B3-895F32743E35}"/>
                </a:ext>
              </a:extLst>
            </p:cNvPr>
            <p:cNvSpPr/>
            <p:nvPr/>
          </p:nvSpPr>
          <p:spPr>
            <a:xfrm>
              <a:off x="7586939" y="2158259"/>
              <a:ext cx="11728" cy="47352"/>
            </a:xfrm>
            <a:custGeom>
              <a:avLst/>
              <a:gdLst/>
              <a:ahLst/>
              <a:cxnLst/>
              <a:rect l="l" t="t" r="r" b="b"/>
              <a:pathLst>
                <a:path w="214" h="864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25" y="7"/>
                    <a:pt x="7" y="32"/>
                    <a:pt x="14" y="57"/>
                  </a:cubicBezTo>
                  <a:cubicBezTo>
                    <a:pt x="117" y="557"/>
                    <a:pt x="10" y="796"/>
                    <a:pt x="10" y="799"/>
                  </a:cubicBezTo>
                  <a:cubicBezTo>
                    <a:pt x="0" y="822"/>
                    <a:pt x="10" y="849"/>
                    <a:pt x="32" y="859"/>
                  </a:cubicBezTo>
                  <a:cubicBezTo>
                    <a:pt x="41" y="862"/>
                    <a:pt x="48" y="863"/>
                    <a:pt x="55" y="863"/>
                  </a:cubicBezTo>
                  <a:cubicBezTo>
                    <a:pt x="71" y="862"/>
                    <a:pt x="86" y="853"/>
                    <a:pt x="94" y="837"/>
                  </a:cubicBezTo>
                  <a:cubicBezTo>
                    <a:pt x="99" y="827"/>
                    <a:pt x="214" y="573"/>
                    <a:pt x="104" y="38"/>
                  </a:cubicBezTo>
                  <a:cubicBezTo>
                    <a:pt x="99" y="16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3029;p65">
              <a:extLst>
                <a:ext uri="{FF2B5EF4-FFF2-40B4-BE49-F238E27FC236}">
                  <a16:creationId xmlns:a16="http://schemas.microsoft.com/office/drawing/2014/main" id="{EA5B2DC9-C001-5649-E844-6DC7D88B98E8}"/>
                </a:ext>
              </a:extLst>
            </p:cNvPr>
            <p:cNvSpPr/>
            <p:nvPr/>
          </p:nvSpPr>
          <p:spPr>
            <a:xfrm>
              <a:off x="7610998" y="2074354"/>
              <a:ext cx="40775" cy="16825"/>
            </a:xfrm>
            <a:custGeom>
              <a:avLst/>
              <a:gdLst/>
              <a:ahLst/>
              <a:cxnLst/>
              <a:rect l="l" t="t" r="r" b="b"/>
              <a:pathLst>
                <a:path w="744" h="307" extrusionOk="0">
                  <a:moveTo>
                    <a:pt x="52" y="0"/>
                  </a:moveTo>
                  <a:lnTo>
                    <a:pt x="117" y="282"/>
                  </a:lnTo>
                  <a:lnTo>
                    <a:pt x="0" y="306"/>
                  </a:lnTo>
                  <a:lnTo>
                    <a:pt x="117" y="291"/>
                  </a:lnTo>
                  <a:lnTo>
                    <a:pt x="743" y="20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3030;p65">
              <a:extLst>
                <a:ext uri="{FF2B5EF4-FFF2-40B4-BE49-F238E27FC236}">
                  <a16:creationId xmlns:a16="http://schemas.microsoft.com/office/drawing/2014/main" id="{EFBC00FB-F297-AC1A-A9A8-73B982B38C0E}"/>
                </a:ext>
              </a:extLst>
            </p:cNvPr>
            <p:cNvSpPr/>
            <p:nvPr/>
          </p:nvSpPr>
          <p:spPr>
            <a:xfrm>
              <a:off x="7608258" y="2071833"/>
              <a:ext cx="46036" cy="21922"/>
            </a:xfrm>
            <a:custGeom>
              <a:avLst/>
              <a:gdLst/>
              <a:ahLst/>
              <a:cxnLst/>
              <a:rect l="l" t="t" r="r" b="b"/>
              <a:pathLst>
                <a:path w="840" h="400" extrusionOk="0">
                  <a:moveTo>
                    <a:pt x="165" y="114"/>
                  </a:moveTo>
                  <a:lnTo>
                    <a:pt x="574" y="233"/>
                  </a:lnTo>
                  <a:lnTo>
                    <a:pt x="206" y="285"/>
                  </a:lnTo>
                  <a:lnTo>
                    <a:pt x="165" y="114"/>
                  </a:lnTo>
                  <a:close/>
                  <a:moveTo>
                    <a:pt x="99" y="0"/>
                  </a:moveTo>
                  <a:cubicBezTo>
                    <a:pt x="87" y="0"/>
                    <a:pt x="76" y="5"/>
                    <a:pt x="68" y="13"/>
                  </a:cubicBezTo>
                  <a:cubicBezTo>
                    <a:pt x="56" y="24"/>
                    <a:pt x="51" y="42"/>
                    <a:pt x="55" y="57"/>
                  </a:cubicBezTo>
                  <a:lnTo>
                    <a:pt x="112" y="297"/>
                  </a:lnTo>
                  <a:lnTo>
                    <a:pt x="43" y="307"/>
                  </a:lnTo>
                  <a:cubicBezTo>
                    <a:pt x="19" y="309"/>
                    <a:pt x="0" y="334"/>
                    <a:pt x="4" y="358"/>
                  </a:cubicBezTo>
                  <a:cubicBezTo>
                    <a:pt x="9" y="383"/>
                    <a:pt x="29" y="400"/>
                    <a:pt x="52" y="400"/>
                  </a:cubicBezTo>
                  <a:lnTo>
                    <a:pt x="55" y="400"/>
                  </a:lnTo>
                  <a:lnTo>
                    <a:pt x="798" y="296"/>
                  </a:lnTo>
                  <a:cubicBezTo>
                    <a:pt x="820" y="292"/>
                    <a:pt x="837" y="275"/>
                    <a:pt x="839" y="254"/>
                  </a:cubicBezTo>
                  <a:cubicBezTo>
                    <a:pt x="840" y="231"/>
                    <a:pt x="825" y="212"/>
                    <a:pt x="805" y="205"/>
                  </a:cubicBezTo>
                  <a:lnTo>
                    <a:pt x="113" y="2"/>
                  </a:lnTo>
                  <a:cubicBezTo>
                    <a:pt x="109" y="1"/>
                    <a:pt x="10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3031;p65">
              <a:extLst>
                <a:ext uri="{FF2B5EF4-FFF2-40B4-BE49-F238E27FC236}">
                  <a16:creationId xmlns:a16="http://schemas.microsoft.com/office/drawing/2014/main" id="{CA782215-A5EE-31A3-3207-CCBB88B40D18}"/>
                </a:ext>
              </a:extLst>
            </p:cNvPr>
            <p:cNvSpPr/>
            <p:nvPr/>
          </p:nvSpPr>
          <p:spPr>
            <a:xfrm>
              <a:off x="5280127" y="2943324"/>
              <a:ext cx="804428" cy="828542"/>
            </a:xfrm>
            <a:custGeom>
              <a:avLst/>
              <a:gdLst/>
              <a:ahLst/>
              <a:cxnLst/>
              <a:rect l="l" t="t" r="r" b="b"/>
              <a:pathLst>
                <a:path w="14678" h="15118" extrusionOk="0">
                  <a:moveTo>
                    <a:pt x="5301" y="0"/>
                  </a:moveTo>
                  <a:cubicBezTo>
                    <a:pt x="5265" y="0"/>
                    <a:pt x="5245" y="1"/>
                    <a:pt x="5245" y="3"/>
                  </a:cubicBezTo>
                  <a:cubicBezTo>
                    <a:pt x="5245" y="3"/>
                    <a:pt x="4797" y="4757"/>
                    <a:pt x="4805" y="5291"/>
                  </a:cubicBezTo>
                  <a:cubicBezTo>
                    <a:pt x="4808" y="5305"/>
                    <a:pt x="18" y="10647"/>
                    <a:pt x="18" y="10647"/>
                  </a:cubicBezTo>
                  <a:cubicBezTo>
                    <a:pt x="0" y="10665"/>
                    <a:pt x="0" y="10693"/>
                    <a:pt x="18" y="10709"/>
                  </a:cubicBezTo>
                  <a:lnTo>
                    <a:pt x="3178" y="13851"/>
                  </a:lnTo>
                  <a:cubicBezTo>
                    <a:pt x="3187" y="13860"/>
                    <a:pt x="3198" y="13864"/>
                    <a:pt x="3209" y="13864"/>
                  </a:cubicBezTo>
                  <a:cubicBezTo>
                    <a:pt x="3220" y="13864"/>
                    <a:pt x="3230" y="13860"/>
                    <a:pt x="3238" y="13853"/>
                  </a:cubicBezTo>
                  <a:cubicBezTo>
                    <a:pt x="3673" y="13480"/>
                    <a:pt x="8192" y="9054"/>
                    <a:pt x="8761" y="8496"/>
                  </a:cubicBezTo>
                  <a:cubicBezTo>
                    <a:pt x="8770" y="8487"/>
                    <a:pt x="8780" y="8483"/>
                    <a:pt x="8791" y="8483"/>
                  </a:cubicBezTo>
                  <a:cubicBezTo>
                    <a:pt x="8811" y="8483"/>
                    <a:pt x="8831" y="8497"/>
                    <a:pt x="8835" y="8520"/>
                  </a:cubicBezTo>
                  <a:lnTo>
                    <a:pt x="10041" y="15040"/>
                  </a:lnTo>
                  <a:cubicBezTo>
                    <a:pt x="10045" y="15061"/>
                    <a:pt x="10064" y="15076"/>
                    <a:pt x="10085" y="15076"/>
                  </a:cubicBezTo>
                  <a:lnTo>
                    <a:pt x="14628" y="15118"/>
                  </a:lnTo>
                  <a:cubicBezTo>
                    <a:pt x="14656" y="15118"/>
                    <a:pt x="14678" y="15093"/>
                    <a:pt x="14673" y="15066"/>
                  </a:cubicBezTo>
                  <a:lnTo>
                    <a:pt x="11798" y="230"/>
                  </a:lnTo>
                  <a:cubicBezTo>
                    <a:pt x="11794" y="210"/>
                    <a:pt x="5938" y="0"/>
                    <a:pt x="5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3032;p65">
              <a:extLst>
                <a:ext uri="{FF2B5EF4-FFF2-40B4-BE49-F238E27FC236}">
                  <a16:creationId xmlns:a16="http://schemas.microsoft.com/office/drawing/2014/main" id="{B9197303-351D-1518-BF72-A5CB55AED50B}"/>
                </a:ext>
              </a:extLst>
            </p:cNvPr>
            <p:cNvSpPr/>
            <p:nvPr/>
          </p:nvSpPr>
          <p:spPr>
            <a:xfrm>
              <a:off x="5276236" y="2939707"/>
              <a:ext cx="812046" cy="835721"/>
            </a:xfrm>
            <a:custGeom>
              <a:avLst/>
              <a:gdLst/>
              <a:ahLst/>
              <a:cxnLst/>
              <a:rect l="l" t="t" r="r" b="b"/>
              <a:pathLst>
                <a:path w="14817" h="15249" extrusionOk="0">
                  <a:moveTo>
                    <a:pt x="5372" y="131"/>
                  </a:moveTo>
                  <a:cubicBezTo>
                    <a:pt x="5954" y="132"/>
                    <a:pt x="11261" y="317"/>
                    <a:pt x="11813" y="354"/>
                  </a:cubicBezTo>
                  <a:lnTo>
                    <a:pt x="14673" y="15118"/>
                  </a:lnTo>
                  <a:lnTo>
                    <a:pt x="14673" y="15118"/>
                  </a:lnTo>
                  <a:lnTo>
                    <a:pt x="10171" y="15077"/>
                  </a:lnTo>
                  <a:lnTo>
                    <a:pt x="8968" y="8573"/>
                  </a:lnTo>
                  <a:cubicBezTo>
                    <a:pt x="8960" y="8533"/>
                    <a:pt x="8932" y="8501"/>
                    <a:pt x="8893" y="8489"/>
                  </a:cubicBezTo>
                  <a:cubicBezTo>
                    <a:pt x="8882" y="8486"/>
                    <a:pt x="8870" y="8484"/>
                    <a:pt x="8859" y="8484"/>
                  </a:cubicBezTo>
                  <a:cubicBezTo>
                    <a:pt x="8831" y="8484"/>
                    <a:pt x="8804" y="8495"/>
                    <a:pt x="8784" y="8515"/>
                  </a:cubicBezTo>
                  <a:cubicBezTo>
                    <a:pt x="8270" y="9017"/>
                    <a:pt x="3787" y="13410"/>
                    <a:pt x="3278" y="13857"/>
                  </a:cubicBezTo>
                  <a:lnTo>
                    <a:pt x="146" y="10743"/>
                  </a:lnTo>
                  <a:cubicBezTo>
                    <a:pt x="4941" y="5393"/>
                    <a:pt x="4939" y="5392"/>
                    <a:pt x="4939" y="5356"/>
                  </a:cubicBezTo>
                  <a:cubicBezTo>
                    <a:pt x="4930" y="4864"/>
                    <a:pt x="5320" y="704"/>
                    <a:pt x="5372" y="131"/>
                  </a:cubicBezTo>
                  <a:close/>
                  <a:moveTo>
                    <a:pt x="5378" y="1"/>
                  </a:moveTo>
                  <a:cubicBezTo>
                    <a:pt x="5345" y="1"/>
                    <a:pt x="5323" y="1"/>
                    <a:pt x="5314" y="2"/>
                  </a:cubicBezTo>
                  <a:cubicBezTo>
                    <a:pt x="5283" y="6"/>
                    <a:pt x="5254" y="31"/>
                    <a:pt x="5252" y="62"/>
                  </a:cubicBezTo>
                  <a:cubicBezTo>
                    <a:pt x="5233" y="253"/>
                    <a:pt x="4814" y="4701"/>
                    <a:pt x="4812" y="5333"/>
                  </a:cubicBezTo>
                  <a:cubicBezTo>
                    <a:pt x="4583" y="5599"/>
                    <a:pt x="1620" y="8907"/>
                    <a:pt x="42" y="10669"/>
                  </a:cubicBezTo>
                  <a:cubicBezTo>
                    <a:pt x="1" y="10711"/>
                    <a:pt x="1" y="10781"/>
                    <a:pt x="43" y="10822"/>
                  </a:cubicBezTo>
                  <a:lnTo>
                    <a:pt x="3204" y="13964"/>
                  </a:lnTo>
                  <a:cubicBezTo>
                    <a:pt x="3225" y="13984"/>
                    <a:pt x="3253" y="13995"/>
                    <a:pt x="3280" y="13995"/>
                  </a:cubicBezTo>
                  <a:cubicBezTo>
                    <a:pt x="3305" y="13995"/>
                    <a:pt x="3330" y="13986"/>
                    <a:pt x="3351" y="13969"/>
                  </a:cubicBezTo>
                  <a:cubicBezTo>
                    <a:pt x="3781" y="13600"/>
                    <a:pt x="8212" y="9259"/>
                    <a:pt x="8849" y="8636"/>
                  </a:cubicBezTo>
                  <a:lnTo>
                    <a:pt x="10048" y="15118"/>
                  </a:lnTo>
                  <a:cubicBezTo>
                    <a:pt x="10057" y="15169"/>
                    <a:pt x="10102" y="15207"/>
                    <a:pt x="10154" y="15207"/>
                  </a:cubicBezTo>
                  <a:lnTo>
                    <a:pt x="14699" y="15248"/>
                  </a:lnTo>
                  <a:cubicBezTo>
                    <a:pt x="14732" y="15248"/>
                    <a:pt x="14761" y="15235"/>
                    <a:pt x="14785" y="15210"/>
                  </a:cubicBezTo>
                  <a:cubicBezTo>
                    <a:pt x="14807" y="15185"/>
                    <a:pt x="14816" y="15153"/>
                    <a:pt x="14809" y="15119"/>
                  </a:cubicBezTo>
                  <a:lnTo>
                    <a:pt x="11934" y="282"/>
                  </a:lnTo>
                  <a:cubicBezTo>
                    <a:pt x="11924" y="224"/>
                    <a:pt x="11921" y="224"/>
                    <a:pt x="10874" y="183"/>
                  </a:cubicBezTo>
                  <a:cubicBezTo>
                    <a:pt x="10273" y="159"/>
                    <a:pt x="9472" y="130"/>
                    <a:pt x="8664" y="101"/>
                  </a:cubicBezTo>
                  <a:cubicBezTo>
                    <a:pt x="8166" y="84"/>
                    <a:pt x="5811" y="1"/>
                    <a:pt x="5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3033;p65">
              <a:extLst>
                <a:ext uri="{FF2B5EF4-FFF2-40B4-BE49-F238E27FC236}">
                  <a16:creationId xmlns:a16="http://schemas.microsoft.com/office/drawing/2014/main" id="{C649E46A-EBC1-A797-93B4-DD3AEE4CCEEF}"/>
                </a:ext>
              </a:extLst>
            </p:cNvPr>
            <p:cNvSpPr/>
            <p:nvPr/>
          </p:nvSpPr>
          <p:spPr>
            <a:xfrm>
              <a:off x="5695761" y="3174652"/>
              <a:ext cx="105006" cy="305702"/>
            </a:xfrm>
            <a:custGeom>
              <a:avLst/>
              <a:gdLst/>
              <a:ahLst/>
              <a:cxnLst/>
              <a:rect l="l" t="t" r="r" b="b"/>
              <a:pathLst>
                <a:path w="1916" h="5578" extrusionOk="0">
                  <a:moveTo>
                    <a:pt x="1829" y="0"/>
                  </a:moveTo>
                  <a:lnTo>
                    <a:pt x="1" y="5577"/>
                  </a:lnTo>
                  <a:lnTo>
                    <a:pt x="811" y="4786"/>
                  </a:lnTo>
                  <a:cubicBezTo>
                    <a:pt x="1525" y="4093"/>
                    <a:pt x="1915" y="3131"/>
                    <a:pt x="1888" y="2135"/>
                  </a:cubicBezTo>
                  <a:lnTo>
                    <a:pt x="1829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3034;p65">
              <a:extLst>
                <a:ext uri="{FF2B5EF4-FFF2-40B4-BE49-F238E27FC236}">
                  <a16:creationId xmlns:a16="http://schemas.microsoft.com/office/drawing/2014/main" id="{B0A71984-388A-029C-8C0E-2459FBA891BE}"/>
                </a:ext>
              </a:extLst>
            </p:cNvPr>
            <p:cNvSpPr/>
            <p:nvPr/>
          </p:nvSpPr>
          <p:spPr>
            <a:xfrm>
              <a:off x="5691870" y="3171035"/>
              <a:ext cx="112405" cy="312827"/>
            </a:xfrm>
            <a:custGeom>
              <a:avLst/>
              <a:gdLst/>
              <a:ahLst/>
              <a:cxnLst/>
              <a:rect l="l" t="t" r="r" b="b"/>
              <a:pathLst>
                <a:path w="2051" h="5708" extrusionOk="0">
                  <a:moveTo>
                    <a:pt x="1899" y="1"/>
                  </a:moveTo>
                  <a:cubicBezTo>
                    <a:pt x="1863" y="1"/>
                    <a:pt x="1835" y="31"/>
                    <a:pt x="1836" y="67"/>
                  </a:cubicBezTo>
                  <a:lnTo>
                    <a:pt x="1894" y="2202"/>
                  </a:lnTo>
                  <a:cubicBezTo>
                    <a:pt x="1920" y="3179"/>
                    <a:pt x="1535" y="4126"/>
                    <a:pt x="836" y="4806"/>
                  </a:cubicBezTo>
                  <a:lnTo>
                    <a:pt x="26" y="5597"/>
                  </a:lnTo>
                  <a:cubicBezTo>
                    <a:pt x="0" y="5623"/>
                    <a:pt x="0" y="5662"/>
                    <a:pt x="25" y="5688"/>
                  </a:cubicBezTo>
                  <a:cubicBezTo>
                    <a:pt x="37" y="5701"/>
                    <a:pt x="55" y="5708"/>
                    <a:pt x="72" y="5708"/>
                  </a:cubicBezTo>
                  <a:cubicBezTo>
                    <a:pt x="87" y="5708"/>
                    <a:pt x="104" y="5701"/>
                    <a:pt x="117" y="5689"/>
                  </a:cubicBezTo>
                  <a:lnTo>
                    <a:pt x="928" y="4899"/>
                  </a:lnTo>
                  <a:cubicBezTo>
                    <a:pt x="1651" y="4193"/>
                    <a:pt x="2051" y="3211"/>
                    <a:pt x="2024" y="2200"/>
                  </a:cubicBezTo>
                  <a:lnTo>
                    <a:pt x="1966" y="64"/>
                  </a:lnTo>
                  <a:cubicBezTo>
                    <a:pt x="1966" y="28"/>
                    <a:pt x="1934" y="2"/>
                    <a:pt x="1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3035;p65">
              <a:extLst>
                <a:ext uri="{FF2B5EF4-FFF2-40B4-BE49-F238E27FC236}">
                  <a16:creationId xmlns:a16="http://schemas.microsoft.com/office/drawing/2014/main" id="{E5B63EC7-80FF-78AA-8769-C90F5B8BCA3F}"/>
                </a:ext>
              </a:extLst>
            </p:cNvPr>
            <p:cNvSpPr/>
            <p:nvPr/>
          </p:nvSpPr>
          <p:spPr>
            <a:xfrm>
              <a:off x="5876066" y="3773878"/>
              <a:ext cx="166772" cy="30252"/>
            </a:xfrm>
            <a:custGeom>
              <a:avLst/>
              <a:gdLst/>
              <a:ahLst/>
              <a:cxnLst/>
              <a:rect l="l" t="t" r="r" b="b"/>
              <a:pathLst>
                <a:path w="3043" h="552" extrusionOk="0">
                  <a:moveTo>
                    <a:pt x="3041" y="0"/>
                  </a:moveTo>
                  <a:lnTo>
                    <a:pt x="0" y="7"/>
                  </a:lnTo>
                  <a:lnTo>
                    <a:pt x="69" y="551"/>
                  </a:lnTo>
                  <a:lnTo>
                    <a:pt x="3042" y="545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3036;p65">
              <a:extLst>
                <a:ext uri="{FF2B5EF4-FFF2-40B4-BE49-F238E27FC236}">
                  <a16:creationId xmlns:a16="http://schemas.microsoft.com/office/drawing/2014/main" id="{D700BDB4-6640-AA50-FB66-7162EFD9D7F2}"/>
                </a:ext>
              </a:extLst>
            </p:cNvPr>
            <p:cNvSpPr/>
            <p:nvPr/>
          </p:nvSpPr>
          <p:spPr>
            <a:xfrm>
              <a:off x="5872339" y="3770370"/>
              <a:ext cx="173951" cy="37322"/>
            </a:xfrm>
            <a:custGeom>
              <a:avLst/>
              <a:gdLst/>
              <a:ahLst/>
              <a:cxnLst/>
              <a:rect l="l" t="t" r="r" b="b"/>
              <a:pathLst>
                <a:path w="3174" h="681" extrusionOk="0">
                  <a:moveTo>
                    <a:pt x="3046" y="130"/>
                  </a:moveTo>
                  <a:lnTo>
                    <a:pt x="3047" y="545"/>
                  </a:lnTo>
                  <a:lnTo>
                    <a:pt x="195" y="551"/>
                  </a:lnTo>
                  <a:lnTo>
                    <a:pt x="142" y="136"/>
                  </a:lnTo>
                  <a:lnTo>
                    <a:pt x="3046" y="130"/>
                  </a:lnTo>
                  <a:close/>
                  <a:moveTo>
                    <a:pt x="3108" y="0"/>
                  </a:moveTo>
                  <a:lnTo>
                    <a:pt x="67" y="6"/>
                  </a:lnTo>
                  <a:cubicBezTo>
                    <a:pt x="49" y="6"/>
                    <a:pt x="31" y="14"/>
                    <a:pt x="19" y="28"/>
                  </a:cubicBezTo>
                  <a:cubicBezTo>
                    <a:pt x="7" y="43"/>
                    <a:pt x="1" y="60"/>
                    <a:pt x="3" y="79"/>
                  </a:cubicBezTo>
                  <a:lnTo>
                    <a:pt x="73" y="624"/>
                  </a:lnTo>
                  <a:cubicBezTo>
                    <a:pt x="78" y="656"/>
                    <a:pt x="105" y="681"/>
                    <a:pt x="137" y="681"/>
                  </a:cubicBezTo>
                  <a:lnTo>
                    <a:pt x="3109" y="675"/>
                  </a:lnTo>
                  <a:cubicBezTo>
                    <a:pt x="3126" y="675"/>
                    <a:pt x="3142" y="666"/>
                    <a:pt x="3155" y="655"/>
                  </a:cubicBezTo>
                  <a:cubicBezTo>
                    <a:pt x="3167" y="643"/>
                    <a:pt x="3173" y="626"/>
                    <a:pt x="3173" y="609"/>
                  </a:cubicBezTo>
                  <a:lnTo>
                    <a:pt x="3172" y="64"/>
                  </a:lnTo>
                  <a:cubicBezTo>
                    <a:pt x="3172" y="28"/>
                    <a:pt x="3144" y="0"/>
                    <a:pt x="3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3037;p65">
              <a:extLst>
                <a:ext uri="{FF2B5EF4-FFF2-40B4-BE49-F238E27FC236}">
                  <a16:creationId xmlns:a16="http://schemas.microsoft.com/office/drawing/2014/main" id="{864B031C-F23D-7C19-B37A-AB53028B8AC7}"/>
                </a:ext>
              </a:extLst>
            </p:cNvPr>
            <p:cNvSpPr/>
            <p:nvPr/>
          </p:nvSpPr>
          <p:spPr>
            <a:xfrm>
              <a:off x="5867955" y="3800293"/>
              <a:ext cx="387197" cy="149289"/>
            </a:xfrm>
            <a:custGeom>
              <a:avLst/>
              <a:gdLst/>
              <a:ahLst/>
              <a:cxnLst/>
              <a:rect l="l" t="t" r="r" b="b"/>
              <a:pathLst>
                <a:path w="7065" h="2724" extrusionOk="0">
                  <a:moveTo>
                    <a:pt x="3385" y="1"/>
                  </a:moveTo>
                  <a:lnTo>
                    <a:pt x="121" y="11"/>
                  </a:lnTo>
                  <a:lnTo>
                    <a:pt x="0" y="2692"/>
                  </a:lnTo>
                  <a:lnTo>
                    <a:pt x="1289" y="2723"/>
                  </a:lnTo>
                  <a:lnTo>
                    <a:pt x="1297" y="1872"/>
                  </a:lnTo>
                  <a:lnTo>
                    <a:pt x="2000" y="2695"/>
                  </a:lnTo>
                  <a:lnTo>
                    <a:pt x="7064" y="2695"/>
                  </a:lnTo>
                  <a:cubicBezTo>
                    <a:pt x="7064" y="2220"/>
                    <a:pt x="6733" y="1782"/>
                    <a:pt x="6209" y="1569"/>
                  </a:cubicBezTo>
                  <a:lnTo>
                    <a:pt x="3385" y="420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3038;p65">
              <a:extLst>
                <a:ext uri="{FF2B5EF4-FFF2-40B4-BE49-F238E27FC236}">
                  <a16:creationId xmlns:a16="http://schemas.microsoft.com/office/drawing/2014/main" id="{D128BA02-A63C-4DB6-82C1-F97794E32B7B}"/>
                </a:ext>
              </a:extLst>
            </p:cNvPr>
            <p:cNvSpPr/>
            <p:nvPr/>
          </p:nvSpPr>
          <p:spPr>
            <a:xfrm>
              <a:off x="5864393" y="3796731"/>
              <a:ext cx="394322" cy="156359"/>
            </a:xfrm>
            <a:custGeom>
              <a:avLst/>
              <a:gdLst/>
              <a:ahLst/>
              <a:cxnLst/>
              <a:rect l="l" t="t" r="r" b="b"/>
              <a:pathLst>
                <a:path w="7195" h="2853" extrusionOk="0">
                  <a:moveTo>
                    <a:pt x="3385" y="133"/>
                  </a:moveTo>
                  <a:lnTo>
                    <a:pt x="3385" y="486"/>
                  </a:lnTo>
                  <a:cubicBezTo>
                    <a:pt x="3385" y="512"/>
                    <a:pt x="3400" y="536"/>
                    <a:pt x="3425" y="545"/>
                  </a:cubicBezTo>
                  <a:lnTo>
                    <a:pt x="6249" y="1695"/>
                  </a:lnTo>
                  <a:cubicBezTo>
                    <a:pt x="6728" y="1889"/>
                    <a:pt x="7033" y="2270"/>
                    <a:pt x="7062" y="2697"/>
                  </a:cubicBezTo>
                  <a:lnTo>
                    <a:pt x="2094" y="2697"/>
                  </a:lnTo>
                  <a:lnTo>
                    <a:pt x="1412" y="1896"/>
                  </a:lnTo>
                  <a:cubicBezTo>
                    <a:pt x="1400" y="1881"/>
                    <a:pt x="1381" y="1872"/>
                    <a:pt x="1362" y="1872"/>
                  </a:cubicBezTo>
                  <a:cubicBezTo>
                    <a:pt x="1355" y="1872"/>
                    <a:pt x="1348" y="1873"/>
                    <a:pt x="1340" y="1876"/>
                  </a:cubicBezTo>
                  <a:cubicBezTo>
                    <a:pt x="1315" y="1885"/>
                    <a:pt x="1298" y="1908"/>
                    <a:pt x="1298" y="1935"/>
                  </a:cubicBezTo>
                  <a:lnTo>
                    <a:pt x="1290" y="2721"/>
                  </a:lnTo>
                  <a:lnTo>
                    <a:pt x="135" y="2693"/>
                  </a:lnTo>
                  <a:lnTo>
                    <a:pt x="248" y="144"/>
                  </a:lnTo>
                  <a:lnTo>
                    <a:pt x="3385" y="133"/>
                  </a:lnTo>
                  <a:close/>
                  <a:moveTo>
                    <a:pt x="3458" y="1"/>
                  </a:moveTo>
                  <a:cubicBezTo>
                    <a:pt x="3456" y="1"/>
                    <a:pt x="3454" y="1"/>
                    <a:pt x="3451" y="2"/>
                  </a:cubicBezTo>
                  <a:lnTo>
                    <a:pt x="187" y="12"/>
                  </a:lnTo>
                  <a:cubicBezTo>
                    <a:pt x="152" y="12"/>
                    <a:pt x="124" y="39"/>
                    <a:pt x="122" y="73"/>
                  </a:cubicBezTo>
                  <a:lnTo>
                    <a:pt x="2" y="2754"/>
                  </a:lnTo>
                  <a:cubicBezTo>
                    <a:pt x="1" y="2770"/>
                    <a:pt x="7" y="2788"/>
                    <a:pt x="18" y="2801"/>
                  </a:cubicBezTo>
                  <a:cubicBezTo>
                    <a:pt x="31" y="2814"/>
                    <a:pt x="47" y="2821"/>
                    <a:pt x="64" y="2821"/>
                  </a:cubicBezTo>
                  <a:lnTo>
                    <a:pt x="1352" y="2852"/>
                  </a:lnTo>
                  <a:lnTo>
                    <a:pt x="1354" y="2852"/>
                  </a:lnTo>
                  <a:cubicBezTo>
                    <a:pt x="1371" y="2852"/>
                    <a:pt x="1387" y="2846"/>
                    <a:pt x="1399" y="2833"/>
                  </a:cubicBezTo>
                  <a:cubicBezTo>
                    <a:pt x="1411" y="2821"/>
                    <a:pt x="1418" y="2805"/>
                    <a:pt x="1418" y="2788"/>
                  </a:cubicBezTo>
                  <a:lnTo>
                    <a:pt x="1427" y="2110"/>
                  </a:lnTo>
                  <a:lnTo>
                    <a:pt x="2016" y="2804"/>
                  </a:lnTo>
                  <a:cubicBezTo>
                    <a:pt x="2029" y="2819"/>
                    <a:pt x="2046" y="2826"/>
                    <a:pt x="2066" y="2826"/>
                  </a:cubicBezTo>
                  <a:lnTo>
                    <a:pt x="7130" y="2826"/>
                  </a:lnTo>
                  <a:cubicBezTo>
                    <a:pt x="7167" y="2826"/>
                    <a:pt x="7195" y="2797"/>
                    <a:pt x="7195" y="2762"/>
                  </a:cubicBezTo>
                  <a:cubicBezTo>
                    <a:pt x="7195" y="2255"/>
                    <a:pt x="6852" y="1799"/>
                    <a:pt x="6300" y="1575"/>
                  </a:cubicBezTo>
                  <a:lnTo>
                    <a:pt x="3516" y="441"/>
                  </a:lnTo>
                  <a:lnTo>
                    <a:pt x="3516" y="66"/>
                  </a:lnTo>
                  <a:cubicBezTo>
                    <a:pt x="3516" y="49"/>
                    <a:pt x="3508" y="33"/>
                    <a:pt x="3497" y="20"/>
                  </a:cubicBezTo>
                  <a:cubicBezTo>
                    <a:pt x="3486" y="9"/>
                    <a:pt x="3473" y="1"/>
                    <a:pt x="3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3039;p65">
              <a:extLst>
                <a:ext uri="{FF2B5EF4-FFF2-40B4-BE49-F238E27FC236}">
                  <a16:creationId xmlns:a16="http://schemas.microsoft.com/office/drawing/2014/main" id="{CA5DE624-EF23-A3A5-34F7-A4EC2DFE7FF9}"/>
                </a:ext>
              </a:extLst>
            </p:cNvPr>
            <p:cNvSpPr/>
            <p:nvPr/>
          </p:nvSpPr>
          <p:spPr>
            <a:xfrm>
              <a:off x="6069141" y="3789223"/>
              <a:ext cx="37870" cy="50366"/>
            </a:xfrm>
            <a:custGeom>
              <a:avLst/>
              <a:gdLst/>
              <a:ahLst/>
              <a:cxnLst/>
              <a:rect l="l" t="t" r="r" b="b"/>
              <a:pathLst>
                <a:path w="691" h="919" extrusionOk="0">
                  <a:moveTo>
                    <a:pt x="344" y="130"/>
                  </a:moveTo>
                  <a:cubicBezTo>
                    <a:pt x="456" y="130"/>
                    <a:pt x="551" y="198"/>
                    <a:pt x="556" y="285"/>
                  </a:cubicBezTo>
                  <a:cubicBezTo>
                    <a:pt x="561" y="369"/>
                    <a:pt x="501" y="666"/>
                    <a:pt x="410" y="767"/>
                  </a:cubicBezTo>
                  <a:cubicBezTo>
                    <a:pt x="396" y="781"/>
                    <a:pt x="384" y="790"/>
                    <a:pt x="375" y="790"/>
                  </a:cubicBezTo>
                  <a:lnTo>
                    <a:pt x="374" y="790"/>
                  </a:lnTo>
                  <a:cubicBezTo>
                    <a:pt x="292" y="790"/>
                    <a:pt x="142" y="437"/>
                    <a:pt x="135" y="297"/>
                  </a:cubicBezTo>
                  <a:cubicBezTo>
                    <a:pt x="131" y="254"/>
                    <a:pt x="152" y="222"/>
                    <a:pt x="171" y="201"/>
                  </a:cubicBezTo>
                  <a:cubicBezTo>
                    <a:pt x="208" y="157"/>
                    <a:pt x="267" y="133"/>
                    <a:pt x="334" y="130"/>
                  </a:cubicBezTo>
                  <a:close/>
                  <a:moveTo>
                    <a:pt x="338" y="0"/>
                  </a:moveTo>
                  <a:cubicBezTo>
                    <a:pt x="335" y="0"/>
                    <a:pt x="332" y="0"/>
                    <a:pt x="329" y="1"/>
                  </a:cubicBezTo>
                  <a:cubicBezTo>
                    <a:pt x="229" y="5"/>
                    <a:pt x="136" y="45"/>
                    <a:pt x="74" y="113"/>
                  </a:cubicBezTo>
                  <a:cubicBezTo>
                    <a:pt x="26" y="167"/>
                    <a:pt x="1" y="235"/>
                    <a:pt x="5" y="305"/>
                  </a:cubicBezTo>
                  <a:cubicBezTo>
                    <a:pt x="10" y="409"/>
                    <a:pt x="152" y="919"/>
                    <a:pt x="374" y="919"/>
                  </a:cubicBezTo>
                  <a:lnTo>
                    <a:pt x="379" y="919"/>
                  </a:lnTo>
                  <a:cubicBezTo>
                    <a:pt x="423" y="917"/>
                    <a:pt x="467" y="894"/>
                    <a:pt x="504" y="853"/>
                  </a:cubicBezTo>
                  <a:cubicBezTo>
                    <a:pt x="628" y="718"/>
                    <a:pt x="691" y="382"/>
                    <a:pt x="685" y="276"/>
                  </a:cubicBezTo>
                  <a:cubicBezTo>
                    <a:pt x="675" y="120"/>
                    <a:pt x="522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3040;p65">
              <a:extLst>
                <a:ext uri="{FF2B5EF4-FFF2-40B4-BE49-F238E27FC236}">
                  <a16:creationId xmlns:a16="http://schemas.microsoft.com/office/drawing/2014/main" id="{9D679A79-7A95-4A0B-3012-759661F5D554}"/>
                </a:ext>
              </a:extLst>
            </p:cNvPr>
            <p:cNvSpPr/>
            <p:nvPr/>
          </p:nvSpPr>
          <p:spPr>
            <a:xfrm>
              <a:off x="6089089" y="3805445"/>
              <a:ext cx="55737" cy="38144"/>
            </a:xfrm>
            <a:custGeom>
              <a:avLst/>
              <a:gdLst/>
              <a:ahLst/>
              <a:cxnLst/>
              <a:rect l="l" t="t" r="r" b="b"/>
              <a:pathLst>
                <a:path w="1017" h="696" extrusionOk="0">
                  <a:moveTo>
                    <a:pt x="665" y="130"/>
                  </a:moveTo>
                  <a:cubicBezTo>
                    <a:pt x="736" y="130"/>
                    <a:pt x="807" y="158"/>
                    <a:pt x="848" y="209"/>
                  </a:cubicBezTo>
                  <a:cubicBezTo>
                    <a:pt x="874" y="242"/>
                    <a:pt x="883" y="280"/>
                    <a:pt x="876" y="316"/>
                  </a:cubicBezTo>
                  <a:cubicBezTo>
                    <a:pt x="866" y="358"/>
                    <a:pt x="834" y="398"/>
                    <a:pt x="786" y="422"/>
                  </a:cubicBezTo>
                  <a:cubicBezTo>
                    <a:pt x="662" y="487"/>
                    <a:pt x="335" y="573"/>
                    <a:pt x="195" y="573"/>
                  </a:cubicBezTo>
                  <a:cubicBezTo>
                    <a:pt x="167" y="573"/>
                    <a:pt x="147" y="569"/>
                    <a:pt x="137" y="562"/>
                  </a:cubicBezTo>
                  <a:cubicBezTo>
                    <a:pt x="130" y="492"/>
                    <a:pt x="402" y="234"/>
                    <a:pt x="546" y="159"/>
                  </a:cubicBezTo>
                  <a:cubicBezTo>
                    <a:pt x="582" y="139"/>
                    <a:pt x="624" y="130"/>
                    <a:pt x="665" y="130"/>
                  </a:cubicBezTo>
                  <a:close/>
                  <a:moveTo>
                    <a:pt x="667" y="1"/>
                  </a:moveTo>
                  <a:cubicBezTo>
                    <a:pt x="605" y="1"/>
                    <a:pt x="543" y="15"/>
                    <a:pt x="487" y="45"/>
                  </a:cubicBezTo>
                  <a:cubicBezTo>
                    <a:pt x="381" y="100"/>
                    <a:pt x="48" y="359"/>
                    <a:pt x="11" y="530"/>
                  </a:cubicBezTo>
                  <a:cubicBezTo>
                    <a:pt x="1" y="581"/>
                    <a:pt x="18" y="617"/>
                    <a:pt x="33" y="638"/>
                  </a:cubicBezTo>
                  <a:cubicBezTo>
                    <a:pt x="67" y="680"/>
                    <a:pt x="134" y="696"/>
                    <a:pt x="215" y="696"/>
                  </a:cubicBezTo>
                  <a:cubicBezTo>
                    <a:pt x="441" y="696"/>
                    <a:pt x="782" y="569"/>
                    <a:pt x="846" y="538"/>
                  </a:cubicBezTo>
                  <a:cubicBezTo>
                    <a:pt x="928" y="494"/>
                    <a:pt x="985" y="424"/>
                    <a:pt x="1001" y="343"/>
                  </a:cubicBezTo>
                  <a:cubicBezTo>
                    <a:pt x="1017" y="268"/>
                    <a:pt x="997" y="191"/>
                    <a:pt x="948" y="129"/>
                  </a:cubicBezTo>
                  <a:cubicBezTo>
                    <a:pt x="883" y="46"/>
                    <a:pt x="776" y="1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3041;p65">
              <a:extLst>
                <a:ext uri="{FF2B5EF4-FFF2-40B4-BE49-F238E27FC236}">
                  <a16:creationId xmlns:a16="http://schemas.microsoft.com/office/drawing/2014/main" id="{F150D699-A7E3-F237-3AC5-3D0F02A221EC}"/>
                </a:ext>
              </a:extLst>
            </p:cNvPr>
            <p:cNvSpPr/>
            <p:nvPr/>
          </p:nvSpPr>
          <p:spPr>
            <a:xfrm>
              <a:off x="6059221" y="3836409"/>
              <a:ext cx="34089" cy="32171"/>
            </a:xfrm>
            <a:custGeom>
              <a:avLst/>
              <a:gdLst/>
              <a:ahLst/>
              <a:cxnLst/>
              <a:rect l="l" t="t" r="r" b="b"/>
              <a:pathLst>
                <a:path w="622" h="587" extrusionOk="0">
                  <a:moveTo>
                    <a:pt x="549" y="0"/>
                  </a:moveTo>
                  <a:cubicBezTo>
                    <a:pt x="533" y="0"/>
                    <a:pt x="517" y="6"/>
                    <a:pt x="504" y="18"/>
                  </a:cubicBezTo>
                  <a:lnTo>
                    <a:pt x="27" y="473"/>
                  </a:lnTo>
                  <a:cubicBezTo>
                    <a:pt x="1" y="498"/>
                    <a:pt x="0" y="540"/>
                    <a:pt x="25" y="565"/>
                  </a:cubicBezTo>
                  <a:cubicBezTo>
                    <a:pt x="37" y="580"/>
                    <a:pt x="54" y="586"/>
                    <a:pt x="72" y="586"/>
                  </a:cubicBezTo>
                  <a:cubicBezTo>
                    <a:pt x="87" y="586"/>
                    <a:pt x="104" y="580"/>
                    <a:pt x="116" y="568"/>
                  </a:cubicBezTo>
                  <a:lnTo>
                    <a:pt x="594" y="113"/>
                  </a:lnTo>
                  <a:cubicBezTo>
                    <a:pt x="620" y="88"/>
                    <a:pt x="622" y="47"/>
                    <a:pt x="597" y="21"/>
                  </a:cubicBezTo>
                  <a:cubicBezTo>
                    <a:pt x="584" y="7"/>
                    <a:pt x="566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3042;p65">
              <a:extLst>
                <a:ext uri="{FF2B5EF4-FFF2-40B4-BE49-F238E27FC236}">
                  <a16:creationId xmlns:a16="http://schemas.microsoft.com/office/drawing/2014/main" id="{C7A7FC9C-023C-559A-16B6-7DCA96EEEE11}"/>
                </a:ext>
              </a:extLst>
            </p:cNvPr>
            <p:cNvSpPr/>
            <p:nvPr/>
          </p:nvSpPr>
          <p:spPr>
            <a:xfrm>
              <a:off x="6045027" y="3830764"/>
              <a:ext cx="34144" cy="32171"/>
            </a:xfrm>
            <a:custGeom>
              <a:avLst/>
              <a:gdLst/>
              <a:ahLst/>
              <a:cxnLst/>
              <a:rect l="l" t="t" r="r" b="b"/>
              <a:pathLst>
                <a:path w="623" h="587" extrusionOk="0">
                  <a:moveTo>
                    <a:pt x="550" y="1"/>
                  </a:moveTo>
                  <a:cubicBezTo>
                    <a:pt x="534" y="1"/>
                    <a:pt x="518" y="7"/>
                    <a:pt x="505" y="19"/>
                  </a:cubicBezTo>
                  <a:lnTo>
                    <a:pt x="28" y="473"/>
                  </a:lnTo>
                  <a:cubicBezTo>
                    <a:pt x="2" y="498"/>
                    <a:pt x="1" y="540"/>
                    <a:pt x="26" y="566"/>
                  </a:cubicBezTo>
                  <a:cubicBezTo>
                    <a:pt x="38" y="580"/>
                    <a:pt x="56" y="587"/>
                    <a:pt x="72" y="587"/>
                  </a:cubicBezTo>
                  <a:cubicBezTo>
                    <a:pt x="88" y="587"/>
                    <a:pt x="104" y="580"/>
                    <a:pt x="118" y="569"/>
                  </a:cubicBezTo>
                  <a:lnTo>
                    <a:pt x="595" y="113"/>
                  </a:lnTo>
                  <a:cubicBezTo>
                    <a:pt x="621" y="88"/>
                    <a:pt x="622" y="47"/>
                    <a:pt x="597" y="21"/>
                  </a:cubicBezTo>
                  <a:cubicBezTo>
                    <a:pt x="585" y="8"/>
                    <a:pt x="567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3043;p65">
              <a:extLst>
                <a:ext uri="{FF2B5EF4-FFF2-40B4-BE49-F238E27FC236}">
                  <a16:creationId xmlns:a16="http://schemas.microsoft.com/office/drawing/2014/main" id="{9E2BBAF9-EA02-1B6A-9D4F-BA6F165410A7}"/>
                </a:ext>
              </a:extLst>
            </p:cNvPr>
            <p:cNvSpPr/>
            <p:nvPr/>
          </p:nvSpPr>
          <p:spPr>
            <a:xfrm>
              <a:off x="6073415" y="3843369"/>
              <a:ext cx="34144" cy="32116"/>
            </a:xfrm>
            <a:custGeom>
              <a:avLst/>
              <a:gdLst/>
              <a:ahLst/>
              <a:cxnLst/>
              <a:rect l="l" t="t" r="r" b="b"/>
              <a:pathLst>
                <a:path w="623" h="586" extrusionOk="0">
                  <a:moveTo>
                    <a:pt x="550" y="0"/>
                  </a:moveTo>
                  <a:cubicBezTo>
                    <a:pt x="534" y="0"/>
                    <a:pt x="517" y="6"/>
                    <a:pt x="505" y="18"/>
                  </a:cubicBezTo>
                  <a:lnTo>
                    <a:pt x="28" y="474"/>
                  </a:lnTo>
                  <a:cubicBezTo>
                    <a:pt x="2" y="498"/>
                    <a:pt x="1" y="539"/>
                    <a:pt x="25" y="565"/>
                  </a:cubicBezTo>
                  <a:cubicBezTo>
                    <a:pt x="38" y="580"/>
                    <a:pt x="55" y="586"/>
                    <a:pt x="72" y="586"/>
                  </a:cubicBezTo>
                  <a:cubicBezTo>
                    <a:pt x="88" y="586"/>
                    <a:pt x="104" y="581"/>
                    <a:pt x="117" y="568"/>
                  </a:cubicBezTo>
                  <a:lnTo>
                    <a:pt x="594" y="113"/>
                  </a:lnTo>
                  <a:cubicBezTo>
                    <a:pt x="620" y="88"/>
                    <a:pt x="622" y="46"/>
                    <a:pt x="597" y="20"/>
                  </a:cubicBezTo>
                  <a:cubicBezTo>
                    <a:pt x="584" y="7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3044;p65">
              <a:extLst>
                <a:ext uri="{FF2B5EF4-FFF2-40B4-BE49-F238E27FC236}">
                  <a16:creationId xmlns:a16="http://schemas.microsoft.com/office/drawing/2014/main" id="{BB8A79D4-5114-41C4-EEF4-8DAEBEDEEBDB}"/>
                </a:ext>
              </a:extLst>
            </p:cNvPr>
            <p:cNvSpPr/>
            <p:nvPr/>
          </p:nvSpPr>
          <p:spPr>
            <a:xfrm>
              <a:off x="5978002" y="3947990"/>
              <a:ext cx="277149" cy="27019"/>
            </a:xfrm>
            <a:custGeom>
              <a:avLst/>
              <a:gdLst/>
              <a:ahLst/>
              <a:cxnLst/>
              <a:rect l="l" t="t" r="r" b="b"/>
              <a:pathLst>
                <a:path w="5057" h="493" extrusionOk="0">
                  <a:moveTo>
                    <a:pt x="0" y="0"/>
                  </a:moveTo>
                  <a:lnTo>
                    <a:pt x="483" y="493"/>
                  </a:lnTo>
                  <a:lnTo>
                    <a:pt x="5056" y="493"/>
                  </a:lnTo>
                  <a:lnTo>
                    <a:pt x="5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3045;p65">
              <a:extLst>
                <a:ext uri="{FF2B5EF4-FFF2-40B4-BE49-F238E27FC236}">
                  <a16:creationId xmlns:a16="http://schemas.microsoft.com/office/drawing/2014/main" id="{2413F7DD-313C-60FE-27A1-D60C28B25B49}"/>
                </a:ext>
              </a:extLst>
            </p:cNvPr>
            <p:cNvSpPr/>
            <p:nvPr/>
          </p:nvSpPr>
          <p:spPr>
            <a:xfrm>
              <a:off x="5974165" y="3944427"/>
              <a:ext cx="284493" cy="34198"/>
            </a:xfrm>
            <a:custGeom>
              <a:avLst/>
              <a:gdLst/>
              <a:ahLst/>
              <a:cxnLst/>
              <a:rect l="l" t="t" r="r" b="b"/>
              <a:pathLst>
                <a:path w="5191" h="624" extrusionOk="0">
                  <a:moveTo>
                    <a:pt x="5061" y="130"/>
                  </a:moveTo>
                  <a:lnTo>
                    <a:pt x="5061" y="494"/>
                  </a:lnTo>
                  <a:lnTo>
                    <a:pt x="581" y="494"/>
                  </a:lnTo>
                  <a:lnTo>
                    <a:pt x="225" y="130"/>
                  </a:lnTo>
                  <a:close/>
                  <a:moveTo>
                    <a:pt x="70" y="1"/>
                  </a:moveTo>
                  <a:cubicBezTo>
                    <a:pt x="44" y="1"/>
                    <a:pt x="21" y="16"/>
                    <a:pt x="11" y="41"/>
                  </a:cubicBezTo>
                  <a:cubicBezTo>
                    <a:pt x="1" y="64"/>
                    <a:pt x="6" y="93"/>
                    <a:pt x="23" y="111"/>
                  </a:cubicBezTo>
                  <a:lnTo>
                    <a:pt x="506" y="604"/>
                  </a:lnTo>
                  <a:cubicBezTo>
                    <a:pt x="519" y="617"/>
                    <a:pt x="536" y="623"/>
                    <a:pt x="553" y="623"/>
                  </a:cubicBezTo>
                  <a:lnTo>
                    <a:pt x="5126" y="623"/>
                  </a:lnTo>
                  <a:cubicBezTo>
                    <a:pt x="5163" y="623"/>
                    <a:pt x="5191" y="594"/>
                    <a:pt x="5191" y="558"/>
                  </a:cubicBezTo>
                  <a:lnTo>
                    <a:pt x="5191" y="65"/>
                  </a:lnTo>
                  <a:cubicBezTo>
                    <a:pt x="5191" y="29"/>
                    <a:pt x="5163" y="1"/>
                    <a:pt x="5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3046;p65">
              <a:extLst>
                <a:ext uri="{FF2B5EF4-FFF2-40B4-BE49-F238E27FC236}">
                  <a16:creationId xmlns:a16="http://schemas.microsoft.com/office/drawing/2014/main" id="{368DFB43-0D6D-398C-D4FF-D340075448DC}"/>
                </a:ext>
              </a:extLst>
            </p:cNvPr>
            <p:cNvSpPr/>
            <p:nvPr/>
          </p:nvSpPr>
          <p:spPr>
            <a:xfrm>
              <a:off x="5867955" y="3948044"/>
              <a:ext cx="70863" cy="27074"/>
            </a:xfrm>
            <a:custGeom>
              <a:avLst/>
              <a:gdLst/>
              <a:ahLst/>
              <a:cxnLst/>
              <a:rect l="l" t="t" r="r" b="b"/>
              <a:pathLst>
                <a:path w="12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1292" y="493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3047;p65">
              <a:extLst>
                <a:ext uri="{FF2B5EF4-FFF2-40B4-BE49-F238E27FC236}">
                  <a16:creationId xmlns:a16="http://schemas.microsoft.com/office/drawing/2014/main" id="{7068ED70-3D32-47E9-8DE3-BADB6A89674E}"/>
                </a:ext>
              </a:extLst>
            </p:cNvPr>
            <p:cNvSpPr/>
            <p:nvPr/>
          </p:nvSpPr>
          <p:spPr>
            <a:xfrm>
              <a:off x="5864393" y="3944427"/>
              <a:ext cx="77988" cy="34198"/>
            </a:xfrm>
            <a:custGeom>
              <a:avLst/>
              <a:gdLst/>
              <a:ahLst/>
              <a:cxnLst/>
              <a:rect l="l" t="t" r="r" b="b"/>
              <a:pathLst>
                <a:path w="1423" h="624" extrusionOk="0">
                  <a:moveTo>
                    <a:pt x="1294" y="130"/>
                  </a:moveTo>
                  <a:lnTo>
                    <a:pt x="1294" y="494"/>
                  </a:lnTo>
                  <a:lnTo>
                    <a:pt x="131" y="494"/>
                  </a:lnTo>
                  <a:lnTo>
                    <a:pt x="131" y="130"/>
                  </a:lnTo>
                  <a:close/>
                  <a:moveTo>
                    <a:pt x="65" y="1"/>
                  </a:moveTo>
                  <a:cubicBezTo>
                    <a:pt x="29" y="1"/>
                    <a:pt x="1" y="29"/>
                    <a:pt x="1" y="65"/>
                  </a:cubicBezTo>
                  <a:lnTo>
                    <a:pt x="1" y="558"/>
                  </a:lnTo>
                  <a:cubicBezTo>
                    <a:pt x="1" y="594"/>
                    <a:pt x="29" y="623"/>
                    <a:pt x="65" y="623"/>
                  </a:cubicBezTo>
                  <a:lnTo>
                    <a:pt x="1357" y="623"/>
                  </a:lnTo>
                  <a:cubicBezTo>
                    <a:pt x="1393" y="623"/>
                    <a:pt x="1422" y="594"/>
                    <a:pt x="1422" y="558"/>
                  </a:cubicBezTo>
                  <a:lnTo>
                    <a:pt x="1422" y="65"/>
                  </a:lnTo>
                  <a:cubicBezTo>
                    <a:pt x="1422" y="29"/>
                    <a:pt x="1393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3048;p65">
              <a:extLst>
                <a:ext uri="{FF2B5EF4-FFF2-40B4-BE49-F238E27FC236}">
                  <a16:creationId xmlns:a16="http://schemas.microsoft.com/office/drawing/2014/main" id="{04001907-FE55-C1E0-0848-9480F0E4298B}"/>
                </a:ext>
              </a:extLst>
            </p:cNvPr>
            <p:cNvSpPr/>
            <p:nvPr/>
          </p:nvSpPr>
          <p:spPr>
            <a:xfrm>
              <a:off x="5289498" y="3559485"/>
              <a:ext cx="136574" cy="138876"/>
            </a:xfrm>
            <a:custGeom>
              <a:avLst/>
              <a:gdLst/>
              <a:ahLst/>
              <a:cxnLst/>
              <a:rect l="l" t="t" r="r" b="b"/>
              <a:pathLst>
                <a:path w="2492" h="2534" extrusionOk="0">
                  <a:moveTo>
                    <a:pt x="337" y="1"/>
                  </a:moveTo>
                  <a:lnTo>
                    <a:pt x="1" y="436"/>
                  </a:lnTo>
                  <a:lnTo>
                    <a:pt x="2107" y="2533"/>
                  </a:lnTo>
                  <a:lnTo>
                    <a:pt x="2491" y="214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3049;p65">
              <a:extLst>
                <a:ext uri="{FF2B5EF4-FFF2-40B4-BE49-F238E27FC236}">
                  <a16:creationId xmlns:a16="http://schemas.microsoft.com/office/drawing/2014/main" id="{D31DE02A-87F1-6CB6-029D-4160AF6BCAB0}"/>
                </a:ext>
              </a:extLst>
            </p:cNvPr>
            <p:cNvSpPr/>
            <p:nvPr/>
          </p:nvSpPr>
          <p:spPr>
            <a:xfrm>
              <a:off x="5285552" y="3555922"/>
              <a:ext cx="144411" cy="146001"/>
            </a:xfrm>
            <a:custGeom>
              <a:avLst/>
              <a:gdLst/>
              <a:ahLst/>
              <a:cxnLst/>
              <a:rect l="l" t="t" r="r" b="b"/>
              <a:pathLst>
                <a:path w="2635" h="2664" extrusionOk="0">
                  <a:moveTo>
                    <a:pt x="415" y="165"/>
                  </a:moveTo>
                  <a:lnTo>
                    <a:pt x="2473" y="2213"/>
                  </a:lnTo>
                  <a:lnTo>
                    <a:pt x="2179" y="2508"/>
                  </a:lnTo>
                  <a:lnTo>
                    <a:pt x="159" y="496"/>
                  </a:lnTo>
                  <a:lnTo>
                    <a:pt x="415" y="165"/>
                  </a:lnTo>
                  <a:close/>
                  <a:moveTo>
                    <a:pt x="411" y="0"/>
                  </a:moveTo>
                  <a:cubicBezTo>
                    <a:pt x="409" y="0"/>
                    <a:pt x="407" y="0"/>
                    <a:pt x="405" y="1"/>
                  </a:cubicBezTo>
                  <a:cubicBezTo>
                    <a:pt x="387" y="2"/>
                    <a:pt x="370" y="11"/>
                    <a:pt x="358" y="24"/>
                  </a:cubicBezTo>
                  <a:lnTo>
                    <a:pt x="21" y="459"/>
                  </a:lnTo>
                  <a:cubicBezTo>
                    <a:pt x="0" y="485"/>
                    <a:pt x="3" y="522"/>
                    <a:pt x="26" y="545"/>
                  </a:cubicBezTo>
                  <a:lnTo>
                    <a:pt x="2134" y="2644"/>
                  </a:lnTo>
                  <a:cubicBezTo>
                    <a:pt x="2146" y="2657"/>
                    <a:pt x="2163" y="2664"/>
                    <a:pt x="2179" y="2664"/>
                  </a:cubicBezTo>
                  <a:cubicBezTo>
                    <a:pt x="2198" y="2664"/>
                    <a:pt x="2214" y="2657"/>
                    <a:pt x="2225" y="2643"/>
                  </a:cubicBezTo>
                  <a:lnTo>
                    <a:pt x="2609" y="2256"/>
                  </a:lnTo>
                  <a:cubicBezTo>
                    <a:pt x="2635" y="2230"/>
                    <a:pt x="2635" y="2190"/>
                    <a:pt x="2609" y="2164"/>
                  </a:cubicBezTo>
                  <a:lnTo>
                    <a:pt x="455" y="18"/>
                  </a:lnTo>
                  <a:cubicBezTo>
                    <a:pt x="443" y="7"/>
                    <a:pt x="427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3050;p65">
              <a:extLst>
                <a:ext uri="{FF2B5EF4-FFF2-40B4-BE49-F238E27FC236}">
                  <a16:creationId xmlns:a16="http://schemas.microsoft.com/office/drawing/2014/main" id="{D204CFCA-001D-575E-7709-B22C060B042B}"/>
                </a:ext>
              </a:extLst>
            </p:cNvPr>
            <p:cNvSpPr/>
            <p:nvPr/>
          </p:nvSpPr>
          <p:spPr>
            <a:xfrm>
              <a:off x="5179561" y="3577296"/>
              <a:ext cx="296166" cy="373167"/>
            </a:xfrm>
            <a:custGeom>
              <a:avLst/>
              <a:gdLst/>
              <a:ahLst/>
              <a:cxnLst/>
              <a:rect l="l" t="t" r="r" b="b"/>
              <a:pathLst>
                <a:path w="5404" h="6809" extrusionOk="0">
                  <a:moveTo>
                    <a:pt x="1980" y="1"/>
                  </a:moveTo>
                  <a:lnTo>
                    <a:pt x="1" y="1811"/>
                  </a:lnTo>
                  <a:lnTo>
                    <a:pt x="889" y="2743"/>
                  </a:lnTo>
                  <a:lnTo>
                    <a:pt x="1497" y="2148"/>
                  </a:lnTo>
                  <a:lnTo>
                    <a:pt x="1410" y="3227"/>
                  </a:lnTo>
                  <a:lnTo>
                    <a:pt x="4992" y="6809"/>
                  </a:lnTo>
                  <a:cubicBezTo>
                    <a:pt x="5330" y="6471"/>
                    <a:pt x="5403" y="5929"/>
                    <a:pt x="5183" y="5408"/>
                  </a:cubicBezTo>
                  <a:lnTo>
                    <a:pt x="3999" y="2597"/>
                  </a:lnTo>
                  <a:lnTo>
                    <a:pt x="4295" y="2302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3051;p65">
              <a:extLst>
                <a:ext uri="{FF2B5EF4-FFF2-40B4-BE49-F238E27FC236}">
                  <a16:creationId xmlns:a16="http://schemas.microsoft.com/office/drawing/2014/main" id="{1083DB88-F8CF-B67F-970A-43AB614A1D0D}"/>
                </a:ext>
              </a:extLst>
            </p:cNvPr>
            <p:cNvSpPr/>
            <p:nvPr/>
          </p:nvSpPr>
          <p:spPr>
            <a:xfrm>
              <a:off x="5176054" y="3573734"/>
              <a:ext cx="303675" cy="380237"/>
            </a:xfrm>
            <a:custGeom>
              <a:avLst/>
              <a:gdLst/>
              <a:ahLst/>
              <a:cxnLst/>
              <a:rect l="l" t="t" r="r" b="b"/>
              <a:pathLst>
                <a:path w="5541" h="6938" extrusionOk="0">
                  <a:moveTo>
                    <a:pt x="2043" y="156"/>
                  </a:moveTo>
                  <a:lnTo>
                    <a:pt x="4269" y="2367"/>
                  </a:lnTo>
                  <a:lnTo>
                    <a:pt x="4019" y="2618"/>
                  </a:lnTo>
                  <a:cubicBezTo>
                    <a:pt x="3999" y="2636"/>
                    <a:pt x="3994" y="2664"/>
                    <a:pt x="4004" y="2688"/>
                  </a:cubicBezTo>
                  <a:lnTo>
                    <a:pt x="5188" y="5499"/>
                  </a:lnTo>
                  <a:cubicBezTo>
                    <a:pt x="5390" y="5975"/>
                    <a:pt x="5338" y="6460"/>
                    <a:pt x="5054" y="6781"/>
                  </a:cubicBezTo>
                  <a:lnTo>
                    <a:pt x="1541" y="3268"/>
                  </a:lnTo>
                  <a:lnTo>
                    <a:pt x="1627" y="2219"/>
                  </a:lnTo>
                  <a:cubicBezTo>
                    <a:pt x="1628" y="2193"/>
                    <a:pt x="1613" y="2167"/>
                    <a:pt x="1588" y="2156"/>
                  </a:cubicBezTo>
                  <a:cubicBezTo>
                    <a:pt x="1579" y="2152"/>
                    <a:pt x="1570" y="2150"/>
                    <a:pt x="1560" y="2150"/>
                  </a:cubicBezTo>
                  <a:cubicBezTo>
                    <a:pt x="1544" y="2150"/>
                    <a:pt x="1528" y="2156"/>
                    <a:pt x="1515" y="2168"/>
                  </a:cubicBezTo>
                  <a:lnTo>
                    <a:pt x="955" y="2717"/>
                  </a:lnTo>
                  <a:lnTo>
                    <a:pt x="158" y="1881"/>
                  </a:lnTo>
                  <a:lnTo>
                    <a:pt x="2043" y="156"/>
                  </a:lnTo>
                  <a:close/>
                  <a:moveTo>
                    <a:pt x="2045" y="1"/>
                  </a:moveTo>
                  <a:cubicBezTo>
                    <a:pt x="2030" y="1"/>
                    <a:pt x="2014" y="6"/>
                    <a:pt x="2001" y="18"/>
                  </a:cubicBezTo>
                  <a:lnTo>
                    <a:pt x="21" y="1827"/>
                  </a:lnTo>
                  <a:cubicBezTo>
                    <a:pt x="9" y="1839"/>
                    <a:pt x="0" y="1856"/>
                    <a:pt x="0" y="1873"/>
                  </a:cubicBezTo>
                  <a:cubicBezTo>
                    <a:pt x="0" y="1889"/>
                    <a:pt x="8" y="1907"/>
                    <a:pt x="19" y="1919"/>
                  </a:cubicBezTo>
                  <a:lnTo>
                    <a:pt x="907" y="2852"/>
                  </a:lnTo>
                  <a:cubicBezTo>
                    <a:pt x="919" y="2865"/>
                    <a:pt x="936" y="2873"/>
                    <a:pt x="953" y="2873"/>
                  </a:cubicBezTo>
                  <a:cubicBezTo>
                    <a:pt x="970" y="2873"/>
                    <a:pt x="986" y="2867"/>
                    <a:pt x="1000" y="2854"/>
                  </a:cubicBezTo>
                  <a:lnTo>
                    <a:pt x="1483" y="2381"/>
                  </a:lnTo>
                  <a:lnTo>
                    <a:pt x="1411" y="3288"/>
                  </a:lnTo>
                  <a:cubicBezTo>
                    <a:pt x="1408" y="3306"/>
                    <a:pt x="1416" y="3325"/>
                    <a:pt x="1429" y="3339"/>
                  </a:cubicBezTo>
                  <a:lnTo>
                    <a:pt x="5011" y="6919"/>
                  </a:lnTo>
                  <a:cubicBezTo>
                    <a:pt x="5022" y="6932"/>
                    <a:pt x="5039" y="6938"/>
                    <a:pt x="5056" y="6938"/>
                  </a:cubicBezTo>
                  <a:cubicBezTo>
                    <a:pt x="5073" y="6938"/>
                    <a:pt x="5090" y="6932"/>
                    <a:pt x="5103" y="6916"/>
                  </a:cubicBezTo>
                  <a:cubicBezTo>
                    <a:pt x="5461" y="6557"/>
                    <a:pt x="5540" y="5993"/>
                    <a:pt x="5309" y="5444"/>
                  </a:cubicBezTo>
                  <a:lnTo>
                    <a:pt x="4141" y="2675"/>
                  </a:lnTo>
                  <a:lnTo>
                    <a:pt x="4406" y="2410"/>
                  </a:lnTo>
                  <a:cubicBezTo>
                    <a:pt x="4419" y="2398"/>
                    <a:pt x="4425" y="2381"/>
                    <a:pt x="4425" y="2364"/>
                  </a:cubicBezTo>
                  <a:cubicBezTo>
                    <a:pt x="4425" y="2348"/>
                    <a:pt x="4418" y="2330"/>
                    <a:pt x="4406" y="2319"/>
                  </a:cubicBezTo>
                  <a:lnTo>
                    <a:pt x="2090" y="19"/>
                  </a:lnTo>
                  <a:cubicBezTo>
                    <a:pt x="2078" y="7"/>
                    <a:pt x="2061" y="1"/>
                    <a:pt x="2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3052;p65">
              <a:extLst>
                <a:ext uri="{FF2B5EF4-FFF2-40B4-BE49-F238E27FC236}">
                  <a16:creationId xmlns:a16="http://schemas.microsoft.com/office/drawing/2014/main" id="{1128BB36-E02E-28F6-984B-722447A818CD}"/>
                </a:ext>
              </a:extLst>
            </p:cNvPr>
            <p:cNvSpPr/>
            <p:nvPr/>
          </p:nvSpPr>
          <p:spPr>
            <a:xfrm>
              <a:off x="5403984" y="3713922"/>
              <a:ext cx="51791" cy="45433"/>
            </a:xfrm>
            <a:custGeom>
              <a:avLst/>
              <a:gdLst/>
              <a:ahLst/>
              <a:cxnLst/>
              <a:rect l="l" t="t" r="r" b="b"/>
              <a:pathLst>
                <a:path w="945" h="829" extrusionOk="0">
                  <a:moveTo>
                    <a:pt x="535" y="129"/>
                  </a:moveTo>
                  <a:cubicBezTo>
                    <a:pt x="588" y="129"/>
                    <a:pt x="645" y="154"/>
                    <a:pt x="691" y="197"/>
                  </a:cubicBezTo>
                  <a:cubicBezTo>
                    <a:pt x="776" y="276"/>
                    <a:pt x="799" y="395"/>
                    <a:pt x="739" y="461"/>
                  </a:cubicBezTo>
                  <a:cubicBezTo>
                    <a:pt x="683" y="525"/>
                    <a:pt x="430" y="693"/>
                    <a:pt x="293" y="699"/>
                  </a:cubicBezTo>
                  <a:cubicBezTo>
                    <a:pt x="291" y="699"/>
                    <a:pt x="290" y="699"/>
                    <a:pt x="288" y="699"/>
                  </a:cubicBezTo>
                  <a:cubicBezTo>
                    <a:pt x="272" y="699"/>
                    <a:pt x="260" y="695"/>
                    <a:pt x="254" y="691"/>
                  </a:cubicBezTo>
                  <a:cubicBezTo>
                    <a:pt x="194" y="636"/>
                    <a:pt x="337" y="278"/>
                    <a:pt x="431" y="172"/>
                  </a:cubicBezTo>
                  <a:cubicBezTo>
                    <a:pt x="459" y="140"/>
                    <a:pt x="499" y="130"/>
                    <a:pt x="526" y="129"/>
                  </a:cubicBezTo>
                  <a:close/>
                  <a:moveTo>
                    <a:pt x="538" y="0"/>
                  </a:moveTo>
                  <a:cubicBezTo>
                    <a:pt x="532" y="0"/>
                    <a:pt x="526" y="0"/>
                    <a:pt x="521" y="1"/>
                  </a:cubicBezTo>
                  <a:cubicBezTo>
                    <a:pt x="447" y="5"/>
                    <a:pt x="381" y="35"/>
                    <a:pt x="335" y="87"/>
                  </a:cubicBezTo>
                  <a:cubicBezTo>
                    <a:pt x="265" y="166"/>
                    <a:pt x="1" y="634"/>
                    <a:pt x="167" y="787"/>
                  </a:cubicBezTo>
                  <a:cubicBezTo>
                    <a:pt x="197" y="814"/>
                    <a:pt x="236" y="829"/>
                    <a:pt x="287" y="829"/>
                  </a:cubicBezTo>
                  <a:lnTo>
                    <a:pt x="302" y="829"/>
                  </a:lnTo>
                  <a:cubicBezTo>
                    <a:pt x="484" y="819"/>
                    <a:pt x="768" y="626"/>
                    <a:pt x="837" y="546"/>
                  </a:cubicBezTo>
                  <a:cubicBezTo>
                    <a:pt x="944" y="428"/>
                    <a:pt x="918" y="228"/>
                    <a:pt x="780" y="101"/>
                  </a:cubicBezTo>
                  <a:cubicBezTo>
                    <a:pt x="711" y="37"/>
                    <a:pt x="624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3053;p65">
              <a:extLst>
                <a:ext uri="{FF2B5EF4-FFF2-40B4-BE49-F238E27FC236}">
                  <a16:creationId xmlns:a16="http://schemas.microsoft.com/office/drawing/2014/main" id="{EFF3596B-6DA0-D4BB-3B84-0BC7AB9E136C}"/>
                </a:ext>
              </a:extLst>
            </p:cNvPr>
            <p:cNvSpPr/>
            <p:nvPr/>
          </p:nvSpPr>
          <p:spPr>
            <a:xfrm>
              <a:off x="5411931" y="3750148"/>
              <a:ext cx="57545" cy="36500"/>
            </a:xfrm>
            <a:custGeom>
              <a:avLst/>
              <a:gdLst/>
              <a:ahLst/>
              <a:cxnLst/>
              <a:rect l="l" t="t" r="r" b="b"/>
              <a:pathLst>
                <a:path w="1050" h="666" extrusionOk="0">
                  <a:moveTo>
                    <a:pt x="371" y="131"/>
                  </a:moveTo>
                  <a:cubicBezTo>
                    <a:pt x="495" y="131"/>
                    <a:pt x="640" y="146"/>
                    <a:pt x="724" y="172"/>
                  </a:cubicBezTo>
                  <a:cubicBezTo>
                    <a:pt x="832" y="205"/>
                    <a:pt x="914" y="318"/>
                    <a:pt x="903" y="419"/>
                  </a:cubicBezTo>
                  <a:cubicBezTo>
                    <a:pt x="898" y="460"/>
                    <a:pt x="878" y="494"/>
                    <a:pt x="847" y="514"/>
                  </a:cubicBezTo>
                  <a:cubicBezTo>
                    <a:pt x="824" y="528"/>
                    <a:pt x="796" y="536"/>
                    <a:pt x="766" y="536"/>
                  </a:cubicBezTo>
                  <a:cubicBezTo>
                    <a:pt x="747" y="536"/>
                    <a:pt x="727" y="533"/>
                    <a:pt x="708" y="527"/>
                  </a:cubicBezTo>
                  <a:cubicBezTo>
                    <a:pt x="548" y="478"/>
                    <a:pt x="161" y="241"/>
                    <a:pt x="151" y="168"/>
                  </a:cubicBezTo>
                  <a:cubicBezTo>
                    <a:pt x="171" y="143"/>
                    <a:pt x="263" y="131"/>
                    <a:pt x="371" y="131"/>
                  </a:cubicBezTo>
                  <a:close/>
                  <a:moveTo>
                    <a:pt x="371" y="1"/>
                  </a:moveTo>
                  <a:cubicBezTo>
                    <a:pt x="256" y="1"/>
                    <a:pt x="146" y="15"/>
                    <a:pt x="84" y="55"/>
                  </a:cubicBezTo>
                  <a:cubicBezTo>
                    <a:pt x="38" y="85"/>
                    <a:pt x="26" y="121"/>
                    <a:pt x="23" y="147"/>
                  </a:cubicBezTo>
                  <a:cubicBezTo>
                    <a:pt x="0" y="351"/>
                    <a:pt x="576" y="621"/>
                    <a:pt x="669" y="650"/>
                  </a:cubicBezTo>
                  <a:cubicBezTo>
                    <a:pt x="702" y="661"/>
                    <a:pt x="734" y="666"/>
                    <a:pt x="766" y="666"/>
                  </a:cubicBezTo>
                  <a:cubicBezTo>
                    <a:pt x="821" y="666"/>
                    <a:pt x="873" y="650"/>
                    <a:pt x="915" y="621"/>
                  </a:cubicBezTo>
                  <a:cubicBezTo>
                    <a:pt x="981" y="580"/>
                    <a:pt x="1020" y="512"/>
                    <a:pt x="1030" y="433"/>
                  </a:cubicBezTo>
                  <a:cubicBezTo>
                    <a:pt x="1049" y="268"/>
                    <a:pt x="931" y="99"/>
                    <a:pt x="763" y="47"/>
                  </a:cubicBezTo>
                  <a:cubicBezTo>
                    <a:pt x="697" y="27"/>
                    <a:pt x="530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3054;p65">
              <a:extLst>
                <a:ext uri="{FF2B5EF4-FFF2-40B4-BE49-F238E27FC236}">
                  <a16:creationId xmlns:a16="http://schemas.microsoft.com/office/drawing/2014/main" id="{03A28479-5032-49F9-3347-6C3590703A5B}"/>
                </a:ext>
              </a:extLst>
            </p:cNvPr>
            <p:cNvSpPr/>
            <p:nvPr/>
          </p:nvSpPr>
          <p:spPr>
            <a:xfrm>
              <a:off x="5372526" y="3752340"/>
              <a:ext cx="43296" cy="8111"/>
            </a:xfrm>
            <a:custGeom>
              <a:avLst/>
              <a:gdLst/>
              <a:ahLst/>
              <a:cxnLst/>
              <a:rect l="l" t="t" r="r" b="b"/>
              <a:pathLst>
                <a:path w="790" h="148" extrusionOk="0">
                  <a:moveTo>
                    <a:pt x="64" y="1"/>
                  </a:moveTo>
                  <a:cubicBezTo>
                    <a:pt x="28" y="1"/>
                    <a:pt x="3" y="30"/>
                    <a:pt x="1" y="65"/>
                  </a:cubicBezTo>
                  <a:cubicBezTo>
                    <a:pt x="1" y="101"/>
                    <a:pt x="29" y="130"/>
                    <a:pt x="65" y="131"/>
                  </a:cubicBezTo>
                  <a:lnTo>
                    <a:pt x="724" y="147"/>
                  </a:lnTo>
                  <a:lnTo>
                    <a:pt x="725" y="147"/>
                  </a:lnTo>
                  <a:cubicBezTo>
                    <a:pt x="761" y="147"/>
                    <a:pt x="789" y="119"/>
                    <a:pt x="790" y="83"/>
                  </a:cubicBezTo>
                  <a:cubicBezTo>
                    <a:pt x="790" y="49"/>
                    <a:pt x="763" y="19"/>
                    <a:pt x="726" y="18"/>
                  </a:cubicBezTo>
                  <a:lnTo>
                    <a:pt x="67" y="1"/>
                  </a:lnTo>
                  <a:cubicBezTo>
                    <a:pt x="66" y="1"/>
                    <a:pt x="6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3055;p65">
              <a:extLst>
                <a:ext uri="{FF2B5EF4-FFF2-40B4-BE49-F238E27FC236}">
                  <a16:creationId xmlns:a16="http://schemas.microsoft.com/office/drawing/2014/main" id="{55E8C3F5-58B7-44BA-9FC0-6D45D371CCEB}"/>
                </a:ext>
              </a:extLst>
            </p:cNvPr>
            <p:cNvSpPr/>
            <p:nvPr/>
          </p:nvSpPr>
          <p:spPr>
            <a:xfrm>
              <a:off x="5366498" y="3738365"/>
              <a:ext cx="43296" cy="8056"/>
            </a:xfrm>
            <a:custGeom>
              <a:avLst/>
              <a:gdLst/>
              <a:ahLst/>
              <a:cxnLst/>
              <a:rect l="l" t="t" r="r" b="b"/>
              <a:pathLst>
                <a:path w="790" h="147" extrusionOk="0">
                  <a:moveTo>
                    <a:pt x="67" y="1"/>
                  </a:moveTo>
                  <a:cubicBezTo>
                    <a:pt x="28" y="4"/>
                    <a:pt x="2" y="29"/>
                    <a:pt x="1" y="65"/>
                  </a:cubicBezTo>
                  <a:cubicBezTo>
                    <a:pt x="1" y="99"/>
                    <a:pt x="28" y="129"/>
                    <a:pt x="64" y="131"/>
                  </a:cubicBezTo>
                  <a:lnTo>
                    <a:pt x="723" y="146"/>
                  </a:lnTo>
                  <a:lnTo>
                    <a:pt x="725" y="146"/>
                  </a:lnTo>
                  <a:cubicBezTo>
                    <a:pt x="760" y="146"/>
                    <a:pt x="789" y="119"/>
                    <a:pt x="790" y="83"/>
                  </a:cubicBezTo>
                  <a:cubicBezTo>
                    <a:pt x="790" y="47"/>
                    <a:pt x="763" y="18"/>
                    <a:pt x="726" y="16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3056;p65">
              <a:extLst>
                <a:ext uri="{FF2B5EF4-FFF2-40B4-BE49-F238E27FC236}">
                  <a16:creationId xmlns:a16="http://schemas.microsoft.com/office/drawing/2014/main" id="{6F2A34B8-6555-5F9A-6267-409203B98CE5}"/>
                </a:ext>
              </a:extLst>
            </p:cNvPr>
            <p:cNvSpPr/>
            <p:nvPr/>
          </p:nvSpPr>
          <p:spPr>
            <a:xfrm>
              <a:off x="5377678" y="3767411"/>
              <a:ext cx="43241" cy="8002"/>
            </a:xfrm>
            <a:custGeom>
              <a:avLst/>
              <a:gdLst/>
              <a:ahLst/>
              <a:cxnLst/>
              <a:rect l="l" t="t" r="r" b="b"/>
              <a:pathLst>
                <a:path w="789" h="146" extrusionOk="0">
                  <a:moveTo>
                    <a:pt x="67" y="0"/>
                  </a:moveTo>
                  <a:cubicBezTo>
                    <a:pt x="29" y="0"/>
                    <a:pt x="2" y="28"/>
                    <a:pt x="0" y="63"/>
                  </a:cubicBezTo>
                  <a:cubicBezTo>
                    <a:pt x="0" y="99"/>
                    <a:pt x="28" y="129"/>
                    <a:pt x="65" y="130"/>
                  </a:cubicBezTo>
                  <a:lnTo>
                    <a:pt x="724" y="145"/>
                  </a:lnTo>
                  <a:lnTo>
                    <a:pt x="725" y="145"/>
                  </a:lnTo>
                  <a:cubicBezTo>
                    <a:pt x="760" y="145"/>
                    <a:pt x="788" y="117"/>
                    <a:pt x="789" y="82"/>
                  </a:cubicBezTo>
                  <a:cubicBezTo>
                    <a:pt x="789" y="47"/>
                    <a:pt x="762" y="18"/>
                    <a:pt x="726" y="16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3057;p65">
              <a:extLst>
                <a:ext uri="{FF2B5EF4-FFF2-40B4-BE49-F238E27FC236}">
                  <a16:creationId xmlns:a16="http://schemas.microsoft.com/office/drawing/2014/main" id="{A688D31E-3B8F-5D6E-2202-9BF3A40B872F}"/>
                </a:ext>
              </a:extLst>
            </p:cNvPr>
            <p:cNvSpPr/>
            <p:nvPr/>
          </p:nvSpPr>
          <p:spPr>
            <a:xfrm>
              <a:off x="5256780" y="3754532"/>
              <a:ext cx="196421" cy="215055"/>
            </a:xfrm>
            <a:custGeom>
              <a:avLst/>
              <a:gdLst/>
              <a:ahLst/>
              <a:cxnLst/>
              <a:rect l="l" t="t" r="r" b="b"/>
              <a:pathLst>
                <a:path w="3584" h="3924" extrusionOk="0">
                  <a:moveTo>
                    <a:pt x="8" y="1"/>
                  </a:moveTo>
                  <a:lnTo>
                    <a:pt x="1" y="690"/>
                  </a:lnTo>
                  <a:lnTo>
                    <a:pt x="3234" y="3923"/>
                  </a:lnTo>
                  <a:lnTo>
                    <a:pt x="3583" y="357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3058;p65">
              <a:extLst>
                <a:ext uri="{FF2B5EF4-FFF2-40B4-BE49-F238E27FC236}">
                  <a16:creationId xmlns:a16="http://schemas.microsoft.com/office/drawing/2014/main" id="{B294B13C-4288-9EBE-718B-6A24CB1B6E32}"/>
                </a:ext>
              </a:extLst>
            </p:cNvPr>
            <p:cNvSpPr/>
            <p:nvPr/>
          </p:nvSpPr>
          <p:spPr>
            <a:xfrm>
              <a:off x="5253218" y="3750915"/>
              <a:ext cx="203436" cy="222234"/>
            </a:xfrm>
            <a:custGeom>
              <a:avLst/>
              <a:gdLst/>
              <a:ahLst/>
              <a:cxnLst/>
              <a:rect l="l" t="t" r="r" b="b"/>
              <a:pathLst>
                <a:path w="3712" h="4055" extrusionOk="0">
                  <a:moveTo>
                    <a:pt x="137" y="221"/>
                  </a:moveTo>
                  <a:lnTo>
                    <a:pt x="3556" y="3641"/>
                  </a:lnTo>
                  <a:lnTo>
                    <a:pt x="3299" y="3897"/>
                  </a:lnTo>
                  <a:lnTo>
                    <a:pt x="131" y="730"/>
                  </a:lnTo>
                  <a:lnTo>
                    <a:pt x="137" y="221"/>
                  </a:lnTo>
                  <a:close/>
                  <a:moveTo>
                    <a:pt x="72" y="0"/>
                  </a:moveTo>
                  <a:cubicBezTo>
                    <a:pt x="64" y="0"/>
                    <a:pt x="56" y="2"/>
                    <a:pt x="48" y="5"/>
                  </a:cubicBezTo>
                  <a:cubicBezTo>
                    <a:pt x="23" y="16"/>
                    <a:pt x="8" y="40"/>
                    <a:pt x="8" y="65"/>
                  </a:cubicBezTo>
                  <a:lnTo>
                    <a:pt x="1" y="755"/>
                  </a:lnTo>
                  <a:cubicBezTo>
                    <a:pt x="1" y="772"/>
                    <a:pt x="7" y="789"/>
                    <a:pt x="19" y="801"/>
                  </a:cubicBezTo>
                  <a:lnTo>
                    <a:pt x="3254" y="4035"/>
                  </a:lnTo>
                  <a:cubicBezTo>
                    <a:pt x="3265" y="4047"/>
                    <a:pt x="3282" y="4055"/>
                    <a:pt x="3299" y="4055"/>
                  </a:cubicBezTo>
                  <a:cubicBezTo>
                    <a:pt x="3317" y="4055"/>
                    <a:pt x="3333" y="4046"/>
                    <a:pt x="3344" y="4032"/>
                  </a:cubicBezTo>
                  <a:lnTo>
                    <a:pt x="3692" y="3684"/>
                  </a:lnTo>
                  <a:cubicBezTo>
                    <a:pt x="3706" y="3673"/>
                    <a:pt x="3712" y="3656"/>
                    <a:pt x="3712" y="3640"/>
                  </a:cubicBezTo>
                  <a:cubicBezTo>
                    <a:pt x="3712" y="3622"/>
                    <a:pt x="3703" y="3605"/>
                    <a:pt x="3692" y="3594"/>
                  </a:cubicBezTo>
                  <a:lnTo>
                    <a:pt x="118" y="20"/>
                  </a:lnTo>
                  <a:cubicBezTo>
                    <a:pt x="106" y="8"/>
                    <a:pt x="8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3059;p65">
              <a:extLst>
                <a:ext uri="{FF2B5EF4-FFF2-40B4-BE49-F238E27FC236}">
                  <a16:creationId xmlns:a16="http://schemas.microsoft.com/office/drawing/2014/main" id="{1E9CB6E8-4265-3C2D-62B5-0D9D45B2D235}"/>
                </a:ext>
              </a:extLst>
            </p:cNvPr>
            <p:cNvSpPr/>
            <p:nvPr/>
          </p:nvSpPr>
          <p:spPr>
            <a:xfrm>
              <a:off x="5178410" y="3661036"/>
              <a:ext cx="66424" cy="68451"/>
            </a:xfrm>
            <a:custGeom>
              <a:avLst/>
              <a:gdLst/>
              <a:ahLst/>
              <a:cxnLst/>
              <a:rect l="l" t="t" r="r" b="b"/>
              <a:pathLst>
                <a:path w="1212" h="1249" extrusionOk="0">
                  <a:moveTo>
                    <a:pt x="352" y="0"/>
                  </a:moveTo>
                  <a:lnTo>
                    <a:pt x="1" y="328"/>
                  </a:lnTo>
                  <a:lnTo>
                    <a:pt x="861" y="1249"/>
                  </a:lnTo>
                  <a:lnTo>
                    <a:pt x="1212" y="921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3060;p65">
              <a:extLst>
                <a:ext uri="{FF2B5EF4-FFF2-40B4-BE49-F238E27FC236}">
                  <a16:creationId xmlns:a16="http://schemas.microsoft.com/office/drawing/2014/main" id="{DE510EA7-AB69-F7A3-B89C-AEB9C19F6916}"/>
                </a:ext>
              </a:extLst>
            </p:cNvPr>
            <p:cNvSpPr/>
            <p:nvPr/>
          </p:nvSpPr>
          <p:spPr>
            <a:xfrm>
              <a:off x="5174629" y="3657255"/>
              <a:ext cx="73932" cy="75631"/>
            </a:xfrm>
            <a:custGeom>
              <a:avLst/>
              <a:gdLst/>
              <a:ahLst/>
              <a:cxnLst/>
              <a:rect l="l" t="t" r="r" b="b"/>
              <a:pathLst>
                <a:path w="1349" h="1380" extrusionOk="0">
                  <a:moveTo>
                    <a:pt x="421" y="158"/>
                  </a:moveTo>
                  <a:lnTo>
                    <a:pt x="1193" y="983"/>
                  </a:lnTo>
                  <a:lnTo>
                    <a:pt x="938" y="1221"/>
                  </a:lnTo>
                  <a:lnTo>
                    <a:pt x="165" y="396"/>
                  </a:lnTo>
                  <a:lnTo>
                    <a:pt x="421" y="158"/>
                  </a:lnTo>
                  <a:close/>
                  <a:moveTo>
                    <a:pt x="421" y="1"/>
                  </a:moveTo>
                  <a:cubicBezTo>
                    <a:pt x="405" y="1"/>
                    <a:pt x="391" y="7"/>
                    <a:pt x="378" y="17"/>
                  </a:cubicBezTo>
                  <a:lnTo>
                    <a:pt x="28" y="346"/>
                  </a:lnTo>
                  <a:cubicBezTo>
                    <a:pt x="2" y="370"/>
                    <a:pt x="0" y="412"/>
                    <a:pt x="25" y="438"/>
                  </a:cubicBezTo>
                  <a:lnTo>
                    <a:pt x="886" y="1358"/>
                  </a:lnTo>
                  <a:cubicBezTo>
                    <a:pt x="898" y="1372"/>
                    <a:pt x="917" y="1379"/>
                    <a:pt x="933" y="1379"/>
                  </a:cubicBezTo>
                  <a:cubicBezTo>
                    <a:pt x="950" y="1379"/>
                    <a:pt x="966" y="1372"/>
                    <a:pt x="976" y="1361"/>
                  </a:cubicBezTo>
                  <a:lnTo>
                    <a:pt x="1327" y="1033"/>
                  </a:lnTo>
                  <a:cubicBezTo>
                    <a:pt x="1339" y="1022"/>
                    <a:pt x="1347" y="1005"/>
                    <a:pt x="1347" y="988"/>
                  </a:cubicBezTo>
                  <a:cubicBezTo>
                    <a:pt x="1348" y="971"/>
                    <a:pt x="1342" y="955"/>
                    <a:pt x="1331" y="941"/>
                  </a:cubicBezTo>
                  <a:lnTo>
                    <a:pt x="471" y="22"/>
                  </a:lnTo>
                  <a:cubicBezTo>
                    <a:pt x="459" y="9"/>
                    <a:pt x="441" y="1"/>
                    <a:pt x="425" y="1"/>
                  </a:cubicBezTo>
                  <a:cubicBezTo>
                    <a:pt x="424" y="1"/>
                    <a:pt x="422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3061;p65">
              <a:extLst>
                <a:ext uri="{FF2B5EF4-FFF2-40B4-BE49-F238E27FC236}">
                  <a16:creationId xmlns:a16="http://schemas.microsoft.com/office/drawing/2014/main" id="{7540C8E7-F207-F4EC-61D1-7E5DF6C2CD4E}"/>
                </a:ext>
              </a:extLst>
            </p:cNvPr>
            <p:cNvSpPr/>
            <p:nvPr/>
          </p:nvSpPr>
          <p:spPr>
            <a:xfrm>
              <a:off x="5481477" y="2474970"/>
              <a:ext cx="519497" cy="498397"/>
            </a:xfrm>
            <a:custGeom>
              <a:avLst/>
              <a:gdLst/>
              <a:ahLst/>
              <a:cxnLst/>
              <a:rect l="l" t="t" r="r" b="b"/>
              <a:pathLst>
                <a:path w="9479" h="9094" extrusionOk="0">
                  <a:moveTo>
                    <a:pt x="6468" y="0"/>
                  </a:moveTo>
                  <a:cubicBezTo>
                    <a:pt x="6438" y="0"/>
                    <a:pt x="6407" y="1"/>
                    <a:pt x="6376" y="2"/>
                  </a:cubicBezTo>
                  <a:lnTo>
                    <a:pt x="2965" y="3"/>
                  </a:lnTo>
                  <a:cubicBezTo>
                    <a:pt x="1844" y="3"/>
                    <a:pt x="775" y="537"/>
                    <a:pt x="123" y="1447"/>
                  </a:cubicBezTo>
                  <a:cubicBezTo>
                    <a:pt x="5" y="1629"/>
                    <a:pt x="0" y="1859"/>
                    <a:pt x="108" y="2046"/>
                  </a:cubicBezTo>
                  <a:lnTo>
                    <a:pt x="493" y="2717"/>
                  </a:lnTo>
                  <a:lnTo>
                    <a:pt x="2065" y="4020"/>
                  </a:lnTo>
                  <a:lnTo>
                    <a:pt x="1320" y="8639"/>
                  </a:lnTo>
                  <a:lnTo>
                    <a:pt x="8306" y="9093"/>
                  </a:lnTo>
                  <a:lnTo>
                    <a:pt x="8306" y="9093"/>
                  </a:lnTo>
                  <a:lnTo>
                    <a:pt x="8187" y="7201"/>
                  </a:lnTo>
                  <a:lnTo>
                    <a:pt x="8785" y="4462"/>
                  </a:lnTo>
                  <a:lnTo>
                    <a:pt x="9478" y="4462"/>
                  </a:lnTo>
                  <a:cubicBezTo>
                    <a:pt x="9478" y="4462"/>
                    <a:pt x="8302" y="1120"/>
                    <a:pt x="8130" y="873"/>
                  </a:cubicBezTo>
                  <a:cubicBezTo>
                    <a:pt x="7766" y="348"/>
                    <a:pt x="7160" y="0"/>
                    <a:pt x="6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3062;p65">
              <a:extLst>
                <a:ext uri="{FF2B5EF4-FFF2-40B4-BE49-F238E27FC236}">
                  <a16:creationId xmlns:a16="http://schemas.microsoft.com/office/drawing/2014/main" id="{0A659B47-54CA-535E-6927-A53ECCC71FE5}"/>
                </a:ext>
              </a:extLst>
            </p:cNvPr>
            <p:cNvSpPr/>
            <p:nvPr/>
          </p:nvSpPr>
          <p:spPr>
            <a:xfrm>
              <a:off x="5477805" y="2471244"/>
              <a:ext cx="526950" cy="505576"/>
            </a:xfrm>
            <a:custGeom>
              <a:avLst/>
              <a:gdLst/>
              <a:ahLst/>
              <a:cxnLst/>
              <a:rect l="l" t="t" r="r" b="b"/>
              <a:pathLst>
                <a:path w="9615" h="9225" extrusionOk="0">
                  <a:moveTo>
                    <a:pt x="6536" y="132"/>
                  </a:moveTo>
                  <a:cubicBezTo>
                    <a:pt x="7178" y="132"/>
                    <a:pt x="7776" y="444"/>
                    <a:pt x="8145" y="977"/>
                  </a:cubicBezTo>
                  <a:cubicBezTo>
                    <a:pt x="8277" y="1167"/>
                    <a:pt x="9106" y="3479"/>
                    <a:pt x="9454" y="4464"/>
                  </a:cubicBezTo>
                  <a:lnTo>
                    <a:pt x="8852" y="4464"/>
                  </a:lnTo>
                  <a:cubicBezTo>
                    <a:pt x="8821" y="4464"/>
                    <a:pt x="8795" y="4485"/>
                    <a:pt x="8789" y="4514"/>
                  </a:cubicBezTo>
                  <a:lnTo>
                    <a:pt x="8191" y="7254"/>
                  </a:lnTo>
                  <a:cubicBezTo>
                    <a:pt x="8189" y="7261"/>
                    <a:pt x="8189" y="7266"/>
                    <a:pt x="8189" y="7273"/>
                  </a:cubicBezTo>
                  <a:lnTo>
                    <a:pt x="8302" y="9090"/>
                  </a:lnTo>
                  <a:lnTo>
                    <a:pt x="1462" y="8647"/>
                  </a:lnTo>
                  <a:lnTo>
                    <a:pt x="2196" y="4096"/>
                  </a:lnTo>
                  <a:cubicBezTo>
                    <a:pt x="2200" y="4073"/>
                    <a:pt x="2193" y="4050"/>
                    <a:pt x="2174" y="4036"/>
                  </a:cubicBezTo>
                  <a:lnTo>
                    <a:pt x="611" y="2742"/>
                  </a:lnTo>
                  <a:lnTo>
                    <a:pt x="231" y="2079"/>
                  </a:lnTo>
                  <a:cubicBezTo>
                    <a:pt x="136" y="1913"/>
                    <a:pt x="141" y="1710"/>
                    <a:pt x="243" y="1551"/>
                  </a:cubicBezTo>
                  <a:cubicBezTo>
                    <a:pt x="878" y="666"/>
                    <a:pt x="1923" y="135"/>
                    <a:pt x="3033" y="135"/>
                  </a:cubicBezTo>
                  <a:lnTo>
                    <a:pt x="6448" y="134"/>
                  </a:lnTo>
                  <a:cubicBezTo>
                    <a:pt x="6477" y="132"/>
                    <a:pt x="6507" y="132"/>
                    <a:pt x="6536" y="132"/>
                  </a:cubicBezTo>
                  <a:close/>
                  <a:moveTo>
                    <a:pt x="6540" y="1"/>
                  </a:moveTo>
                  <a:cubicBezTo>
                    <a:pt x="6509" y="1"/>
                    <a:pt x="6477" y="1"/>
                    <a:pt x="6445" y="3"/>
                  </a:cubicBezTo>
                  <a:lnTo>
                    <a:pt x="3034" y="4"/>
                  </a:lnTo>
                  <a:cubicBezTo>
                    <a:pt x="1882" y="4"/>
                    <a:pt x="799" y="554"/>
                    <a:pt x="138" y="1478"/>
                  </a:cubicBezTo>
                  <a:cubicBezTo>
                    <a:pt x="8" y="1680"/>
                    <a:pt x="1" y="1934"/>
                    <a:pt x="121" y="2143"/>
                  </a:cubicBezTo>
                  <a:lnTo>
                    <a:pt x="506" y="2815"/>
                  </a:lnTo>
                  <a:cubicBezTo>
                    <a:pt x="510" y="2823"/>
                    <a:pt x="513" y="2828"/>
                    <a:pt x="521" y="2833"/>
                  </a:cubicBezTo>
                  <a:lnTo>
                    <a:pt x="2064" y="4113"/>
                  </a:lnTo>
                  <a:lnTo>
                    <a:pt x="1325" y="8695"/>
                  </a:lnTo>
                  <a:cubicBezTo>
                    <a:pt x="1322" y="8714"/>
                    <a:pt x="1326" y="8732"/>
                    <a:pt x="1338" y="8746"/>
                  </a:cubicBezTo>
                  <a:cubicBezTo>
                    <a:pt x="1349" y="8761"/>
                    <a:pt x="1367" y="8769"/>
                    <a:pt x="1384" y="8771"/>
                  </a:cubicBezTo>
                  <a:lnTo>
                    <a:pt x="8369" y="9225"/>
                  </a:lnTo>
                  <a:lnTo>
                    <a:pt x="8373" y="9225"/>
                  </a:lnTo>
                  <a:cubicBezTo>
                    <a:pt x="8389" y="9225"/>
                    <a:pt x="8406" y="9218"/>
                    <a:pt x="8419" y="9204"/>
                  </a:cubicBezTo>
                  <a:cubicBezTo>
                    <a:pt x="8433" y="9189"/>
                    <a:pt x="8440" y="9172"/>
                    <a:pt x="8438" y="9153"/>
                  </a:cubicBezTo>
                  <a:lnTo>
                    <a:pt x="8322" y="7272"/>
                  </a:lnTo>
                  <a:lnTo>
                    <a:pt x="8907" y="4592"/>
                  </a:lnTo>
                  <a:lnTo>
                    <a:pt x="9547" y="4592"/>
                  </a:lnTo>
                  <a:cubicBezTo>
                    <a:pt x="9568" y="4592"/>
                    <a:pt x="9589" y="4582"/>
                    <a:pt x="9600" y="4565"/>
                  </a:cubicBezTo>
                  <a:cubicBezTo>
                    <a:pt x="9613" y="4548"/>
                    <a:pt x="9615" y="4527"/>
                    <a:pt x="9609" y="4507"/>
                  </a:cubicBezTo>
                  <a:cubicBezTo>
                    <a:pt x="9561" y="4369"/>
                    <a:pt x="8427" y="1154"/>
                    <a:pt x="8253" y="902"/>
                  </a:cubicBezTo>
                  <a:cubicBezTo>
                    <a:pt x="7860" y="332"/>
                    <a:pt x="7223" y="1"/>
                    <a:pt x="654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3063;p65">
              <a:extLst>
                <a:ext uri="{FF2B5EF4-FFF2-40B4-BE49-F238E27FC236}">
                  <a16:creationId xmlns:a16="http://schemas.microsoft.com/office/drawing/2014/main" id="{223D8371-7EBE-0787-36A6-F9970D576CBC}"/>
                </a:ext>
              </a:extLst>
            </p:cNvPr>
            <p:cNvSpPr/>
            <p:nvPr/>
          </p:nvSpPr>
          <p:spPr>
            <a:xfrm>
              <a:off x="5477586" y="2471244"/>
              <a:ext cx="527169" cy="505576"/>
            </a:xfrm>
            <a:custGeom>
              <a:avLst/>
              <a:gdLst/>
              <a:ahLst/>
              <a:cxnLst/>
              <a:rect l="l" t="t" r="r" b="b"/>
              <a:pathLst>
                <a:path w="9619" h="9225" extrusionOk="0">
                  <a:moveTo>
                    <a:pt x="6540" y="132"/>
                  </a:moveTo>
                  <a:cubicBezTo>
                    <a:pt x="7182" y="132"/>
                    <a:pt x="7780" y="444"/>
                    <a:pt x="8149" y="977"/>
                  </a:cubicBezTo>
                  <a:cubicBezTo>
                    <a:pt x="8281" y="1167"/>
                    <a:pt x="9110" y="3479"/>
                    <a:pt x="9458" y="4464"/>
                  </a:cubicBezTo>
                  <a:lnTo>
                    <a:pt x="8856" y="4464"/>
                  </a:lnTo>
                  <a:cubicBezTo>
                    <a:pt x="8825" y="4464"/>
                    <a:pt x="8799" y="4485"/>
                    <a:pt x="8793" y="4514"/>
                  </a:cubicBezTo>
                  <a:lnTo>
                    <a:pt x="8195" y="7254"/>
                  </a:lnTo>
                  <a:cubicBezTo>
                    <a:pt x="8193" y="7261"/>
                    <a:pt x="8193" y="7266"/>
                    <a:pt x="8193" y="7273"/>
                  </a:cubicBezTo>
                  <a:lnTo>
                    <a:pt x="8306" y="9090"/>
                  </a:lnTo>
                  <a:lnTo>
                    <a:pt x="1466" y="8647"/>
                  </a:lnTo>
                  <a:lnTo>
                    <a:pt x="2200" y="4094"/>
                  </a:lnTo>
                  <a:cubicBezTo>
                    <a:pt x="2204" y="4072"/>
                    <a:pt x="2197" y="4049"/>
                    <a:pt x="2178" y="4035"/>
                  </a:cubicBezTo>
                  <a:lnTo>
                    <a:pt x="615" y="2740"/>
                  </a:lnTo>
                  <a:lnTo>
                    <a:pt x="341" y="2265"/>
                  </a:lnTo>
                  <a:cubicBezTo>
                    <a:pt x="236" y="2086"/>
                    <a:pt x="137" y="1918"/>
                    <a:pt x="181" y="1717"/>
                  </a:cubicBezTo>
                  <a:cubicBezTo>
                    <a:pt x="221" y="1550"/>
                    <a:pt x="341" y="1415"/>
                    <a:pt x="459" y="1285"/>
                  </a:cubicBezTo>
                  <a:lnTo>
                    <a:pt x="474" y="1269"/>
                  </a:lnTo>
                  <a:cubicBezTo>
                    <a:pt x="1110" y="559"/>
                    <a:pt x="2069" y="135"/>
                    <a:pt x="3037" y="135"/>
                  </a:cubicBezTo>
                  <a:lnTo>
                    <a:pt x="6452" y="134"/>
                  </a:lnTo>
                  <a:cubicBezTo>
                    <a:pt x="6481" y="132"/>
                    <a:pt x="6511" y="132"/>
                    <a:pt x="6540" y="132"/>
                  </a:cubicBezTo>
                  <a:close/>
                  <a:moveTo>
                    <a:pt x="6545" y="1"/>
                  </a:moveTo>
                  <a:cubicBezTo>
                    <a:pt x="6514" y="1"/>
                    <a:pt x="6482" y="1"/>
                    <a:pt x="6451" y="3"/>
                  </a:cubicBezTo>
                  <a:lnTo>
                    <a:pt x="3038" y="4"/>
                  </a:lnTo>
                  <a:cubicBezTo>
                    <a:pt x="2035" y="4"/>
                    <a:pt x="1040" y="445"/>
                    <a:pt x="379" y="1182"/>
                  </a:cubicBezTo>
                  <a:lnTo>
                    <a:pt x="365" y="1197"/>
                  </a:lnTo>
                  <a:cubicBezTo>
                    <a:pt x="236" y="1342"/>
                    <a:pt x="102" y="1489"/>
                    <a:pt x="58" y="1689"/>
                  </a:cubicBezTo>
                  <a:cubicBezTo>
                    <a:pt x="1" y="1939"/>
                    <a:pt x="118" y="2138"/>
                    <a:pt x="231" y="2332"/>
                  </a:cubicBezTo>
                  <a:lnTo>
                    <a:pt x="510" y="2815"/>
                  </a:lnTo>
                  <a:cubicBezTo>
                    <a:pt x="514" y="2823"/>
                    <a:pt x="517" y="2828"/>
                    <a:pt x="525" y="2833"/>
                  </a:cubicBezTo>
                  <a:lnTo>
                    <a:pt x="2068" y="4113"/>
                  </a:lnTo>
                  <a:lnTo>
                    <a:pt x="1329" y="8695"/>
                  </a:lnTo>
                  <a:cubicBezTo>
                    <a:pt x="1326" y="8714"/>
                    <a:pt x="1330" y="8732"/>
                    <a:pt x="1342" y="8746"/>
                  </a:cubicBezTo>
                  <a:cubicBezTo>
                    <a:pt x="1353" y="8761"/>
                    <a:pt x="1371" y="8769"/>
                    <a:pt x="1388" y="8771"/>
                  </a:cubicBezTo>
                  <a:lnTo>
                    <a:pt x="8373" y="9225"/>
                  </a:lnTo>
                  <a:lnTo>
                    <a:pt x="8377" y="9225"/>
                  </a:lnTo>
                  <a:cubicBezTo>
                    <a:pt x="8393" y="9225"/>
                    <a:pt x="8410" y="9218"/>
                    <a:pt x="8423" y="9204"/>
                  </a:cubicBezTo>
                  <a:cubicBezTo>
                    <a:pt x="8438" y="9189"/>
                    <a:pt x="8444" y="9172"/>
                    <a:pt x="8443" y="9153"/>
                  </a:cubicBezTo>
                  <a:lnTo>
                    <a:pt x="8326" y="7272"/>
                  </a:lnTo>
                  <a:lnTo>
                    <a:pt x="8911" y="4592"/>
                  </a:lnTo>
                  <a:lnTo>
                    <a:pt x="9551" y="4592"/>
                  </a:lnTo>
                  <a:cubicBezTo>
                    <a:pt x="9572" y="4592"/>
                    <a:pt x="9593" y="4582"/>
                    <a:pt x="9605" y="4565"/>
                  </a:cubicBezTo>
                  <a:cubicBezTo>
                    <a:pt x="9617" y="4548"/>
                    <a:pt x="9619" y="4527"/>
                    <a:pt x="9613" y="4507"/>
                  </a:cubicBezTo>
                  <a:cubicBezTo>
                    <a:pt x="9565" y="4369"/>
                    <a:pt x="8431" y="1154"/>
                    <a:pt x="8257" y="902"/>
                  </a:cubicBezTo>
                  <a:cubicBezTo>
                    <a:pt x="7864" y="332"/>
                    <a:pt x="7227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3064;p65">
              <a:extLst>
                <a:ext uri="{FF2B5EF4-FFF2-40B4-BE49-F238E27FC236}">
                  <a16:creationId xmlns:a16="http://schemas.microsoft.com/office/drawing/2014/main" id="{BACC980E-C985-ECB1-9FE1-1342E11831C7}"/>
                </a:ext>
              </a:extLst>
            </p:cNvPr>
            <p:cNvSpPr/>
            <p:nvPr/>
          </p:nvSpPr>
          <p:spPr>
            <a:xfrm>
              <a:off x="5911689" y="2582276"/>
              <a:ext cx="18524" cy="296331"/>
            </a:xfrm>
            <a:custGeom>
              <a:avLst/>
              <a:gdLst/>
              <a:ahLst/>
              <a:cxnLst/>
              <a:rect l="l" t="t" r="r" b="b"/>
              <a:pathLst>
                <a:path w="338" h="5407" extrusionOk="0">
                  <a:moveTo>
                    <a:pt x="337" y="5406"/>
                  </a:moveTo>
                  <a:lnTo>
                    <a:pt x="0" y="1"/>
                  </a:lnTo>
                </a:path>
              </a:pathLst>
            </a:custGeom>
            <a:solidFill>
              <a:srgbClr val="995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3065;p65">
              <a:extLst>
                <a:ext uri="{FF2B5EF4-FFF2-40B4-BE49-F238E27FC236}">
                  <a16:creationId xmlns:a16="http://schemas.microsoft.com/office/drawing/2014/main" id="{3132DFFA-A3CC-F2BD-7EAB-E25BBF2F2B04}"/>
                </a:ext>
              </a:extLst>
            </p:cNvPr>
            <p:cNvSpPr/>
            <p:nvPr/>
          </p:nvSpPr>
          <p:spPr>
            <a:xfrm>
              <a:off x="5907962" y="2578714"/>
              <a:ext cx="25923" cy="303400"/>
            </a:xfrm>
            <a:custGeom>
              <a:avLst/>
              <a:gdLst/>
              <a:ahLst/>
              <a:cxnLst/>
              <a:rect l="l" t="t" r="r" b="b"/>
              <a:pathLst>
                <a:path w="473" h="5536" extrusionOk="0">
                  <a:moveTo>
                    <a:pt x="68" y="0"/>
                  </a:moveTo>
                  <a:cubicBezTo>
                    <a:pt x="67" y="0"/>
                    <a:pt x="65" y="0"/>
                    <a:pt x="64" y="0"/>
                  </a:cubicBezTo>
                  <a:cubicBezTo>
                    <a:pt x="28" y="3"/>
                    <a:pt x="1" y="33"/>
                    <a:pt x="4" y="69"/>
                  </a:cubicBezTo>
                  <a:lnTo>
                    <a:pt x="341" y="5475"/>
                  </a:lnTo>
                  <a:cubicBezTo>
                    <a:pt x="343" y="5510"/>
                    <a:pt x="372" y="5536"/>
                    <a:pt x="405" y="5536"/>
                  </a:cubicBezTo>
                  <a:lnTo>
                    <a:pt x="410" y="5536"/>
                  </a:lnTo>
                  <a:cubicBezTo>
                    <a:pt x="446" y="5534"/>
                    <a:pt x="473" y="5504"/>
                    <a:pt x="471" y="5467"/>
                  </a:cubicBezTo>
                  <a:lnTo>
                    <a:pt x="133" y="61"/>
                  </a:lnTo>
                  <a:cubicBezTo>
                    <a:pt x="130" y="26"/>
                    <a:pt x="102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3066;p65">
              <a:extLst>
                <a:ext uri="{FF2B5EF4-FFF2-40B4-BE49-F238E27FC236}">
                  <a16:creationId xmlns:a16="http://schemas.microsoft.com/office/drawing/2014/main" id="{88043F8C-E8DD-BF62-AB68-BD3E47863A7A}"/>
                </a:ext>
              </a:extLst>
            </p:cNvPr>
            <p:cNvSpPr/>
            <p:nvPr/>
          </p:nvSpPr>
          <p:spPr>
            <a:xfrm>
              <a:off x="5593332" y="2625352"/>
              <a:ext cx="5206" cy="94155"/>
            </a:xfrm>
            <a:custGeom>
              <a:avLst/>
              <a:gdLst/>
              <a:ahLst/>
              <a:cxnLst/>
              <a:rect l="l" t="t" r="r" b="b"/>
              <a:pathLst>
                <a:path w="95" h="1718" extrusionOk="0">
                  <a:moveTo>
                    <a:pt x="95" y="0"/>
                  </a:moveTo>
                  <a:lnTo>
                    <a:pt x="1" y="1718"/>
                  </a:lnTo>
                </a:path>
              </a:pathLst>
            </a:custGeom>
            <a:solidFill>
              <a:srgbClr val="F9F6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3067;p65">
              <a:extLst>
                <a:ext uri="{FF2B5EF4-FFF2-40B4-BE49-F238E27FC236}">
                  <a16:creationId xmlns:a16="http://schemas.microsoft.com/office/drawing/2014/main" id="{5AB2659C-2617-D3DC-9361-B6981600DA3E}"/>
                </a:ext>
              </a:extLst>
            </p:cNvPr>
            <p:cNvSpPr/>
            <p:nvPr/>
          </p:nvSpPr>
          <p:spPr>
            <a:xfrm>
              <a:off x="5589660" y="2621790"/>
              <a:ext cx="12605" cy="101334"/>
            </a:xfrm>
            <a:custGeom>
              <a:avLst/>
              <a:gdLst/>
              <a:ahLst/>
              <a:cxnLst/>
              <a:rect l="l" t="t" r="r" b="b"/>
              <a:pathLst>
                <a:path w="230" h="1849" extrusionOk="0">
                  <a:moveTo>
                    <a:pt x="158" y="0"/>
                  </a:moveTo>
                  <a:cubicBezTo>
                    <a:pt x="125" y="0"/>
                    <a:pt x="100" y="29"/>
                    <a:pt x="97" y="62"/>
                  </a:cubicBezTo>
                  <a:lnTo>
                    <a:pt x="2" y="1780"/>
                  </a:lnTo>
                  <a:cubicBezTo>
                    <a:pt x="0" y="1816"/>
                    <a:pt x="27" y="1847"/>
                    <a:pt x="63" y="1848"/>
                  </a:cubicBezTo>
                  <a:lnTo>
                    <a:pt x="68" y="1848"/>
                  </a:lnTo>
                  <a:cubicBezTo>
                    <a:pt x="102" y="1848"/>
                    <a:pt x="131" y="1821"/>
                    <a:pt x="132" y="1787"/>
                  </a:cubicBezTo>
                  <a:lnTo>
                    <a:pt x="226" y="69"/>
                  </a:lnTo>
                  <a:cubicBezTo>
                    <a:pt x="229" y="33"/>
                    <a:pt x="201" y="3"/>
                    <a:pt x="166" y="1"/>
                  </a:cubicBezTo>
                  <a:cubicBezTo>
                    <a:pt x="163" y="0"/>
                    <a:pt x="161" y="0"/>
                    <a:pt x="15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3068;p65">
              <a:extLst>
                <a:ext uri="{FF2B5EF4-FFF2-40B4-BE49-F238E27FC236}">
                  <a16:creationId xmlns:a16="http://schemas.microsoft.com/office/drawing/2014/main" id="{2EDF2B81-687E-4440-2A2F-6FB7258B6602}"/>
                </a:ext>
              </a:extLst>
            </p:cNvPr>
            <p:cNvSpPr/>
            <p:nvPr/>
          </p:nvSpPr>
          <p:spPr>
            <a:xfrm>
              <a:off x="5533376" y="2150750"/>
              <a:ext cx="353218" cy="253364"/>
            </a:xfrm>
            <a:custGeom>
              <a:avLst/>
              <a:gdLst/>
              <a:ahLst/>
              <a:cxnLst/>
              <a:rect l="l" t="t" r="r" b="b"/>
              <a:pathLst>
                <a:path w="6445" h="4623" extrusionOk="0">
                  <a:moveTo>
                    <a:pt x="2470" y="0"/>
                  </a:moveTo>
                  <a:cubicBezTo>
                    <a:pt x="2292" y="0"/>
                    <a:pt x="2123" y="34"/>
                    <a:pt x="1984" y="107"/>
                  </a:cubicBezTo>
                  <a:cubicBezTo>
                    <a:pt x="1453" y="386"/>
                    <a:pt x="1300" y="1073"/>
                    <a:pt x="977" y="1533"/>
                  </a:cubicBezTo>
                  <a:cubicBezTo>
                    <a:pt x="863" y="1696"/>
                    <a:pt x="738" y="1856"/>
                    <a:pt x="570" y="1964"/>
                  </a:cubicBezTo>
                  <a:cubicBezTo>
                    <a:pt x="461" y="2034"/>
                    <a:pt x="329" y="2078"/>
                    <a:pt x="201" y="2078"/>
                  </a:cubicBezTo>
                  <a:cubicBezTo>
                    <a:pt x="132" y="2078"/>
                    <a:pt x="64" y="2065"/>
                    <a:pt x="1" y="2038"/>
                  </a:cubicBezTo>
                  <a:lnTo>
                    <a:pt x="1" y="2038"/>
                  </a:lnTo>
                  <a:cubicBezTo>
                    <a:pt x="120" y="2361"/>
                    <a:pt x="368" y="2644"/>
                    <a:pt x="688" y="2771"/>
                  </a:cubicBezTo>
                  <a:cubicBezTo>
                    <a:pt x="807" y="2819"/>
                    <a:pt x="937" y="2843"/>
                    <a:pt x="1066" y="2843"/>
                  </a:cubicBezTo>
                  <a:cubicBezTo>
                    <a:pt x="1283" y="2843"/>
                    <a:pt x="1499" y="2774"/>
                    <a:pt x="1665" y="2636"/>
                  </a:cubicBezTo>
                  <a:cubicBezTo>
                    <a:pt x="1817" y="2509"/>
                    <a:pt x="1931" y="2327"/>
                    <a:pt x="2115" y="2252"/>
                  </a:cubicBezTo>
                  <a:cubicBezTo>
                    <a:pt x="2206" y="2216"/>
                    <a:pt x="2303" y="2210"/>
                    <a:pt x="2402" y="2210"/>
                  </a:cubicBezTo>
                  <a:cubicBezTo>
                    <a:pt x="2445" y="2210"/>
                    <a:pt x="2489" y="2211"/>
                    <a:pt x="2531" y="2211"/>
                  </a:cubicBezTo>
                  <a:cubicBezTo>
                    <a:pt x="2551" y="2211"/>
                    <a:pt x="2571" y="2211"/>
                    <a:pt x="2590" y="2210"/>
                  </a:cubicBezTo>
                  <a:cubicBezTo>
                    <a:pt x="2627" y="2209"/>
                    <a:pt x="2665" y="2205"/>
                    <a:pt x="2703" y="2201"/>
                  </a:cubicBezTo>
                  <a:lnTo>
                    <a:pt x="2703" y="2201"/>
                  </a:lnTo>
                  <a:cubicBezTo>
                    <a:pt x="2657" y="2365"/>
                    <a:pt x="2631" y="2537"/>
                    <a:pt x="2631" y="2715"/>
                  </a:cubicBezTo>
                  <a:cubicBezTo>
                    <a:pt x="2631" y="3769"/>
                    <a:pt x="3484" y="4622"/>
                    <a:pt x="4537" y="4622"/>
                  </a:cubicBezTo>
                  <a:cubicBezTo>
                    <a:pt x="5590" y="4622"/>
                    <a:pt x="6444" y="3769"/>
                    <a:pt x="6444" y="2715"/>
                  </a:cubicBezTo>
                  <a:cubicBezTo>
                    <a:pt x="6444" y="1662"/>
                    <a:pt x="5590" y="808"/>
                    <a:pt x="4537" y="808"/>
                  </a:cubicBezTo>
                  <a:cubicBezTo>
                    <a:pt x="4294" y="808"/>
                    <a:pt x="4063" y="855"/>
                    <a:pt x="3848" y="938"/>
                  </a:cubicBezTo>
                  <a:cubicBezTo>
                    <a:pt x="3794" y="545"/>
                    <a:pt x="3426" y="238"/>
                    <a:pt x="3005" y="93"/>
                  </a:cubicBezTo>
                  <a:cubicBezTo>
                    <a:pt x="2830" y="33"/>
                    <a:pt x="2645" y="0"/>
                    <a:pt x="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3069;p65">
              <a:extLst>
                <a:ext uri="{FF2B5EF4-FFF2-40B4-BE49-F238E27FC236}">
                  <a16:creationId xmlns:a16="http://schemas.microsoft.com/office/drawing/2014/main" id="{177D7DC0-5462-FB1F-23F2-3E8D54E8AA72}"/>
                </a:ext>
              </a:extLst>
            </p:cNvPr>
            <p:cNvSpPr/>
            <p:nvPr/>
          </p:nvSpPr>
          <p:spPr>
            <a:xfrm>
              <a:off x="5529650" y="2147079"/>
              <a:ext cx="360452" cy="260598"/>
            </a:xfrm>
            <a:custGeom>
              <a:avLst/>
              <a:gdLst/>
              <a:ahLst/>
              <a:cxnLst/>
              <a:rect l="l" t="t" r="r" b="b"/>
              <a:pathLst>
                <a:path w="6577" h="4755" extrusionOk="0">
                  <a:moveTo>
                    <a:pt x="2540" y="130"/>
                  </a:moveTo>
                  <a:cubicBezTo>
                    <a:pt x="2703" y="130"/>
                    <a:pt x="2879" y="160"/>
                    <a:pt x="3053" y="220"/>
                  </a:cubicBezTo>
                  <a:cubicBezTo>
                    <a:pt x="3404" y="341"/>
                    <a:pt x="3799" y="614"/>
                    <a:pt x="3854" y="1013"/>
                  </a:cubicBezTo>
                  <a:cubicBezTo>
                    <a:pt x="3857" y="1032"/>
                    <a:pt x="3868" y="1050"/>
                    <a:pt x="3885" y="1060"/>
                  </a:cubicBezTo>
                  <a:cubicBezTo>
                    <a:pt x="3895" y="1066"/>
                    <a:pt x="3907" y="1069"/>
                    <a:pt x="3918" y="1069"/>
                  </a:cubicBezTo>
                  <a:cubicBezTo>
                    <a:pt x="3926" y="1069"/>
                    <a:pt x="3934" y="1068"/>
                    <a:pt x="3941" y="1065"/>
                  </a:cubicBezTo>
                  <a:cubicBezTo>
                    <a:pt x="4155" y="982"/>
                    <a:pt x="4380" y="939"/>
                    <a:pt x="4605" y="939"/>
                  </a:cubicBezTo>
                  <a:cubicBezTo>
                    <a:pt x="5621" y="939"/>
                    <a:pt x="6447" y="1766"/>
                    <a:pt x="6447" y="2781"/>
                  </a:cubicBezTo>
                  <a:cubicBezTo>
                    <a:pt x="6447" y="3797"/>
                    <a:pt x="5621" y="4623"/>
                    <a:pt x="4605" y="4623"/>
                  </a:cubicBezTo>
                  <a:cubicBezTo>
                    <a:pt x="3589" y="4623"/>
                    <a:pt x="2763" y="3797"/>
                    <a:pt x="2763" y="2781"/>
                  </a:cubicBezTo>
                  <a:cubicBezTo>
                    <a:pt x="2763" y="2617"/>
                    <a:pt x="2787" y="2449"/>
                    <a:pt x="2833" y="2285"/>
                  </a:cubicBezTo>
                  <a:cubicBezTo>
                    <a:pt x="2840" y="2264"/>
                    <a:pt x="2834" y="2241"/>
                    <a:pt x="2820" y="2224"/>
                  </a:cubicBezTo>
                  <a:cubicBezTo>
                    <a:pt x="2807" y="2210"/>
                    <a:pt x="2789" y="2203"/>
                    <a:pt x="2771" y="2203"/>
                  </a:cubicBezTo>
                  <a:cubicBezTo>
                    <a:pt x="2768" y="2203"/>
                    <a:pt x="2764" y="2203"/>
                    <a:pt x="2764" y="2204"/>
                  </a:cubicBezTo>
                  <a:cubicBezTo>
                    <a:pt x="2728" y="2208"/>
                    <a:pt x="2693" y="2211"/>
                    <a:pt x="2658" y="2213"/>
                  </a:cubicBezTo>
                  <a:cubicBezTo>
                    <a:pt x="2645" y="2213"/>
                    <a:pt x="2632" y="2213"/>
                    <a:pt x="2619" y="2213"/>
                  </a:cubicBezTo>
                  <a:cubicBezTo>
                    <a:pt x="2592" y="2213"/>
                    <a:pt x="2566" y="2213"/>
                    <a:pt x="2539" y="2213"/>
                  </a:cubicBezTo>
                  <a:cubicBezTo>
                    <a:pt x="2516" y="2213"/>
                    <a:pt x="2493" y="2212"/>
                    <a:pt x="2469" y="2212"/>
                  </a:cubicBezTo>
                  <a:cubicBezTo>
                    <a:pt x="2367" y="2212"/>
                    <a:pt x="2262" y="2219"/>
                    <a:pt x="2161" y="2260"/>
                  </a:cubicBezTo>
                  <a:cubicBezTo>
                    <a:pt x="2027" y="2313"/>
                    <a:pt x="1931" y="2415"/>
                    <a:pt x="1837" y="2514"/>
                  </a:cubicBezTo>
                  <a:cubicBezTo>
                    <a:pt x="1788" y="2563"/>
                    <a:pt x="1744" y="2611"/>
                    <a:pt x="1694" y="2653"/>
                  </a:cubicBezTo>
                  <a:cubicBezTo>
                    <a:pt x="1544" y="2778"/>
                    <a:pt x="1342" y="2844"/>
                    <a:pt x="1135" y="2844"/>
                  </a:cubicBezTo>
                  <a:cubicBezTo>
                    <a:pt x="1016" y="2844"/>
                    <a:pt x="896" y="2822"/>
                    <a:pt x="784" y="2778"/>
                  </a:cubicBezTo>
                  <a:cubicBezTo>
                    <a:pt x="533" y="2677"/>
                    <a:pt x="315" y="2467"/>
                    <a:pt x="185" y="2203"/>
                  </a:cubicBezTo>
                  <a:lnTo>
                    <a:pt x="185" y="2203"/>
                  </a:lnTo>
                  <a:cubicBezTo>
                    <a:pt x="213" y="2206"/>
                    <a:pt x="241" y="2208"/>
                    <a:pt x="270" y="2208"/>
                  </a:cubicBezTo>
                  <a:cubicBezTo>
                    <a:pt x="405" y="2208"/>
                    <a:pt x="548" y="2166"/>
                    <a:pt x="676" y="2084"/>
                  </a:cubicBezTo>
                  <a:cubicBezTo>
                    <a:pt x="852" y="1971"/>
                    <a:pt x="984" y="1802"/>
                    <a:pt x="1101" y="1636"/>
                  </a:cubicBezTo>
                  <a:cubicBezTo>
                    <a:pt x="1210" y="1481"/>
                    <a:pt x="1301" y="1300"/>
                    <a:pt x="1389" y="1123"/>
                  </a:cubicBezTo>
                  <a:cubicBezTo>
                    <a:pt x="1564" y="771"/>
                    <a:pt x="1746" y="407"/>
                    <a:pt x="2084" y="230"/>
                  </a:cubicBezTo>
                  <a:cubicBezTo>
                    <a:pt x="2211" y="163"/>
                    <a:pt x="2369" y="130"/>
                    <a:pt x="2540" y="130"/>
                  </a:cubicBezTo>
                  <a:close/>
                  <a:moveTo>
                    <a:pt x="2540" y="0"/>
                  </a:moveTo>
                  <a:cubicBezTo>
                    <a:pt x="2347" y="0"/>
                    <a:pt x="2169" y="39"/>
                    <a:pt x="2024" y="116"/>
                  </a:cubicBezTo>
                  <a:cubicBezTo>
                    <a:pt x="1648" y="313"/>
                    <a:pt x="1458" y="697"/>
                    <a:pt x="1273" y="1066"/>
                  </a:cubicBezTo>
                  <a:cubicBezTo>
                    <a:pt x="1183" y="1245"/>
                    <a:pt x="1098" y="1415"/>
                    <a:pt x="994" y="1561"/>
                  </a:cubicBezTo>
                  <a:cubicBezTo>
                    <a:pt x="868" y="1741"/>
                    <a:pt x="754" y="1881"/>
                    <a:pt x="604" y="1975"/>
                  </a:cubicBezTo>
                  <a:cubicBezTo>
                    <a:pt x="498" y="2043"/>
                    <a:pt x="380" y="2079"/>
                    <a:pt x="271" y="2079"/>
                  </a:cubicBezTo>
                  <a:cubicBezTo>
                    <a:pt x="208" y="2079"/>
                    <a:pt x="149" y="2068"/>
                    <a:pt x="96" y="2044"/>
                  </a:cubicBezTo>
                  <a:cubicBezTo>
                    <a:pt x="88" y="2040"/>
                    <a:pt x="79" y="2038"/>
                    <a:pt x="70" y="2038"/>
                  </a:cubicBezTo>
                  <a:cubicBezTo>
                    <a:pt x="54" y="2038"/>
                    <a:pt x="38" y="2044"/>
                    <a:pt x="26" y="2056"/>
                  </a:cubicBezTo>
                  <a:cubicBezTo>
                    <a:pt x="6" y="2074"/>
                    <a:pt x="0" y="2101"/>
                    <a:pt x="9" y="2126"/>
                  </a:cubicBezTo>
                  <a:cubicBezTo>
                    <a:pt x="140" y="2480"/>
                    <a:pt x="411" y="2768"/>
                    <a:pt x="733" y="2897"/>
                  </a:cubicBezTo>
                  <a:cubicBezTo>
                    <a:pt x="863" y="2949"/>
                    <a:pt x="1001" y="2974"/>
                    <a:pt x="1136" y="2974"/>
                  </a:cubicBezTo>
                  <a:cubicBezTo>
                    <a:pt x="1371" y="2974"/>
                    <a:pt x="1599" y="2898"/>
                    <a:pt x="1775" y="2752"/>
                  </a:cubicBezTo>
                  <a:cubicBezTo>
                    <a:pt x="1829" y="2706"/>
                    <a:pt x="1880" y="2653"/>
                    <a:pt x="1927" y="2602"/>
                  </a:cubicBezTo>
                  <a:cubicBezTo>
                    <a:pt x="2016" y="2510"/>
                    <a:pt x="2099" y="2422"/>
                    <a:pt x="2207" y="2379"/>
                  </a:cubicBezTo>
                  <a:cubicBezTo>
                    <a:pt x="2288" y="2347"/>
                    <a:pt x="2376" y="2342"/>
                    <a:pt x="2471" y="2342"/>
                  </a:cubicBezTo>
                  <a:cubicBezTo>
                    <a:pt x="2492" y="2342"/>
                    <a:pt x="2513" y="2342"/>
                    <a:pt x="2535" y="2343"/>
                  </a:cubicBezTo>
                  <a:cubicBezTo>
                    <a:pt x="2556" y="2343"/>
                    <a:pt x="2577" y="2343"/>
                    <a:pt x="2598" y="2343"/>
                  </a:cubicBezTo>
                  <a:cubicBezTo>
                    <a:pt x="2619" y="2343"/>
                    <a:pt x="2639" y="2343"/>
                    <a:pt x="2660" y="2343"/>
                  </a:cubicBezTo>
                  <a:cubicBezTo>
                    <a:pt x="2668" y="2343"/>
                    <a:pt x="2678" y="2342"/>
                    <a:pt x="2685" y="2342"/>
                  </a:cubicBezTo>
                  <a:cubicBezTo>
                    <a:pt x="2650" y="2488"/>
                    <a:pt x="2633" y="2635"/>
                    <a:pt x="2633" y="2783"/>
                  </a:cubicBezTo>
                  <a:cubicBezTo>
                    <a:pt x="2633" y="3869"/>
                    <a:pt x="3518" y="4755"/>
                    <a:pt x="4605" y="4755"/>
                  </a:cubicBezTo>
                  <a:cubicBezTo>
                    <a:pt x="5693" y="4755"/>
                    <a:pt x="6577" y="3869"/>
                    <a:pt x="6577" y="2781"/>
                  </a:cubicBezTo>
                  <a:cubicBezTo>
                    <a:pt x="6577" y="1694"/>
                    <a:pt x="5693" y="809"/>
                    <a:pt x="4605" y="809"/>
                  </a:cubicBezTo>
                  <a:cubicBezTo>
                    <a:pt x="4387" y="809"/>
                    <a:pt x="4173" y="845"/>
                    <a:pt x="3966" y="917"/>
                  </a:cubicBezTo>
                  <a:cubicBezTo>
                    <a:pt x="3880" y="567"/>
                    <a:pt x="3555" y="257"/>
                    <a:pt x="3095" y="98"/>
                  </a:cubicBezTo>
                  <a:cubicBezTo>
                    <a:pt x="2908" y="33"/>
                    <a:pt x="2718" y="0"/>
                    <a:pt x="2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3070;p65">
              <a:extLst>
                <a:ext uri="{FF2B5EF4-FFF2-40B4-BE49-F238E27FC236}">
                  <a16:creationId xmlns:a16="http://schemas.microsoft.com/office/drawing/2014/main" id="{DBFF5F32-6D4D-2713-B337-7B145F25C655}"/>
                </a:ext>
              </a:extLst>
            </p:cNvPr>
            <p:cNvSpPr/>
            <p:nvPr/>
          </p:nvSpPr>
          <p:spPr>
            <a:xfrm>
              <a:off x="5677347" y="2222324"/>
              <a:ext cx="219878" cy="273587"/>
            </a:xfrm>
            <a:custGeom>
              <a:avLst/>
              <a:gdLst/>
              <a:ahLst/>
              <a:cxnLst/>
              <a:rect l="l" t="t" r="r" b="b"/>
              <a:pathLst>
                <a:path w="4012" h="4992" extrusionOk="0">
                  <a:moveTo>
                    <a:pt x="2925" y="0"/>
                  </a:moveTo>
                  <a:cubicBezTo>
                    <a:pt x="2842" y="186"/>
                    <a:pt x="2710" y="358"/>
                    <a:pt x="2571" y="509"/>
                  </a:cubicBezTo>
                  <a:cubicBezTo>
                    <a:pt x="2331" y="766"/>
                    <a:pt x="2050" y="996"/>
                    <a:pt x="1717" y="1106"/>
                  </a:cubicBezTo>
                  <a:cubicBezTo>
                    <a:pt x="1635" y="1133"/>
                    <a:pt x="1550" y="1151"/>
                    <a:pt x="1463" y="1162"/>
                  </a:cubicBezTo>
                  <a:lnTo>
                    <a:pt x="1607" y="1163"/>
                  </a:lnTo>
                  <a:lnTo>
                    <a:pt x="1665" y="1649"/>
                  </a:lnTo>
                  <a:cubicBezTo>
                    <a:pt x="1685" y="1792"/>
                    <a:pt x="1615" y="1936"/>
                    <a:pt x="1485" y="2043"/>
                  </a:cubicBezTo>
                  <a:cubicBezTo>
                    <a:pt x="1414" y="1707"/>
                    <a:pt x="1117" y="1470"/>
                    <a:pt x="779" y="1470"/>
                  </a:cubicBezTo>
                  <a:cubicBezTo>
                    <a:pt x="744" y="1470"/>
                    <a:pt x="709" y="1472"/>
                    <a:pt x="674" y="1477"/>
                  </a:cubicBezTo>
                  <a:cubicBezTo>
                    <a:pt x="276" y="1533"/>
                    <a:pt x="0" y="1901"/>
                    <a:pt x="56" y="2299"/>
                  </a:cubicBezTo>
                  <a:cubicBezTo>
                    <a:pt x="108" y="2663"/>
                    <a:pt x="420" y="2924"/>
                    <a:pt x="777" y="2924"/>
                  </a:cubicBezTo>
                  <a:cubicBezTo>
                    <a:pt x="788" y="2924"/>
                    <a:pt x="799" y="2923"/>
                    <a:pt x="810" y="2923"/>
                  </a:cubicBezTo>
                  <a:lnTo>
                    <a:pt x="810" y="2923"/>
                  </a:lnTo>
                  <a:lnTo>
                    <a:pt x="751" y="4932"/>
                  </a:lnTo>
                  <a:lnTo>
                    <a:pt x="2712" y="4991"/>
                  </a:lnTo>
                  <a:lnTo>
                    <a:pt x="2752" y="3654"/>
                  </a:lnTo>
                  <a:cubicBezTo>
                    <a:pt x="3506" y="3465"/>
                    <a:pt x="4011" y="2730"/>
                    <a:pt x="3898" y="1941"/>
                  </a:cubicBezTo>
                  <a:lnTo>
                    <a:pt x="3789" y="1176"/>
                  </a:lnTo>
                  <a:cubicBezTo>
                    <a:pt x="3715" y="644"/>
                    <a:pt x="3376" y="214"/>
                    <a:pt x="2925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3071;p65">
              <a:extLst>
                <a:ext uri="{FF2B5EF4-FFF2-40B4-BE49-F238E27FC236}">
                  <a16:creationId xmlns:a16="http://schemas.microsoft.com/office/drawing/2014/main" id="{B899F2FA-E9E0-86A5-C723-4397541DBB53}"/>
                </a:ext>
              </a:extLst>
            </p:cNvPr>
            <p:cNvSpPr/>
            <p:nvPr/>
          </p:nvSpPr>
          <p:spPr>
            <a:xfrm>
              <a:off x="5673346" y="2218707"/>
              <a:ext cx="227222" cy="280656"/>
            </a:xfrm>
            <a:custGeom>
              <a:avLst/>
              <a:gdLst/>
              <a:ahLst/>
              <a:cxnLst/>
              <a:rect l="l" t="t" r="r" b="b"/>
              <a:pathLst>
                <a:path w="4146" h="5121" extrusionOk="0">
                  <a:moveTo>
                    <a:pt x="3029" y="154"/>
                  </a:moveTo>
                  <a:cubicBezTo>
                    <a:pt x="3446" y="376"/>
                    <a:pt x="3732" y="781"/>
                    <a:pt x="3799" y="1251"/>
                  </a:cubicBezTo>
                  <a:lnTo>
                    <a:pt x="3908" y="2016"/>
                  </a:lnTo>
                  <a:cubicBezTo>
                    <a:pt x="4015" y="2768"/>
                    <a:pt x="3541" y="3473"/>
                    <a:pt x="2807" y="3657"/>
                  </a:cubicBezTo>
                  <a:cubicBezTo>
                    <a:pt x="2778" y="3665"/>
                    <a:pt x="2759" y="3689"/>
                    <a:pt x="2757" y="3718"/>
                  </a:cubicBezTo>
                  <a:lnTo>
                    <a:pt x="2720" y="4990"/>
                  </a:lnTo>
                  <a:lnTo>
                    <a:pt x="888" y="4935"/>
                  </a:lnTo>
                  <a:lnTo>
                    <a:pt x="948" y="2989"/>
                  </a:lnTo>
                  <a:cubicBezTo>
                    <a:pt x="948" y="2971"/>
                    <a:pt x="941" y="2954"/>
                    <a:pt x="929" y="2941"/>
                  </a:cubicBezTo>
                  <a:cubicBezTo>
                    <a:pt x="916" y="2930"/>
                    <a:pt x="900" y="2922"/>
                    <a:pt x="884" y="2922"/>
                  </a:cubicBezTo>
                  <a:cubicBezTo>
                    <a:pt x="883" y="2922"/>
                    <a:pt x="882" y="2922"/>
                    <a:pt x="881" y="2922"/>
                  </a:cubicBezTo>
                  <a:cubicBezTo>
                    <a:pt x="869" y="2923"/>
                    <a:pt x="857" y="2923"/>
                    <a:pt x="846" y="2923"/>
                  </a:cubicBezTo>
                  <a:cubicBezTo>
                    <a:pt x="517" y="2923"/>
                    <a:pt x="241" y="2684"/>
                    <a:pt x="194" y="2355"/>
                  </a:cubicBezTo>
                  <a:cubicBezTo>
                    <a:pt x="142" y="1994"/>
                    <a:pt x="394" y="1658"/>
                    <a:pt x="756" y="1606"/>
                  </a:cubicBezTo>
                  <a:cubicBezTo>
                    <a:pt x="787" y="1602"/>
                    <a:pt x="818" y="1600"/>
                    <a:pt x="849" y="1600"/>
                  </a:cubicBezTo>
                  <a:cubicBezTo>
                    <a:pt x="1155" y="1600"/>
                    <a:pt x="1429" y="1816"/>
                    <a:pt x="1495" y="2122"/>
                  </a:cubicBezTo>
                  <a:cubicBezTo>
                    <a:pt x="1499" y="2144"/>
                    <a:pt x="1516" y="2163"/>
                    <a:pt x="1537" y="2170"/>
                  </a:cubicBezTo>
                  <a:cubicBezTo>
                    <a:pt x="1543" y="2172"/>
                    <a:pt x="1551" y="2173"/>
                    <a:pt x="1558" y="2173"/>
                  </a:cubicBezTo>
                  <a:cubicBezTo>
                    <a:pt x="1573" y="2173"/>
                    <a:pt x="1588" y="2168"/>
                    <a:pt x="1599" y="2159"/>
                  </a:cubicBezTo>
                  <a:cubicBezTo>
                    <a:pt x="1749" y="2034"/>
                    <a:pt x="1823" y="1870"/>
                    <a:pt x="1801" y="1707"/>
                  </a:cubicBezTo>
                  <a:lnTo>
                    <a:pt x="1747" y="1253"/>
                  </a:lnTo>
                  <a:cubicBezTo>
                    <a:pt x="1769" y="1245"/>
                    <a:pt x="1790" y="1239"/>
                    <a:pt x="1811" y="1233"/>
                  </a:cubicBezTo>
                  <a:cubicBezTo>
                    <a:pt x="2111" y="1133"/>
                    <a:pt x="2399" y="932"/>
                    <a:pt x="2693" y="617"/>
                  </a:cubicBezTo>
                  <a:cubicBezTo>
                    <a:pt x="2839" y="461"/>
                    <a:pt x="2952" y="305"/>
                    <a:pt x="3029" y="154"/>
                  </a:cubicBezTo>
                  <a:close/>
                  <a:moveTo>
                    <a:pt x="2993" y="0"/>
                  </a:moveTo>
                  <a:cubicBezTo>
                    <a:pt x="2985" y="0"/>
                    <a:pt x="2977" y="1"/>
                    <a:pt x="2970" y="4"/>
                  </a:cubicBezTo>
                  <a:cubicBezTo>
                    <a:pt x="2954" y="10"/>
                    <a:pt x="2942" y="24"/>
                    <a:pt x="2934" y="39"/>
                  </a:cubicBezTo>
                  <a:cubicBezTo>
                    <a:pt x="2864" y="196"/>
                    <a:pt x="2750" y="361"/>
                    <a:pt x="2592" y="529"/>
                  </a:cubicBezTo>
                  <a:cubicBezTo>
                    <a:pt x="2315" y="828"/>
                    <a:pt x="2044" y="1017"/>
                    <a:pt x="1765" y="1109"/>
                  </a:cubicBezTo>
                  <a:cubicBezTo>
                    <a:pt x="1687" y="1134"/>
                    <a:pt x="1606" y="1152"/>
                    <a:pt x="1524" y="1161"/>
                  </a:cubicBezTo>
                  <a:cubicBezTo>
                    <a:pt x="1490" y="1165"/>
                    <a:pt x="1465" y="1194"/>
                    <a:pt x="1467" y="1229"/>
                  </a:cubicBezTo>
                  <a:cubicBezTo>
                    <a:pt x="1468" y="1262"/>
                    <a:pt x="1496" y="1290"/>
                    <a:pt x="1530" y="1290"/>
                  </a:cubicBezTo>
                  <a:lnTo>
                    <a:pt x="1618" y="1291"/>
                  </a:lnTo>
                  <a:lnTo>
                    <a:pt x="1670" y="1722"/>
                  </a:lnTo>
                  <a:cubicBezTo>
                    <a:pt x="1681" y="1811"/>
                    <a:pt x="1651" y="1903"/>
                    <a:pt x="1586" y="1984"/>
                  </a:cubicBezTo>
                  <a:cubicBezTo>
                    <a:pt x="1471" y="1676"/>
                    <a:pt x="1173" y="1469"/>
                    <a:pt x="843" y="1469"/>
                  </a:cubicBezTo>
                  <a:cubicBezTo>
                    <a:pt x="807" y="1469"/>
                    <a:pt x="770" y="1472"/>
                    <a:pt x="733" y="1477"/>
                  </a:cubicBezTo>
                  <a:cubicBezTo>
                    <a:pt x="302" y="1538"/>
                    <a:pt x="1" y="1940"/>
                    <a:pt x="62" y="2371"/>
                  </a:cubicBezTo>
                  <a:cubicBezTo>
                    <a:pt x="116" y="2755"/>
                    <a:pt x="432" y="3038"/>
                    <a:pt x="813" y="3051"/>
                  </a:cubicBezTo>
                  <a:lnTo>
                    <a:pt x="754" y="4995"/>
                  </a:lnTo>
                  <a:cubicBezTo>
                    <a:pt x="754" y="5013"/>
                    <a:pt x="761" y="5028"/>
                    <a:pt x="773" y="5042"/>
                  </a:cubicBezTo>
                  <a:cubicBezTo>
                    <a:pt x="784" y="5054"/>
                    <a:pt x="801" y="5062"/>
                    <a:pt x="819" y="5062"/>
                  </a:cubicBezTo>
                  <a:lnTo>
                    <a:pt x="2780" y="5120"/>
                  </a:lnTo>
                  <a:lnTo>
                    <a:pt x="2782" y="5120"/>
                  </a:lnTo>
                  <a:cubicBezTo>
                    <a:pt x="2817" y="5120"/>
                    <a:pt x="2845" y="5093"/>
                    <a:pt x="2843" y="5057"/>
                  </a:cubicBezTo>
                  <a:lnTo>
                    <a:pt x="2882" y="3768"/>
                  </a:lnTo>
                  <a:cubicBezTo>
                    <a:pt x="3653" y="3549"/>
                    <a:pt x="4146" y="2797"/>
                    <a:pt x="4032" y="1997"/>
                  </a:cubicBezTo>
                  <a:lnTo>
                    <a:pt x="3923" y="1231"/>
                  </a:lnTo>
                  <a:cubicBezTo>
                    <a:pt x="3846" y="696"/>
                    <a:pt x="3510" y="239"/>
                    <a:pt x="3021" y="6"/>
                  </a:cubicBezTo>
                  <a:cubicBezTo>
                    <a:pt x="3012" y="2"/>
                    <a:pt x="3002" y="0"/>
                    <a:pt x="2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3072;p65">
              <a:extLst>
                <a:ext uri="{FF2B5EF4-FFF2-40B4-BE49-F238E27FC236}">
                  <a16:creationId xmlns:a16="http://schemas.microsoft.com/office/drawing/2014/main" id="{0736BD14-835E-50BB-E2E6-AC94C7A44C23}"/>
                </a:ext>
              </a:extLst>
            </p:cNvPr>
            <p:cNvSpPr/>
            <p:nvPr/>
          </p:nvSpPr>
          <p:spPr>
            <a:xfrm>
              <a:off x="5767664" y="2412329"/>
              <a:ext cx="60231" cy="37596"/>
            </a:xfrm>
            <a:custGeom>
              <a:avLst/>
              <a:gdLst/>
              <a:ahLst/>
              <a:cxnLst/>
              <a:rect l="l" t="t" r="r" b="b"/>
              <a:pathLst>
                <a:path w="1099" h="686" extrusionOk="0">
                  <a:moveTo>
                    <a:pt x="0" y="1"/>
                  </a:moveTo>
                  <a:cubicBezTo>
                    <a:pt x="319" y="554"/>
                    <a:pt x="1082" y="686"/>
                    <a:pt x="1082" y="686"/>
                  </a:cubicBezTo>
                  <a:lnTo>
                    <a:pt x="1098" y="136"/>
                  </a:lnTo>
                  <a:lnTo>
                    <a:pt x="1098" y="136"/>
                  </a:lnTo>
                  <a:cubicBezTo>
                    <a:pt x="1046" y="149"/>
                    <a:pt x="995" y="159"/>
                    <a:pt x="942" y="167"/>
                  </a:cubicBezTo>
                  <a:cubicBezTo>
                    <a:pt x="867" y="177"/>
                    <a:pt x="794" y="183"/>
                    <a:pt x="721" y="183"/>
                  </a:cubicBezTo>
                  <a:cubicBezTo>
                    <a:pt x="463" y="183"/>
                    <a:pt x="217" y="11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3073;p65">
              <a:extLst>
                <a:ext uri="{FF2B5EF4-FFF2-40B4-BE49-F238E27FC236}">
                  <a16:creationId xmlns:a16="http://schemas.microsoft.com/office/drawing/2014/main" id="{59AD0B3C-08AD-87CC-CAAD-F0889C6B88EE}"/>
                </a:ext>
              </a:extLst>
            </p:cNvPr>
            <p:cNvSpPr/>
            <p:nvPr/>
          </p:nvSpPr>
          <p:spPr>
            <a:xfrm>
              <a:off x="5813918" y="2309956"/>
              <a:ext cx="12441" cy="12002"/>
            </a:xfrm>
            <a:custGeom>
              <a:avLst/>
              <a:gdLst/>
              <a:ahLst/>
              <a:cxnLst/>
              <a:rect l="l" t="t" r="r" b="b"/>
              <a:pathLst>
                <a:path w="227" h="219" extrusionOk="0">
                  <a:moveTo>
                    <a:pt x="116" y="0"/>
                  </a:moveTo>
                  <a:cubicBezTo>
                    <a:pt x="58" y="0"/>
                    <a:pt x="9" y="44"/>
                    <a:pt x="4" y="102"/>
                  </a:cubicBezTo>
                  <a:cubicBezTo>
                    <a:pt x="0" y="161"/>
                    <a:pt x="46" y="213"/>
                    <a:pt x="106" y="219"/>
                  </a:cubicBezTo>
                  <a:cubicBezTo>
                    <a:pt x="108" y="219"/>
                    <a:pt x="111" y="219"/>
                    <a:pt x="113" y="219"/>
                  </a:cubicBezTo>
                  <a:cubicBezTo>
                    <a:pt x="169" y="219"/>
                    <a:pt x="217" y="175"/>
                    <a:pt x="222" y="118"/>
                  </a:cubicBezTo>
                  <a:cubicBezTo>
                    <a:pt x="226" y="58"/>
                    <a:pt x="182" y="5"/>
                    <a:pt x="122" y="1"/>
                  </a:cubicBezTo>
                  <a:cubicBezTo>
                    <a:pt x="120" y="1"/>
                    <a:pt x="118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3074;p65">
              <a:extLst>
                <a:ext uri="{FF2B5EF4-FFF2-40B4-BE49-F238E27FC236}">
                  <a16:creationId xmlns:a16="http://schemas.microsoft.com/office/drawing/2014/main" id="{0374A7A2-5DC5-1BB0-2E34-CC3B07FB886E}"/>
                </a:ext>
              </a:extLst>
            </p:cNvPr>
            <p:cNvSpPr/>
            <p:nvPr/>
          </p:nvSpPr>
          <p:spPr>
            <a:xfrm>
              <a:off x="5871517" y="2311381"/>
              <a:ext cx="11071" cy="10687"/>
            </a:xfrm>
            <a:custGeom>
              <a:avLst/>
              <a:gdLst/>
              <a:ahLst/>
              <a:cxnLst/>
              <a:rect l="l" t="t" r="r" b="b"/>
              <a:pathLst>
                <a:path w="202" h="195" extrusionOk="0">
                  <a:moveTo>
                    <a:pt x="102" y="0"/>
                  </a:moveTo>
                  <a:cubicBezTo>
                    <a:pt x="51" y="0"/>
                    <a:pt x="8" y="39"/>
                    <a:pt x="5" y="91"/>
                  </a:cubicBezTo>
                  <a:cubicBezTo>
                    <a:pt x="0" y="144"/>
                    <a:pt x="41" y="190"/>
                    <a:pt x="94" y="195"/>
                  </a:cubicBezTo>
                  <a:cubicBezTo>
                    <a:pt x="96" y="195"/>
                    <a:pt x="98" y="195"/>
                    <a:pt x="100" y="195"/>
                  </a:cubicBezTo>
                  <a:cubicBezTo>
                    <a:pt x="150" y="195"/>
                    <a:pt x="194" y="156"/>
                    <a:pt x="198" y="104"/>
                  </a:cubicBezTo>
                  <a:cubicBezTo>
                    <a:pt x="202" y="51"/>
                    <a:pt x="162" y="5"/>
                    <a:pt x="108" y="1"/>
                  </a:cubicBezTo>
                  <a:cubicBezTo>
                    <a:pt x="106" y="0"/>
                    <a:pt x="104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3075;p65">
              <a:extLst>
                <a:ext uri="{FF2B5EF4-FFF2-40B4-BE49-F238E27FC236}">
                  <a16:creationId xmlns:a16="http://schemas.microsoft.com/office/drawing/2014/main" id="{8C378EDA-878C-184D-9590-4AF08322CB78}"/>
                </a:ext>
              </a:extLst>
            </p:cNvPr>
            <p:cNvSpPr/>
            <p:nvPr/>
          </p:nvSpPr>
          <p:spPr>
            <a:xfrm>
              <a:off x="5796381" y="2272031"/>
              <a:ext cx="32609" cy="14359"/>
            </a:xfrm>
            <a:custGeom>
              <a:avLst/>
              <a:gdLst/>
              <a:ahLst/>
              <a:cxnLst/>
              <a:rect l="l" t="t" r="r" b="b"/>
              <a:pathLst>
                <a:path w="595" h="262" extrusionOk="0">
                  <a:moveTo>
                    <a:pt x="355" y="0"/>
                  </a:moveTo>
                  <a:cubicBezTo>
                    <a:pt x="329" y="0"/>
                    <a:pt x="301" y="3"/>
                    <a:pt x="272" y="8"/>
                  </a:cubicBezTo>
                  <a:cubicBezTo>
                    <a:pt x="146" y="33"/>
                    <a:pt x="59" y="103"/>
                    <a:pt x="32" y="157"/>
                  </a:cubicBezTo>
                  <a:cubicBezTo>
                    <a:pt x="0" y="213"/>
                    <a:pt x="22" y="251"/>
                    <a:pt x="58" y="259"/>
                  </a:cubicBezTo>
                  <a:cubicBezTo>
                    <a:pt x="66" y="260"/>
                    <a:pt x="74" y="261"/>
                    <a:pt x="83" y="261"/>
                  </a:cubicBezTo>
                  <a:cubicBezTo>
                    <a:pt x="114" y="261"/>
                    <a:pt x="148" y="252"/>
                    <a:pt x="182" y="244"/>
                  </a:cubicBezTo>
                  <a:cubicBezTo>
                    <a:pt x="226" y="234"/>
                    <a:pt x="268" y="225"/>
                    <a:pt x="308" y="217"/>
                  </a:cubicBezTo>
                  <a:cubicBezTo>
                    <a:pt x="346" y="209"/>
                    <a:pt x="391" y="203"/>
                    <a:pt x="434" y="198"/>
                  </a:cubicBezTo>
                  <a:cubicBezTo>
                    <a:pt x="479" y="191"/>
                    <a:pt x="525" y="186"/>
                    <a:pt x="557" y="165"/>
                  </a:cubicBezTo>
                  <a:cubicBezTo>
                    <a:pt x="588" y="146"/>
                    <a:pt x="594" y="103"/>
                    <a:pt x="547" y="60"/>
                  </a:cubicBezTo>
                  <a:cubicBezTo>
                    <a:pt x="514" y="27"/>
                    <a:pt x="444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3076;p65">
              <a:extLst>
                <a:ext uri="{FF2B5EF4-FFF2-40B4-BE49-F238E27FC236}">
                  <a16:creationId xmlns:a16="http://schemas.microsoft.com/office/drawing/2014/main" id="{00DFAB2E-E965-D015-9FB0-026D0F8C7F02}"/>
                </a:ext>
              </a:extLst>
            </p:cNvPr>
            <p:cNvSpPr/>
            <p:nvPr/>
          </p:nvSpPr>
          <p:spPr>
            <a:xfrm>
              <a:off x="5855953" y="2277402"/>
              <a:ext cx="28499" cy="13044"/>
            </a:xfrm>
            <a:custGeom>
              <a:avLst/>
              <a:gdLst/>
              <a:ahLst/>
              <a:cxnLst/>
              <a:rect l="l" t="t" r="r" b="b"/>
              <a:pathLst>
                <a:path w="520" h="238" extrusionOk="0">
                  <a:moveTo>
                    <a:pt x="71" y="0"/>
                  </a:moveTo>
                  <a:cubicBezTo>
                    <a:pt x="64" y="0"/>
                    <a:pt x="57" y="1"/>
                    <a:pt x="51" y="2"/>
                  </a:cubicBezTo>
                  <a:cubicBezTo>
                    <a:pt x="20" y="8"/>
                    <a:pt x="0" y="40"/>
                    <a:pt x="25" y="91"/>
                  </a:cubicBezTo>
                  <a:cubicBezTo>
                    <a:pt x="48" y="141"/>
                    <a:pt x="121" y="204"/>
                    <a:pt x="235" y="229"/>
                  </a:cubicBezTo>
                  <a:cubicBezTo>
                    <a:pt x="263" y="235"/>
                    <a:pt x="291" y="238"/>
                    <a:pt x="317" y="238"/>
                  </a:cubicBezTo>
                  <a:cubicBezTo>
                    <a:pt x="391" y="238"/>
                    <a:pt x="450" y="216"/>
                    <a:pt x="479" y="190"/>
                  </a:cubicBezTo>
                  <a:cubicBezTo>
                    <a:pt x="520" y="154"/>
                    <a:pt x="515" y="115"/>
                    <a:pt x="489" y="96"/>
                  </a:cubicBezTo>
                  <a:cubicBezTo>
                    <a:pt x="462" y="78"/>
                    <a:pt x="421" y="73"/>
                    <a:pt x="383" y="65"/>
                  </a:cubicBezTo>
                  <a:cubicBezTo>
                    <a:pt x="344" y="59"/>
                    <a:pt x="305" y="53"/>
                    <a:pt x="271" y="45"/>
                  </a:cubicBezTo>
                  <a:cubicBezTo>
                    <a:pt x="238" y="37"/>
                    <a:pt x="198" y="28"/>
                    <a:pt x="161" y="18"/>
                  </a:cubicBezTo>
                  <a:cubicBezTo>
                    <a:pt x="131" y="9"/>
                    <a:pt x="100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3077;p65">
              <a:extLst>
                <a:ext uri="{FF2B5EF4-FFF2-40B4-BE49-F238E27FC236}">
                  <a16:creationId xmlns:a16="http://schemas.microsoft.com/office/drawing/2014/main" id="{EF90C6CD-66D1-FA6C-7538-64241E22D4C8}"/>
                </a:ext>
              </a:extLst>
            </p:cNvPr>
            <p:cNvSpPr/>
            <p:nvPr/>
          </p:nvSpPr>
          <p:spPr>
            <a:xfrm>
              <a:off x="5848554" y="2292199"/>
              <a:ext cx="53654" cy="50366"/>
            </a:xfrm>
            <a:custGeom>
              <a:avLst/>
              <a:gdLst/>
              <a:ahLst/>
              <a:cxnLst/>
              <a:rect l="l" t="t" r="r" b="b"/>
              <a:pathLst>
                <a:path w="979" h="919" extrusionOk="0">
                  <a:moveTo>
                    <a:pt x="491" y="131"/>
                  </a:moveTo>
                  <a:cubicBezTo>
                    <a:pt x="561" y="131"/>
                    <a:pt x="629" y="153"/>
                    <a:pt x="688" y="197"/>
                  </a:cubicBezTo>
                  <a:cubicBezTo>
                    <a:pt x="758" y="250"/>
                    <a:pt x="803" y="327"/>
                    <a:pt x="816" y="413"/>
                  </a:cubicBezTo>
                  <a:cubicBezTo>
                    <a:pt x="829" y="500"/>
                    <a:pt x="808" y="587"/>
                    <a:pt x="754" y="657"/>
                  </a:cubicBezTo>
                  <a:cubicBezTo>
                    <a:pt x="701" y="727"/>
                    <a:pt x="624" y="773"/>
                    <a:pt x="538" y="785"/>
                  </a:cubicBezTo>
                  <a:cubicBezTo>
                    <a:pt x="522" y="788"/>
                    <a:pt x="507" y="789"/>
                    <a:pt x="492" y="789"/>
                  </a:cubicBezTo>
                  <a:cubicBezTo>
                    <a:pt x="330" y="789"/>
                    <a:pt x="189" y="670"/>
                    <a:pt x="165" y="506"/>
                  </a:cubicBezTo>
                  <a:cubicBezTo>
                    <a:pt x="152" y="420"/>
                    <a:pt x="173" y="333"/>
                    <a:pt x="227" y="262"/>
                  </a:cubicBezTo>
                  <a:cubicBezTo>
                    <a:pt x="280" y="193"/>
                    <a:pt x="357" y="147"/>
                    <a:pt x="444" y="135"/>
                  </a:cubicBezTo>
                  <a:cubicBezTo>
                    <a:pt x="460" y="132"/>
                    <a:pt x="475" y="131"/>
                    <a:pt x="491" y="131"/>
                  </a:cubicBezTo>
                  <a:close/>
                  <a:moveTo>
                    <a:pt x="489" y="0"/>
                  </a:moveTo>
                  <a:cubicBezTo>
                    <a:pt x="468" y="0"/>
                    <a:pt x="446" y="2"/>
                    <a:pt x="425" y="5"/>
                  </a:cubicBezTo>
                  <a:cubicBezTo>
                    <a:pt x="174" y="41"/>
                    <a:pt x="0" y="273"/>
                    <a:pt x="35" y="524"/>
                  </a:cubicBezTo>
                  <a:cubicBezTo>
                    <a:pt x="69" y="753"/>
                    <a:pt x="265" y="918"/>
                    <a:pt x="489" y="918"/>
                  </a:cubicBezTo>
                  <a:cubicBezTo>
                    <a:pt x="510" y="918"/>
                    <a:pt x="533" y="916"/>
                    <a:pt x="554" y="913"/>
                  </a:cubicBezTo>
                  <a:cubicBezTo>
                    <a:pt x="804" y="877"/>
                    <a:pt x="979" y="644"/>
                    <a:pt x="943" y="394"/>
                  </a:cubicBezTo>
                  <a:cubicBezTo>
                    <a:pt x="910" y="165"/>
                    <a:pt x="71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3078;p65">
              <a:extLst>
                <a:ext uri="{FF2B5EF4-FFF2-40B4-BE49-F238E27FC236}">
                  <a16:creationId xmlns:a16="http://schemas.microsoft.com/office/drawing/2014/main" id="{BC809B33-EE99-73C4-EF4F-3E3B16AC1D37}"/>
                </a:ext>
              </a:extLst>
            </p:cNvPr>
            <p:cNvSpPr/>
            <p:nvPr/>
          </p:nvSpPr>
          <p:spPr>
            <a:xfrm>
              <a:off x="5841923" y="2301735"/>
              <a:ext cx="22744" cy="48776"/>
            </a:xfrm>
            <a:custGeom>
              <a:avLst/>
              <a:gdLst/>
              <a:ahLst/>
              <a:cxnLst/>
              <a:rect l="l" t="t" r="r" b="b"/>
              <a:pathLst>
                <a:path w="415" h="890" extrusionOk="0">
                  <a:moveTo>
                    <a:pt x="73" y="0"/>
                  </a:moveTo>
                  <a:lnTo>
                    <a:pt x="1" y="890"/>
                  </a:lnTo>
                  <a:lnTo>
                    <a:pt x="114" y="881"/>
                  </a:lnTo>
                  <a:cubicBezTo>
                    <a:pt x="285" y="870"/>
                    <a:pt x="415" y="720"/>
                    <a:pt x="402" y="548"/>
                  </a:cubicBezTo>
                  <a:cubicBezTo>
                    <a:pt x="399" y="498"/>
                    <a:pt x="357" y="459"/>
                    <a:pt x="306" y="459"/>
                  </a:cubicBezTo>
                  <a:cubicBezTo>
                    <a:pt x="304" y="459"/>
                    <a:pt x="301" y="459"/>
                    <a:pt x="299" y="459"/>
                  </a:cubicBezTo>
                  <a:cubicBezTo>
                    <a:pt x="294" y="459"/>
                    <a:pt x="290" y="459"/>
                    <a:pt x="285" y="459"/>
                  </a:cubicBezTo>
                  <a:cubicBezTo>
                    <a:pt x="185" y="459"/>
                    <a:pt x="100" y="382"/>
                    <a:pt x="93" y="279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3079;p65">
              <a:extLst>
                <a:ext uri="{FF2B5EF4-FFF2-40B4-BE49-F238E27FC236}">
                  <a16:creationId xmlns:a16="http://schemas.microsoft.com/office/drawing/2014/main" id="{B2B9FE49-CDCD-14D5-9D89-B68E44744EEC}"/>
                </a:ext>
              </a:extLst>
            </p:cNvPr>
            <p:cNvSpPr/>
            <p:nvPr/>
          </p:nvSpPr>
          <p:spPr>
            <a:xfrm>
              <a:off x="5838142" y="2298173"/>
              <a:ext cx="30088" cy="55846"/>
            </a:xfrm>
            <a:custGeom>
              <a:avLst/>
              <a:gdLst/>
              <a:ahLst/>
              <a:cxnLst/>
              <a:rect l="l" t="t" r="r" b="b"/>
              <a:pathLst>
                <a:path w="549" h="1019" extrusionOk="0">
                  <a:moveTo>
                    <a:pt x="144" y="0"/>
                  </a:moveTo>
                  <a:cubicBezTo>
                    <a:pt x="142" y="0"/>
                    <a:pt x="140" y="1"/>
                    <a:pt x="137" y="1"/>
                  </a:cubicBezTo>
                  <a:cubicBezTo>
                    <a:pt x="102" y="3"/>
                    <a:pt x="75" y="33"/>
                    <a:pt x="77" y="69"/>
                  </a:cubicBezTo>
                  <a:lnTo>
                    <a:pt x="97" y="348"/>
                  </a:lnTo>
                  <a:cubicBezTo>
                    <a:pt x="106" y="483"/>
                    <a:pt x="219" y="588"/>
                    <a:pt x="353" y="588"/>
                  </a:cubicBezTo>
                  <a:cubicBezTo>
                    <a:pt x="359" y="588"/>
                    <a:pt x="365" y="588"/>
                    <a:pt x="372" y="587"/>
                  </a:cubicBezTo>
                  <a:cubicBezTo>
                    <a:pt x="390" y="588"/>
                    <a:pt x="404" y="600"/>
                    <a:pt x="406" y="617"/>
                  </a:cubicBezTo>
                  <a:cubicBezTo>
                    <a:pt x="414" y="753"/>
                    <a:pt x="313" y="873"/>
                    <a:pt x="176" y="882"/>
                  </a:cubicBezTo>
                  <a:lnTo>
                    <a:pt x="64" y="889"/>
                  </a:lnTo>
                  <a:cubicBezTo>
                    <a:pt x="28" y="892"/>
                    <a:pt x="0" y="921"/>
                    <a:pt x="3" y="958"/>
                  </a:cubicBezTo>
                  <a:cubicBezTo>
                    <a:pt x="6" y="993"/>
                    <a:pt x="34" y="1019"/>
                    <a:pt x="69" y="1019"/>
                  </a:cubicBezTo>
                  <a:cubicBezTo>
                    <a:pt x="70" y="1019"/>
                    <a:pt x="71" y="1019"/>
                    <a:pt x="71" y="1018"/>
                  </a:cubicBezTo>
                  <a:lnTo>
                    <a:pt x="184" y="1010"/>
                  </a:lnTo>
                  <a:cubicBezTo>
                    <a:pt x="391" y="996"/>
                    <a:pt x="548" y="815"/>
                    <a:pt x="534" y="608"/>
                  </a:cubicBezTo>
                  <a:cubicBezTo>
                    <a:pt x="532" y="565"/>
                    <a:pt x="512" y="526"/>
                    <a:pt x="480" y="498"/>
                  </a:cubicBezTo>
                  <a:cubicBezTo>
                    <a:pt x="451" y="472"/>
                    <a:pt x="415" y="458"/>
                    <a:pt x="377" y="458"/>
                  </a:cubicBezTo>
                  <a:cubicBezTo>
                    <a:pt x="372" y="458"/>
                    <a:pt x="367" y="458"/>
                    <a:pt x="362" y="458"/>
                  </a:cubicBezTo>
                  <a:cubicBezTo>
                    <a:pt x="360" y="459"/>
                    <a:pt x="357" y="459"/>
                    <a:pt x="355" y="459"/>
                  </a:cubicBezTo>
                  <a:cubicBezTo>
                    <a:pt x="288" y="459"/>
                    <a:pt x="230" y="408"/>
                    <a:pt x="225" y="339"/>
                  </a:cubicBezTo>
                  <a:lnTo>
                    <a:pt x="206" y="60"/>
                  </a:lnTo>
                  <a:cubicBezTo>
                    <a:pt x="204" y="28"/>
                    <a:pt x="17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3080;p65">
              <a:extLst>
                <a:ext uri="{FF2B5EF4-FFF2-40B4-BE49-F238E27FC236}">
                  <a16:creationId xmlns:a16="http://schemas.microsoft.com/office/drawing/2014/main" id="{286C898A-DD6D-8053-2ECF-568272EA7484}"/>
                </a:ext>
              </a:extLst>
            </p:cNvPr>
            <p:cNvSpPr/>
            <p:nvPr/>
          </p:nvSpPr>
          <p:spPr>
            <a:xfrm>
              <a:off x="5817152" y="2351333"/>
              <a:ext cx="25539" cy="20113"/>
            </a:xfrm>
            <a:custGeom>
              <a:avLst/>
              <a:gdLst/>
              <a:ahLst/>
              <a:cxnLst/>
              <a:rect l="l" t="t" r="r" b="b"/>
              <a:pathLst>
                <a:path w="466" h="367" extrusionOk="0">
                  <a:moveTo>
                    <a:pt x="65" y="0"/>
                  </a:moveTo>
                  <a:cubicBezTo>
                    <a:pt x="29" y="0"/>
                    <a:pt x="0" y="28"/>
                    <a:pt x="0" y="63"/>
                  </a:cubicBezTo>
                  <a:cubicBezTo>
                    <a:pt x="0" y="65"/>
                    <a:pt x="1" y="339"/>
                    <a:pt x="395" y="366"/>
                  </a:cubicBezTo>
                  <a:lnTo>
                    <a:pt x="398" y="366"/>
                  </a:lnTo>
                  <a:cubicBezTo>
                    <a:pt x="432" y="366"/>
                    <a:pt x="460" y="340"/>
                    <a:pt x="463" y="307"/>
                  </a:cubicBezTo>
                  <a:cubicBezTo>
                    <a:pt x="465" y="272"/>
                    <a:pt x="439" y="241"/>
                    <a:pt x="403" y="239"/>
                  </a:cubicBezTo>
                  <a:cubicBezTo>
                    <a:pt x="142" y="220"/>
                    <a:pt x="130" y="81"/>
                    <a:pt x="130" y="64"/>
                  </a:cubicBezTo>
                  <a:cubicBezTo>
                    <a:pt x="130" y="29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3081;p65">
              <a:extLst>
                <a:ext uri="{FF2B5EF4-FFF2-40B4-BE49-F238E27FC236}">
                  <a16:creationId xmlns:a16="http://schemas.microsoft.com/office/drawing/2014/main" id="{8CB555CD-C687-0A7E-4CDE-E45196739FB1}"/>
                </a:ext>
              </a:extLst>
            </p:cNvPr>
            <p:cNvSpPr/>
            <p:nvPr/>
          </p:nvSpPr>
          <p:spPr>
            <a:xfrm>
              <a:off x="5779063" y="2289952"/>
              <a:ext cx="59573" cy="56888"/>
            </a:xfrm>
            <a:custGeom>
              <a:avLst/>
              <a:gdLst/>
              <a:ahLst/>
              <a:cxnLst/>
              <a:rect l="l" t="t" r="r" b="b"/>
              <a:pathLst>
                <a:path w="1087" h="1038" extrusionOk="0">
                  <a:moveTo>
                    <a:pt x="555" y="130"/>
                  </a:moveTo>
                  <a:cubicBezTo>
                    <a:pt x="744" y="130"/>
                    <a:pt x="911" y="270"/>
                    <a:pt x="940" y="463"/>
                  </a:cubicBezTo>
                  <a:cubicBezTo>
                    <a:pt x="955" y="566"/>
                    <a:pt x="929" y="669"/>
                    <a:pt x="867" y="752"/>
                  </a:cubicBezTo>
                  <a:cubicBezTo>
                    <a:pt x="804" y="835"/>
                    <a:pt x="713" y="889"/>
                    <a:pt x="610" y="903"/>
                  </a:cubicBezTo>
                  <a:cubicBezTo>
                    <a:pt x="592" y="906"/>
                    <a:pt x="573" y="907"/>
                    <a:pt x="555" y="907"/>
                  </a:cubicBezTo>
                  <a:cubicBezTo>
                    <a:pt x="472" y="907"/>
                    <a:pt x="391" y="881"/>
                    <a:pt x="323" y="830"/>
                  </a:cubicBezTo>
                  <a:cubicBezTo>
                    <a:pt x="240" y="766"/>
                    <a:pt x="185" y="676"/>
                    <a:pt x="171" y="573"/>
                  </a:cubicBezTo>
                  <a:cubicBezTo>
                    <a:pt x="141" y="360"/>
                    <a:pt x="288" y="163"/>
                    <a:pt x="500" y="134"/>
                  </a:cubicBezTo>
                  <a:cubicBezTo>
                    <a:pt x="519" y="131"/>
                    <a:pt x="536" y="130"/>
                    <a:pt x="555" y="130"/>
                  </a:cubicBezTo>
                  <a:close/>
                  <a:moveTo>
                    <a:pt x="555" y="0"/>
                  </a:moveTo>
                  <a:cubicBezTo>
                    <a:pt x="530" y="0"/>
                    <a:pt x="505" y="2"/>
                    <a:pt x="480" y="6"/>
                  </a:cubicBezTo>
                  <a:cubicBezTo>
                    <a:pt x="198" y="47"/>
                    <a:pt x="1" y="309"/>
                    <a:pt x="41" y="592"/>
                  </a:cubicBezTo>
                  <a:cubicBezTo>
                    <a:pt x="60" y="729"/>
                    <a:pt x="133" y="850"/>
                    <a:pt x="244" y="933"/>
                  </a:cubicBezTo>
                  <a:cubicBezTo>
                    <a:pt x="334" y="1001"/>
                    <a:pt x="442" y="1037"/>
                    <a:pt x="553" y="1037"/>
                  </a:cubicBezTo>
                  <a:cubicBezTo>
                    <a:pt x="578" y="1037"/>
                    <a:pt x="603" y="1034"/>
                    <a:pt x="628" y="1032"/>
                  </a:cubicBezTo>
                  <a:cubicBezTo>
                    <a:pt x="765" y="1012"/>
                    <a:pt x="885" y="940"/>
                    <a:pt x="968" y="830"/>
                  </a:cubicBezTo>
                  <a:cubicBezTo>
                    <a:pt x="1051" y="718"/>
                    <a:pt x="1087" y="583"/>
                    <a:pt x="1067" y="446"/>
                  </a:cubicBezTo>
                  <a:cubicBezTo>
                    <a:pt x="1031" y="187"/>
                    <a:pt x="809" y="0"/>
                    <a:pt x="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3082;p65">
              <a:extLst>
                <a:ext uri="{FF2B5EF4-FFF2-40B4-BE49-F238E27FC236}">
                  <a16:creationId xmlns:a16="http://schemas.microsoft.com/office/drawing/2014/main" id="{29F2975A-104C-8885-CF83-30A28E2C24AC}"/>
                </a:ext>
              </a:extLst>
            </p:cNvPr>
            <p:cNvSpPr/>
            <p:nvPr/>
          </p:nvSpPr>
          <p:spPr>
            <a:xfrm>
              <a:off x="5830798" y="2309298"/>
              <a:ext cx="26854" cy="10687"/>
            </a:xfrm>
            <a:custGeom>
              <a:avLst/>
              <a:gdLst/>
              <a:ahLst/>
              <a:cxnLst/>
              <a:rect l="l" t="t" r="r" b="b"/>
              <a:pathLst>
                <a:path w="490" h="195" extrusionOk="0">
                  <a:moveTo>
                    <a:pt x="265" y="0"/>
                  </a:moveTo>
                  <a:cubicBezTo>
                    <a:pt x="199" y="0"/>
                    <a:pt x="122" y="20"/>
                    <a:pt x="38" y="75"/>
                  </a:cubicBezTo>
                  <a:cubicBezTo>
                    <a:pt x="8" y="95"/>
                    <a:pt x="0" y="135"/>
                    <a:pt x="19" y="165"/>
                  </a:cubicBezTo>
                  <a:cubicBezTo>
                    <a:pt x="33" y="184"/>
                    <a:pt x="53" y="194"/>
                    <a:pt x="74" y="194"/>
                  </a:cubicBezTo>
                  <a:cubicBezTo>
                    <a:pt x="85" y="194"/>
                    <a:pt x="99" y="191"/>
                    <a:pt x="108" y="184"/>
                  </a:cubicBezTo>
                  <a:cubicBezTo>
                    <a:pt x="172" y="142"/>
                    <a:pt x="225" y="129"/>
                    <a:pt x="267" y="129"/>
                  </a:cubicBezTo>
                  <a:cubicBezTo>
                    <a:pt x="330" y="129"/>
                    <a:pt x="367" y="160"/>
                    <a:pt x="373" y="166"/>
                  </a:cubicBezTo>
                  <a:cubicBezTo>
                    <a:pt x="386" y="179"/>
                    <a:pt x="402" y="185"/>
                    <a:pt x="418" y="185"/>
                  </a:cubicBezTo>
                  <a:cubicBezTo>
                    <a:pt x="435" y="185"/>
                    <a:pt x="452" y="178"/>
                    <a:pt x="464" y="165"/>
                  </a:cubicBezTo>
                  <a:cubicBezTo>
                    <a:pt x="489" y="139"/>
                    <a:pt x="489" y="98"/>
                    <a:pt x="463" y="73"/>
                  </a:cubicBezTo>
                  <a:cubicBezTo>
                    <a:pt x="429" y="39"/>
                    <a:pt x="358" y="0"/>
                    <a:pt x="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3083;p65">
              <a:extLst>
                <a:ext uri="{FF2B5EF4-FFF2-40B4-BE49-F238E27FC236}">
                  <a16:creationId xmlns:a16="http://schemas.microsoft.com/office/drawing/2014/main" id="{EB73E9A9-3832-FC5C-83EC-733E6846A96B}"/>
                </a:ext>
              </a:extLst>
            </p:cNvPr>
            <p:cNvSpPr/>
            <p:nvPr/>
          </p:nvSpPr>
          <p:spPr>
            <a:xfrm>
              <a:off x="5704420" y="2332919"/>
              <a:ext cx="21648" cy="26306"/>
            </a:xfrm>
            <a:custGeom>
              <a:avLst/>
              <a:gdLst/>
              <a:ahLst/>
              <a:cxnLst/>
              <a:rect l="l" t="t" r="r" b="b"/>
              <a:pathLst>
                <a:path w="395" h="480" extrusionOk="0">
                  <a:moveTo>
                    <a:pt x="74" y="0"/>
                  </a:moveTo>
                  <a:cubicBezTo>
                    <a:pt x="53" y="0"/>
                    <a:pt x="34" y="9"/>
                    <a:pt x="21" y="27"/>
                  </a:cubicBezTo>
                  <a:cubicBezTo>
                    <a:pt x="0" y="57"/>
                    <a:pt x="8" y="96"/>
                    <a:pt x="36" y="117"/>
                  </a:cubicBezTo>
                  <a:lnTo>
                    <a:pt x="229" y="256"/>
                  </a:lnTo>
                  <a:lnTo>
                    <a:pt x="118" y="369"/>
                  </a:lnTo>
                  <a:cubicBezTo>
                    <a:pt x="92" y="395"/>
                    <a:pt x="92" y="437"/>
                    <a:pt x="118" y="462"/>
                  </a:cubicBezTo>
                  <a:cubicBezTo>
                    <a:pt x="130" y="473"/>
                    <a:pt x="146" y="479"/>
                    <a:pt x="163" y="479"/>
                  </a:cubicBezTo>
                  <a:cubicBezTo>
                    <a:pt x="179" y="479"/>
                    <a:pt x="195" y="473"/>
                    <a:pt x="211" y="460"/>
                  </a:cubicBezTo>
                  <a:lnTo>
                    <a:pt x="376" y="293"/>
                  </a:lnTo>
                  <a:cubicBezTo>
                    <a:pt x="389" y="280"/>
                    <a:pt x="395" y="261"/>
                    <a:pt x="394" y="242"/>
                  </a:cubicBezTo>
                  <a:cubicBezTo>
                    <a:pt x="392" y="224"/>
                    <a:pt x="382" y="207"/>
                    <a:pt x="367" y="195"/>
                  </a:cubicBezTo>
                  <a:lnTo>
                    <a:pt x="112" y="12"/>
                  </a:lnTo>
                  <a:cubicBezTo>
                    <a:pt x="101" y="4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3084;p65">
              <a:extLst>
                <a:ext uri="{FF2B5EF4-FFF2-40B4-BE49-F238E27FC236}">
                  <a16:creationId xmlns:a16="http://schemas.microsoft.com/office/drawing/2014/main" id="{4B9EF76C-9B90-1886-C7EB-3E81DF4A39DE}"/>
                </a:ext>
              </a:extLst>
            </p:cNvPr>
            <p:cNvSpPr/>
            <p:nvPr/>
          </p:nvSpPr>
          <p:spPr>
            <a:xfrm>
              <a:off x="5684964" y="2364486"/>
              <a:ext cx="33321" cy="33321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03" y="132"/>
                  </a:moveTo>
                  <a:cubicBezTo>
                    <a:pt x="399" y="132"/>
                    <a:pt x="478" y="209"/>
                    <a:pt x="478" y="306"/>
                  </a:cubicBezTo>
                  <a:cubicBezTo>
                    <a:pt x="478" y="401"/>
                    <a:pt x="400" y="479"/>
                    <a:pt x="303" y="479"/>
                  </a:cubicBezTo>
                  <a:cubicBezTo>
                    <a:pt x="208" y="479"/>
                    <a:pt x="130" y="401"/>
                    <a:pt x="130" y="306"/>
                  </a:cubicBezTo>
                  <a:cubicBezTo>
                    <a:pt x="130" y="209"/>
                    <a:pt x="208" y="132"/>
                    <a:pt x="303" y="132"/>
                  </a:cubicBezTo>
                  <a:close/>
                  <a:moveTo>
                    <a:pt x="303" y="1"/>
                  </a:moveTo>
                  <a:cubicBezTo>
                    <a:pt x="136" y="1"/>
                    <a:pt x="0" y="137"/>
                    <a:pt x="0" y="305"/>
                  </a:cubicBezTo>
                  <a:cubicBezTo>
                    <a:pt x="0" y="472"/>
                    <a:pt x="136" y="608"/>
                    <a:pt x="303" y="608"/>
                  </a:cubicBezTo>
                  <a:cubicBezTo>
                    <a:pt x="470" y="608"/>
                    <a:pt x="608" y="472"/>
                    <a:pt x="608" y="305"/>
                  </a:cubicBezTo>
                  <a:cubicBezTo>
                    <a:pt x="608" y="137"/>
                    <a:pt x="472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3085;p65">
              <a:extLst>
                <a:ext uri="{FF2B5EF4-FFF2-40B4-BE49-F238E27FC236}">
                  <a16:creationId xmlns:a16="http://schemas.microsoft.com/office/drawing/2014/main" id="{CFB9BCE0-26AD-318E-8C11-5BB52F271FC6}"/>
                </a:ext>
              </a:extLst>
            </p:cNvPr>
            <p:cNvSpPr/>
            <p:nvPr/>
          </p:nvSpPr>
          <p:spPr>
            <a:xfrm>
              <a:off x="5684910" y="2462639"/>
              <a:ext cx="156359" cy="505028"/>
            </a:xfrm>
            <a:custGeom>
              <a:avLst/>
              <a:gdLst/>
              <a:ahLst/>
              <a:cxnLst/>
              <a:rect l="l" t="t" r="r" b="b"/>
              <a:pathLst>
                <a:path w="2853" h="9215" extrusionOk="0">
                  <a:moveTo>
                    <a:pt x="333" y="0"/>
                  </a:moveTo>
                  <a:lnTo>
                    <a:pt x="0" y="8942"/>
                  </a:lnTo>
                  <a:lnTo>
                    <a:pt x="2810" y="9215"/>
                  </a:lnTo>
                  <a:lnTo>
                    <a:pt x="2852" y="42"/>
                  </a:lnTo>
                  <a:lnTo>
                    <a:pt x="2852" y="42"/>
                  </a:lnTo>
                  <a:cubicBezTo>
                    <a:pt x="2468" y="237"/>
                    <a:pt x="2050" y="334"/>
                    <a:pt x="1632" y="334"/>
                  </a:cubicBezTo>
                  <a:cubicBezTo>
                    <a:pt x="1184" y="334"/>
                    <a:pt x="737" y="222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3086;p65">
              <a:extLst>
                <a:ext uri="{FF2B5EF4-FFF2-40B4-BE49-F238E27FC236}">
                  <a16:creationId xmlns:a16="http://schemas.microsoft.com/office/drawing/2014/main" id="{F6AE7D5C-A7EA-D0E0-7B7C-AA1FEBE37485}"/>
                </a:ext>
              </a:extLst>
            </p:cNvPr>
            <p:cNvSpPr/>
            <p:nvPr/>
          </p:nvSpPr>
          <p:spPr>
            <a:xfrm>
              <a:off x="5681238" y="2458968"/>
              <a:ext cx="163593" cy="512208"/>
            </a:xfrm>
            <a:custGeom>
              <a:avLst/>
              <a:gdLst/>
              <a:ahLst/>
              <a:cxnLst/>
              <a:rect l="l" t="t" r="r" b="b"/>
              <a:pathLst>
                <a:path w="2985" h="9346" extrusionOk="0">
                  <a:moveTo>
                    <a:pt x="460" y="172"/>
                  </a:moveTo>
                  <a:cubicBezTo>
                    <a:pt x="849" y="367"/>
                    <a:pt x="1274" y="466"/>
                    <a:pt x="1699" y="466"/>
                  </a:cubicBezTo>
                  <a:cubicBezTo>
                    <a:pt x="2093" y="466"/>
                    <a:pt x="2487" y="381"/>
                    <a:pt x="2854" y="212"/>
                  </a:cubicBezTo>
                  <a:lnTo>
                    <a:pt x="2854" y="212"/>
                  </a:lnTo>
                  <a:lnTo>
                    <a:pt x="2812" y="9210"/>
                  </a:lnTo>
                  <a:lnTo>
                    <a:pt x="135" y="8951"/>
                  </a:lnTo>
                  <a:lnTo>
                    <a:pt x="460" y="172"/>
                  </a:lnTo>
                  <a:close/>
                  <a:moveTo>
                    <a:pt x="398" y="0"/>
                  </a:moveTo>
                  <a:cubicBezTo>
                    <a:pt x="387" y="0"/>
                    <a:pt x="376" y="3"/>
                    <a:pt x="366" y="9"/>
                  </a:cubicBezTo>
                  <a:cubicBezTo>
                    <a:pt x="348" y="20"/>
                    <a:pt x="335" y="41"/>
                    <a:pt x="334" y="63"/>
                  </a:cubicBezTo>
                  <a:lnTo>
                    <a:pt x="2" y="9007"/>
                  </a:lnTo>
                  <a:cubicBezTo>
                    <a:pt x="1" y="9042"/>
                    <a:pt x="27" y="9070"/>
                    <a:pt x="60" y="9074"/>
                  </a:cubicBezTo>
                  <a:lnTo>
                    <a:pt x="2870" y="9346"/>
                  </a:lnTo>
                  <a:lnTo>
                    <a:pt x="2877" y="9346"/>
                  </a:lnTo>
                  <a:cubicBezTo>
                    <a:pt x="2892" y="9346"/>
                    <a:pt x="2908" y="9340"/>
                    <a:pt x="2921" y="9329"/>
                  </a:cubicBezTo>
                  <a:cubicBezTo>
                    <a:pt x="2934" y="9317"/>
                    <a:pt x="2942" y="9299"/>
                    <a:pt x="2942" y="9282"/>
                  </a:cubicBezTo>
                  <a:lnTo>
                    <a:pt x="2985" y="109"/>
                  </a:lnTo>
                  <a:cubicBezTo>
                    <a:pt x="2985" y="86"/>
                    <a:pt x="2973" y="65"/>
                    <a:pt x="2954" y="53"/>
                  </a:cubicBezTo>
                  <a:cubicBezTo>
                    <a:pt x="2943" y="46"/>
                    <a:pt x="2931" y="43"/>
                    <a:pt x="2920" y="43"/>
                  </a:cubicBezTo>
                  <a:cubicBezTo>
                    <a:pt x="2910" y="43"/>
                    <a:pt x="2900" y="46"/>
                    <a:pt x="2890" y="50"/>
                  </a:cubicBezTo>
                  <a:cubicBezTo>
                    <a:pt x="2515" y="240"/>
                    <a:pt x="2107" y="335"/>
                    <a:pt x="1699" y="335"/>
                  </a:cubicBezTo>
                  <a:cubicBezTo>
                    <a:pt x="1262" y="335"/>
                    <a:pt x="825" y="226"/>
                    <a:pt x="431" y="9"/>
                  </a:cubicBezTo>
                  <a:cubicBezTo>
                    <a:pt x="421" y="3"/>
                    <a:pt x="410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3087;p65">
              <a:extLst>
                <a:ext uri="{FF2B5EF4-FFF2-40B4-BE49-F238E27FC236}">
                  <a16:creationId xmlns:a16="http://schemas.microsoft.com/office/drawing/2014/main" id="{F4ECFB9D-C612-2046-E8E4-0B2CF736D76E}"/>
                </a:ext>
              </a:extLst>
            </p:cNvPr>
            <p:cNvSpPr/>
            <p:nvPr/>
          </p:nvSpPr>
          <p:spPr>
            <a:xfrm>
              <a:off x="5702721" y="2462585"/>
              <a:ext cx="138547" cy="40008"/>
            </a:xfrm>
            <a:custGeom>
              <a:avLst/>
              <a:gdLst/>
              <a:ahLst/>
              <a:cxnLst/>
              <a:rect l="l" t="t" r="r" b="b"/>
              <a:pathLst>
                <a:path w="2528" h="730" extrusionOk="0">
                  <a:moveTo>
                    <a:pt x="8" y="0"/>
                  </a:moveTo>
                  <a:lnTo>
                    <a:pt x="0" y="395"/>
                  </a:lnTo>
                  <a:cubicBezTo>
                    <a:pt x="405" y="618"/>
                    <a:pt x="853" y="729"/>
                    <a:pt x="1300" y="729"/>
                  </a:cubicBezTo>
                  <a:cubicBezTo>
                    <a:pt x="1719" y="729"/>
                    <a:pt x="2137" y="632"/>
                    <a:pt x="2521" y="437"/>
                  </a:cubicBezTo>
                  <a:lnTo>
                    <a:pt x="2527" y="42"/>
                  </a:lnTo>
                  <a:lnTo>
                    <a:pt x="2527" y="42"/>
                  </a:lnTo>
                  <a:cubicBezTo>
                    <a:pt x="2143" y="236"/>
                    <a:pt x="1724" y="333"/>
                    <a:pt x="1306" y="333"/>
                  </a:cubicBezTo>
                  <a:cubicBezTo>
                    <a:pt x="858" y="333"/>
                    <a:pt x="411" y="222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3088;p65">
              <a:extLst>
                <a:ext uri="{FF2B5EF4-FFF2-40B4-BE49-F238E27FC236}">
                  <a16:creationId xmlns:a16="http://schemas.microsoft.com/office/drawing/2014/main" id="{96EFD4AF-0A08-26D4-609C-95B0AF06478A}"/>
                </a:ext>
              </a:extLst>
            </p:cNvPr>
            <p:cNvSpPr/>
            <p:nvPr/>
          </p:nvSpPr>
          <p:spPr>
            <a:xfrm>
              <a:off x="5699159" y="2459022"/>
              <a:ext cx="145672" cy="47132"/>
            </a:xfrm>
            <a:custGeom>
              <a:avLst/>
              <a:gdLst/>
              <a:ahLst/>
              <a:cxnLst/>
              <a:rect l="l" t="t" r="r" b="b"/>
              <a:pathLst>
                <a:path w="2658" h="860" extrusionOk="0">
                  <a:moveTo>
                    <a:pt x="135" y="173"/>
                  </a:moveTo>
                  <a:cubicBezTo>
                    <a:pt x="523" y="368"/>
                    <a:pt x="947" y="465"/>
                    <a:pt x="1371" y="465"/>
                  </a:cubicBezTo>
                  <a:cubicBezTo>
                    <a:pt x="1764" y="465"/>
                    <a:pt x="2158" y="381"/>
                    <a:pt x="2525" y="212"/>
                  </a:cubicBezTo>
                  <a:lnTo>
                    <a:pt x="2525" y="212"/>
                  </a:lnTo>
                  <a:lnTo>
                    <a:pt x="2522" y="464"/>
                  </a:lnTo>
                  <a:cubicBezTo>
                    <a:pt x="2157" y="642"/>
                    <a:pt x="1761" y="730"/>
                    <a:pt x="1365" y="730"/>
                  </a:cubicBezTo>
                  <a:cubicBezTo>
                    <a:pt x="940" y="730"/>
                    <a:pt x="516" y="628"/>
                    <a:pt x="131" y="423"/>
                  </a:cubicBezTo>
                  <a:lnTo>
                    <a:pt x="135" y="173"/>
                  </a:lnTo>
                  <a:close/>
                  <a:moveTo>
                    <a:pt x="72" y="0"/>
                  </a:moveTo>
                  <a:cubicBezTo>
                    <a:pt x="61" y="0"/>
                    <a:pt x="49" y="3"/>
                    <a:pt x="39" y="9"/>
                  </a:cubicBezTo>
                  <a:cubicBezTo>
                    <a:pt x="20" y="19"/>
                    <a:pt x="7" y="40"/>
                    <a:pt x="7" y="64"/>
                  </a:cubicBezTo>
                  <a:lnTo>
                    <a:pt x="1" y="459"/>
                  </a:lnTo>
                  <a:cubicBezTo>
                    <a:pt x="1" y="484"/>
                    <a:pt x="13" y="506"/>
                    <a:pt x="34" y="517"/>
                  </a:cubicBezTo>
                  <a:cubicBezTo>
                    <a:pt x="448" y="746"/>
                    <a:pt x="906" y="860"/>
                    <a:pt x="1366" y="860"/>
                  </a:cubicBezTo>
                  <a:cubicBezTo>
                    <a:pt x="1793" y="860"/>
                    <a:pt x="2222" y="760"/>
                    <a:pt x="2614" y="560"/>
                  </a:cubicBezTo>
                  <a:cubicBezTo>
                    <a:pt x="2635" y="549"/>
                    <a:pt x="2649" y="528"/>
                    <a:pt x="2649" y="503"/>
                  </a:cubicBezTo>
                  <a:lnTo>
                    <a:pt x="2656" y="108"/>
                  </a:lnTo>
                  <a:cubicBezTo>
                    <a:pt x="2658" y="86"/>
                    <a:pt x="2645" y="64"/>
                    <a:pt x="2627" y="52"/>
                  </a:cubicBezTo>
                  <a:cubicBezTo>
                    <a:pt x="2616" y="45"/>
                    <a:pt x="2604" y="42"/>
                    <a:pt x="2593" y="42"/>
                  </a:cubicBezTo>
                  <a:cubicBezTo>
                    <a:pt x="2583" y="42"/>
                    <a:pt x="2572" y="45"/>
                    <a:pt x="2562" y="49"/>
                  </a:cubicBezTo>
                  <a:cubicBezTo>
                    <a:pt x="2187" y="239"/>
                    <a:pt x="1779" y="334"/>
                    <a:pt x="1371" y="334"/>
                  </a:cubicBezTo>
                  <a:cubicBezTo>
                    <a:pt x="934" y="334"/>
                    <a:pt x="497" y="225"/>
                    <a:pt x="103" y="8"/>
                  </a:cubicBezTo>
                  <a:cubicBezTo>
                    <a:pt x="93" y="3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3089;p65">
              <a:extLst>
                <a:ext uri="{FF2B5EF4-FFF2-40B4-BE49-F238E27FC236}">
                  <a16:creationId xmlns:a16="http://schemas.microsoft.com/office/drawing/2014/main" id="{C2AEDE00-D559-1A4A-BEA5-E13FC044A393}"/>
                </a:ext>
              </a:extLst>
            </p:cNvPr>
            <p:cNvSpPr/>
            <p:nvPr/>
          </p:nvSpPr>
          <p:spPr>
            <a:xfrm>
              <a:off x="5575575" y="2638231"/>
              <a:ext cx="516976" cy="501192"/>
            </a:xfrm>
            <a:custGeom>
              <a:avLst/>
              <a:gdLst/>
              <a:ahLst/>
              <a:cxnLst/>
              <a:rect l="l" t="t" r="r" b="b"/>
              <a:pathLst>
                <a:path w="9433" h="9145" extrusionOk="0">
                  <a:moveTo>
                    <a:pt x="8030" y="0"/>
                  </a:moveTo>
                  <a:cubicBezTo>
                    <a:pt x="7705" y="0"/>
                    <a:pt x="7379" y="124"/>
                    <a:pt x="7130" y="371"/>
                  </a:cubicBezTo>
                  <a:lnTo>
                    <a:pt x="503" y="6964"/>
                  </a:lnTo>
                  <a:cubicBezTo>
                    <a:pt x="4" y="7460"/>
                    <a:pt x="1" y="8269"/>
                    <a:pt x="498" y="8768"/>
                  </a:cubicBezTo>
                  <a:cubicBezTo>
                    <a:pt x="747" y="9019"/>
                    <a:pt x="1075" y="9144"/>
                    <a:pt x="1403" y="9144"/>
                  </a:cubicBezTo>
                  <a:cubicBezTo>
                    <a:pt x="1728" y="9144"/>
                    <a:pt x="2054" y="9020"/>
                    <a:pt x="2303" y="8773"/>
                  </a:cubicBezTo>
                  <a:lnTo>
                    <a:pt x="8930" y="2181"/>
                  </a:lnTo>
                  <a:cubicBezTo>
                    <a:pt x="9429" y="1684"/>
                    <a:pt x="9432" y="876"/>
                    <a:pt x="8935" y="376"/>
                  </a:cubicBezTo>
                  <a:cubicBezTo>
                    <a:pt x="8686" y="126"/>
                    <a:pt x="8358" y="0"/>
                    <a:pt x="8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3090;p65">
              <a:extLst>
                <a:ext uri="{FF2B5EF4-FFF2-40B4-BE49-F238E27FC236}">
                  <a16:creationId xmlns:a16="http://schemas.microsoft.com/office/drawing/2014/main" id="{C8917853-8D38-A402-6286-8A1AAA253141}"/>
                </a:ext>
              </a:extLst>
            </p:cNvPr>
            <p:cNvSpPr/>
            <p:nvPr/>
          </p:nvSpPr>
          <p:spPr>
            <a:xfrm>
              <a:off x="5578809" y="2634614"/>
              <a:ext cx="510399" cy="508371"/>
            </a:xfrm>
            <a:custGeom>
              <a:avLst/>
              <a:gdLst/>
              <a:ahLst/>
              <a:cxnLst/>
              <a:rect l="l" t="t" r="r" b="b"/>
              <a:pathLst>
                <a:path w="9313" h="9276" extrusionOk="0">
                  <a:moveTo>
                    <a:pt x="7974" y="130"/>
                  </a:moveTo>
                  <a:cubicBezTo>
                    <a:pt x="8298" y="130"/>
                    <a:pt x="8601" y="257"/>
                    <a:pt x="8829" y="487"/>
                  </a:cubicBezTo>
                  <a:cubicBezTo>
                    <a:pt x="9058" y="716"/>
                    <a:pt x="9183" y="1022"/>
                    <a:pt x="9182" y="1344"/>
                  </a:cubicBezTo>
                  <a:cubicBezTo>
                    <a:pt x="9182" y="1667"/>
                    <a:pt x="9056" y="1971"/>
                    <a:pt x="8825" y="2199"/>
                  </a:cubicBezTo>
                  <a:lnTo>
                    <a:pt x="2198" y="8791"/>
                  </a:lnTo>
                  <a:cubicBezTo>
                    <a:pt x="1970" y="9020"/>
                    <a:pt x="1667" y="9144"/>
                    <a:pt x="1345" y="9144"/>
                  </a:cubicBezTo>
                  <a:lnTo>
                    <a:pt x="1341" y="9144"/>
                  </a:lnTo>
                  <a:cubicBezTo>
                    <a:pt x="1018" y="9144"/>
                    <a:pt x="714" y="9018"/>
                    <a:pt x="486" y="8787"/>
                  </a:cubicBezTo>
                  <a:cubicBezTo>
                    <a:pt x="257" y="8558"/>
                    <a:pt x="132" y="8253"/>
                    <a:pt x="133" y="7930"/>
                  </a:cubicBezTo>
                  <a:cubicBezTo>
                    <a:pt x="133" y="7607"/>
                    <a:pt x="260" y="7303"/>
                    <a:pt x="490" y="7075"/>
                  </a:cubicBezTo>
                  <a:lnTo>
                    <a:pt x="7117" y="483"/>
                  </a:lnTo>
                  <a:cubicBezTo>
                    <a:pt x="7345" y="255"/>
                    <a:pt x="7649" y="130"/>
                    <a:pt x="7971" y="130"/>
                  </a:cubicBezTo>
                  <a:close/>
                  <a:moveTo>
                    <a:pt x="7971" y="0"/>
                  </a:moveTo>
                  <a:cubicBezTo>
                    <a:pt x="7614" y="0"/>
                    <a:pt x="7278" y="138"/>
                    <a:pt x="7025" y="391"/>
                  </a:cubicBezTo>
                  <a:lnTo>
                    <a:pt x="397" y="6983"/>
                  </a:lnTo>
                  <a:cubicBezTo>
                    <a:pt x="143" y="7236"/>
                    <a:pt x="3" y="7572"/>
                    <a:pt x="2" y="7930"/>
                  </a:cubicBezTo>
                  <a:cubicBezTo>
                    <a:pt x="1" y="8288"/>
                    <a:pt x="139" y="8625"/>
                    <a:pt x="392" y="8880"/>
                  </a:cubicBezTo>
                  <a:cubicBezTo>
                    <a:pt x="645" y="9134"/>
                    <a:pt x="982" y="9274"/>
                    <a:pt x="1340" y="9275"/>
                  </a:cubicBezTo>
                  <a:lnTo>
                    <a:pt x="1343" y="9275"/>
                  </a:lnTo>
                  <a:cubicBezTo>
                    <a:pt x="1700" y="9275"/>
                    <a:pt x="2036" y="9137"/>
                    <a:pt x="2289" y="8885"/>
                  </a:cubicBezTo>
                  <a:lnTo>
                    <a:pt x="8917" y="2292"/>
                  </a:lnTo>
                  <a:cubicBezTo>
                    <a:pt x="9171" y="2040"/>
                    <a:pt x="9311" y="1703"/>
                    <a:pt x="9312" y="1345"/>
                  </a:cubicBezTo>
                  <a:cubicBezTo>
                    <a:pt x="9313" y="987"/>
                    <a:pt x="9174" y="650"/>
                    <a:pt x="8922" y="396"/>
                  </a:cubicBezTo>
                  <a:cubicBezTo>
                    <a:pt x="8669" y="141"/>
                    <a:pt x="8332" y="1"/>
                    <a:pt x="7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3091;p65">
              <a:extLst>
                <a:ext uri="{FF2B5EF4-FFF2-40B4-BE49-F238E27FC236}">
                  <a16:creationId xmlns:a16="http://schemas.microsoft.com/office/drawing/2014/main" id="{B923882D-AA84-0C68-8718-D1BFEF53EACE}"/>
                </a:ext>
              </a:extLst>
            </p:cNvPr>
            <p:cNvSpPr/>
            <p:nvPr/>
          </p:nvSpPr>
          <p:spPr>
            <a:xfrm>
              <a:off x="5964465" y="2559752"/>
              <a:ext cx="195818" cy="195654"/>
            </a:xfrm>
            <a:custGeom>
              <a:avLst/>
              <a:gdLst/>
              <a:ahLst/>
              <a:cxnLst/>
              <a:rect l="l" t="t" r="r" b="b"/>
              <a:pathLst>
                <a:path w="3573" h="3570" extrusionOk="0">
                  <a:moveTo>
                    <a:pt x="1362" y="0"/>
                  </a:moveTo>
                  <a:cubicBezTo>
                    <a:pt x="1333" y="0"/>
                    <a:pt x="1304" y="11"/>
                    <a:pt x="1282" y="34"/>
                  </a:cubicBezTo>
                  <a:lnTo>
                    <a:pt x="47" y="1243"/>
                  </a:lnTo>
                  <a:cubicBezTo>
                    <a:pt x="1" y="1289"/>
                    <a:pt x="0" y="1362"/>
                    <a:pt x="45" y="1408"/>
                  </a:cubicBezTo>
                  <a:lnTo>
                    <a:pt x="2126" y="3534"/>
                  </a:lnTo>
                  <a:cubicBezTo>
                    <a:pt x="2148" y="3558"/>
                    <a:pt x="2179" y="3569"/>
                    <a:pt x="2209" y="3569"/>
                  </a:cubicBezTo>
                  <a:cubicBezTo>
                    <a:pt x="2238" y="3569"/>
                    <a:pt x="2268" y="3558"/>
                    <a:pt x="2291" y="3535"/>
                  </a:cubicBezTo>
                  <a:lnTo>
                    <a:pt x="3526" y="2326"/>
                  </a:lnTo>
                  <a:cubicBezTo>
                    <a:pt x="3571" y="2281"/>
                    <a:pt x="3572" y="2207"/>
                    <a:pt x="3527" y="2161"/>
                  </a:cubicBezTo>
                  <a:lnTo>
                    <a:pt x="1446" y="35"/>
                  </a:lnTo>
                  <a:cubicBezTo>
                    <a:pt x="1423" y="12"/>
                    <a:pt x="1393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3092;p65">
              <a:extLst>
                <a:ext uri="{FF2B5EF4-FFF2-40B4-BE49-F238E27FC236}">
                  <a16:creationId xmlns:a16="http://schemas.microsoft.com/office/drawing/2014/main" id="{C39779B5-18D5-7C27-0B41-E9E9D290041F}"/>
                </a:ext>
              </a:extLst>
            </p:cNvPr>
            <p:cNvSpPr/>
            <p:nvPr/>
          </p:nvSpPr>
          <p:spPr>
            <a:xfrm>
              <a:off x="5973124" y="2568027"/>
              <a:ext cx="178335" cy="179103"/>
            </a:xfrm>
            <a:custGeom>
              <a:avLst/>
              <a:gdLst/>
              <a:ahLst/>
              <a:cxnLst/>
              <a:rect l="l" t="t" r="r" b="b"/>
              <a:pathLst>
                <a:path w="3254" h="3268" extrusionOk="0">
                  <a:moveTo>
                    <a:pt x="1188" y="131"/>
                  </a:moveTo>
                  <a:cubicBezTo>
                    <a:pt x="1193" y="131"/>
                    <a:pt x="1198" y="131"/>
                    <a:pt x="1203" y="131"/>
                  </a:cubicBezTo>
                  <a:cubicBezTo>
                    <a:pt x="1354" y="132"/>
                    <a:pt x="1497" y="193"/>
                    <a:pt x="1603" y="302"/>
                  </a:cubicBezTo>
                  <a:lnTo>
                    <a:pt x="2961" y="1688"/>
                  </a:lnTo>
                  <a:cubicBezTo>
                    <a:pt x="3067" y="1797"/>
                    <a:pt x="3124" y="1941"/>
                    <a:pt x="3123" y="2092"/>
                  </a:cubicBezTo>
                  <a:cubicBezTo>
                    <a:pt x="3122" y="2244"/>
                    <a:pt x="3060" y="2387"/>
                    <a:pt x="2951" y="2493"/>
                  </a:cubicBezTo>
                  <a:lnTo>
                    <a:pt x="2457" y="2976"/>
                  </a:lnTo>
                  <a:cubicBezTo>
                    <a:pt x="2346" y="3085"/>
                    <a:pt x="2203" y="3139"/>
                    <a:pt x="2059" y="3139"/>
                  </a:cubicBezTo>
                  <a:cubicBezTo>
                    <a:pt x="1911" y="3139"/>
                    <a:pt x="1764" y="3082"/>
                    <a:pt x="1653" y="2968"/>
                  </a:cubicBezTo>
                  <a:lnTo>
                    <a:pt x="295" y="1583"/>
                  </a:lnTo>
                  <a:cubicBezTo>
                    <a:pt x="188" y="1474"/>
                    <a:pt x="131" y="1329"/>
                    <a:pt x="132" y="1178"/>
                  </a:cubicBezTo>
                  <a:cubicBezTo>
                    <a:pt x="134" y="1025"/>
                    <a:pt x="195" y="883"/>
                    <a:pt x="304" y="776"/>
                  </a:cubicBezTo>
                  <a:lnTo>
                    <a:pt x="798" y="293"/>
                  </a:lnTo>
                  <a:cubicBezTo>
                    <a:pt x="903" y="190"/>
                    <a:pt x="1038" y="131"/>
                    <a:pt x="1188" y="131"/>
                  </a:cubicBezTo>
                  <a:close/>
                  <a:moveTo>
                    <a:pt x="1195" y="0"/>
                  </a:moveTo>
                  <a:cubicBezTo>
                    <a:pt x="1019" y="0"/>
                    <a:pt x="842" y="66"/>
                    <a:pt x="707" y="199"/>
                  </a:cubicBezTo>
                  <a:lnTo>
                    <a:pt x="213" y="683"/>
                  </a:lnTo>
                  <a:cubicBezTo>
                    <a:pt x="79" y="813"/>
                    <a:pt x="5" y="988"/>
                    <a:pt x="3" y="1175"/>
                  </a:cubicBezTo>
                  <a:cubicBezTo>
                    <a:pt x="1" y="1362"/>
                    <a:pt x="71" y="1538"/>
                    <a:pt x="202" y="1672"/>
                  </a:cubicBezTo>
                  <a:lnTo>
                    <a:pt x="1560" y="3057"/>
                  </a:lnTo>
                  <a:cubicBezTo>
                    <a:pt x="1696" y="3198"/>
                    <a:pt x="1877" y="3267"/>
                    <a:pt x="2059" y="3267"/>
                  </a:cubicBezTo>
                  <a:cubicBezTo>
                    <a:pt x="2235" y="3267"/>
                    <a:pt x="2412" y="3202"/>
                    <a:pt x="2548" y="3067"/>
                  </a:cubicBezTo>
                  <a:lnTo>
                    <a:pt x="3042" y="2582"/>
                  </a:lnTo>
                  <a:cubicBezTo>
                    <a:pt x="3176" y="2452"/>
                    <a:pt x="3249" y="2278"/>
                    <a:pt x="3252" y="2091"/>
                  </a:cubicBezTo>
                  <a:cubicBezTo>
                    <a:pt x="3253" y="1905"/>
                    <a:pt x="3184" y="1729"/>
                    <a:pt x="3052" y="1595"/>
                  </a:cubicBezTo>
                  <a:lnTo>
                    <a:pt x="1696" y="210"/>
                  </a:lnTo>
                  <a:cubicBezTo>
                    <a:pt x="1559" y="70"/>
                    <a:pt x="1377" y="0"/>
                    <a:pt x="1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3093;p65">
              <a:extLst>
                <a:ext uri="{FF2B5EF4-FFF2-40B4-BE49-F238E27FC236}">
                  <a16:creationId xmlns:a16="http://schemas.microsoft.com/office/drawing/2014/main" id="{408DA454-7CF1-71B7-9EFF-E8583A122C4E}"/>
                </a:ext>
              </a:extLst>
            </p:cNvPr>
            <p:cNvSpPr/>
            <p:nvPr/>
          </p:nvSpPr>
          <p:spPr>
            <a:xfrm>
              <a:off x="5930651" y="1990997"/>
              <a:ext cx="847230" cy="769627"/>
            </a:xfrm>
            <a:custGeom>
              <a:avLst/>
              <a:gdLst/>
              <a:ahLst/>
              <a:cxnLst/>
              <a:rect l="l" t="t" r="r" b="b"/>
              <a:pathLst>
                <a:path w="15459" h="14043" extrusionOk="0">
                  <a:moveTo>
                    <a:pt x="7696" y="1424"/>
                  </a:moveTo>
                  <a:cubicBezTo>
                    <a:pt x="9141" y="1424"/>
                    <a:pt x="10586" y="1983"/>
                    <a:pt x="11677" y="3098"/>
                  </a:cubicBezTo>
                  <a:cubicBezTo>
                    <a:pt x="13829" y="5297"/>
                    <a:pt x="13792" y="8823"/>
                    <a:pt x="11593" y="10975"/>
                  </a:cubicBezTo>
                  <a:cubicBezTo>
                    <a:pt x="10509" y="12036"/>
                    <a:pt x="9102" y="12565"/>
                    <a:pt x="7697" y="12565"/>
                  </a:cubicBezTo>
                  <a:cubicBezTo>
                    <a:pt x="6252" y="12565"/>
                    <a:pt x="4807" y="12005"/>
                    <a:pt x="3716" y="10890"/>
                  </a:cubicBezTo>
                  <a:cubicBezTo>
                    <a:pt x="1564" y="8692"/>
                    <a:pt x="1601" y="5166"/>
                    <a:pt x="3800" y="3013"/>
                  </a:cubicBezTo>
                  <a:cubicBezTo>
                    <a:pt x="4884" y="1953"/>
                    <a:pt x="6290" y="1424"/>
                    <a:pt x="7696" y="1424"/>
                  </a:cubicBezTo>
                  <a:close/>
                  <a:moveTo>
                    <a:pt x="7728" y="1"/>
                  </a:moveTo>
                  <a:cubicBezTo>
                    <a:pt x="5957" y="1"/>
                    <a:pt x="4184" y="667"/>
                    <a:pt x="2818" y="2005"/>
                  </a:cubicBezTo>
                  <a:cubicBezTo>
                    <a:pt x="47" y="4717"/>
                    <a:pt x="1" y="9161"/>
                    <a:pt x="2711" y="11932"/>
                  </a:cubicBezTo>
                  <a:cubicBezTo>
                    <a:pt x="4087" y="13337"/>
                    <a:pt x="5908" y="14042"/>
                    <a:pt x="7730" y="14042"/>
                  </a:cubicBezTo>
                  <a:cubicBezTo>
                    <a:pt x="9501" y="14042"/>
                    <a:pt x="11274" y="13376"/>
                    <a:pt x="12640" y="12039"/>
                  </a:cubicBezTo>
                  <a:cubicBezTo>
                    <a:pt x="15411" y="9327"/>
                    <a:pt x="15459" y="4881"/>
                    <a:pt x="12746" y="2111"/>
                  </a:cubicBezTo>
                  <a:cubicBezTo>
                    <a:pt x="11370" y="706"/>
                    <a:pt x="9550" y="1"/>
                    <a:pt x="7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3094;p65">
              <a:extLst>
                <a:ext uri="{FF2B5EF4-FFF2-40B4-BE49-F238E27FC236}">
                  <a16:creationId xmlns:a16="http://schemas.microsoft.com/office/drawing/2014/main" id="{3C7FB9B8-F598-2064-F883-3C6DB8EAC566}"/>
                </a:ext>
              </a:extLst>
            </p:cNvPr>
            <p:cNvSpPr/>
            <p:nvPr/>
          </p:nvSpPr>
          <p:spPr>
            <a:xfrm>
              <a:off x="5964794" y="1987490"/>
              <a:ext cx="778779" cy="776696"/>
            </a:xfrm>
            <a:custGeom>
              <a:avLst/>
              <a:gdLst/>
              <a:ahLst/>
              <a:cxnLst/>
              <a:rect l="l" t="t" r="r" b="b"/>
              <a:pathLst>
                <a:path w="14210" h="14172" extrusionOk="0">
                  <a:moveTo>
                    <a:pt x="7132" y="1554"/>
                  </a:moveTo>
                  <a:cubicBezTo>
                    <a:pt x="8603" y="1569"/>
                    <a:pt x="9979" y="2157"/>
                    <a:pt x="11007" y="3207"/>
                  </a:cubicBezTo>
                  <a:cubicBezTo>
                    <a:pt x="12036" y="4258"/>
                    <a:pt x="12594" y="5648"/>
                    <a:pt x="12578" y="7118"/>
                  </a:cubicBezTo>
                  <a:cubicBezTo>
                    <a:pt x="12563" y="8587"/>
                    <a:pt x="11975" y="9963"/>
                    <a:pt x="10924" y="10993"/>
                  </a:cubicBezTo>
                  <a:cubicBezTo>
                    <a:pt x="9887" y="12007"/>
                    <a:pt x="8523" y="12563"/>
                    <a:pt x="7075" y="12563"/>
                  </a:cubicBezTo>
                  <a:lnTo>
                    <a:pt x="7016" y="12563"/>
                  </a:lnTo>
                  <a:cubicBezTo>
                    <a:pt x="5546" y="12547"/>
                    <a:pt x="4169" y="11960"/>
                    <a:pt x="3141" y="10910"/>
                  </a:cubicBezTo>
                  <a:cubicBezTo>
                    <a:pt x="1017" y="8741"/>
                    <a:pt x="1055" y="5248"/>
                    <a:pt x="3224" y="3124"/>
                  </a:cubicBezTo>
                  <a:cubicBezTo>
                    <a:pt x="4260" y="2110"/>
                    <a:pt x="5625" y="1554"/>
                    <a:pt x="7073" y="1554"/>
                  </a:cubicBezTo>
                  <a:close/>
                  <a:moveTo>
                    <a:pt x="7059" y="1425"/>
                  </a:moveTo>
                  <a:cubicBezTo>
                    <a:pt x="5580" y="1425"/>
                    <a:pt x="4190" y="1996"/>
                    <a:pt x="3131" y="3033"/>
                  </a:cubicBezTo>
                  <a:cubicBezTo>
                    <a:pt x="911" y="5205"/>
                    <a:pt x="873" y="8780"/>
                    <a:pt x="3046" y="11000"/>
                  </a:cubicBezTo>
                  <a:cubicBezTo>
                    <a:pt x="4100" y="12075"/>
                    <a:pt x="5508" y="12677"/>
                    <a:pt x="7013" y="12693"/>
                  </a:cubicBezTo>
                  <a:lnTo>
                    <a:pt x="7075" y="12693"/>
                  </a:lnTo>
                  <a:cubicBezTo>
                    <a:pt x="8557" y="12693"/>
                    <a:pt x="9955" y="12124"/>
                    <a:pt x="11015" y="11087"/>
                  </a:cubicBezTo>
                  <a:cubicBezTo>
                    <a:pt x="12091" y="10034"/>
                    <a:pt x="12693" y="8624"/>
                    <a:pt x="12708" y="7120"/>
                  </a:cubicBezTo>
                  <a:cubicBezTo>
                    <a:pt x="12725" y="5615"/>
                    <a:pt x="12154" y="4193"/>
                    <a:pt x="11101" y="3118"/>
                  </a:cubicBezTo>
                  <a:cubicBezTo>
                    <a:pt x="10047" y="2043"/>
                    <a:pt x="8639" y="1441"/>
                    <a:pt x="7134" y="1425"/>
                  </a:cubicBezTo>
                  <a:cubicBezTo>
                    <a:pt x="7109" y="1425"/>
                    <a:pt x="7084" y="1425"/>
                    <a:pt x="7059" y="1425"/>
                  </a:cubicBezTo>
                  <a:close/>
                  <a:moveTo>
                    <a:pt x="7181" y="130"/>
                  </a:moveTo>
                  <a:cubicBezTo>
                    <a:pt x="9039" y="150"/>
                    <a:pt x="10778" y="892"/>
                    <a:pt x="12077" y="2220"/>
                  </a:cubicBezTo>
                  <a:cubicBezTo>
                    <a:pt x="13377" y="3548"/>
                    <a:pt x="14082" y="5302"/>
                    <a:pt x="14062" y="7160"/>
                  </a:cubicBezTo>
                  <a:cubicBezTo>
                    <a:pt x="14043" y="9019"/>
                    <a:pt x="13301" y="10757"/>
                    <a:pt x="11972" y="12057"/>
                  </a:cubicBezTo>
                  <a:cubicBezTo>
                    <a:pt x="10662" y="13340"/>
                    <a:pt x="8938" y="14042"/>
                    <a:pt x="7105" y="14042"/>
                  </a:cubicBezTo>
                  <a:cubicBezTo>
                    <a:pt x="7081" y="14042"/>
                    <a:pt x="7057" y="14042"/>
                    <a:pt x="7032" y="14042"/>
                  </a:cubicBezTo>
                  <a:cubicBezTo>
                    <a:pt x="5174" y="14023"/>
                    <a:pt x="3435" y="13281"/>
                    <a:pt x="2135" y="11953"/>
                  </a:cubicBezTo>
                  <a:cubicBezTo>
                    <a:pt x="836" y="10625"/>
                    <a:pt x="131" y="8870"/>
                    <a:pt x="151" y="7013"/>
                  </a:cubicBezTo>
                  <a:cubicBezTo>
                    <a:pt x="171" y="5153"/>
                    <a:pt x="914" y="3415"/>
                    <a:pt x="2241" y="2115"/>
                  </a:cubicBezTo>
                  <a:cubicBezTo>
                    <a:pt x="3550" y="834"/>
                    <a:pt x="5274" y="130"/>
                    <a:pt x="7104" y="130"/>
                  </a:cubicBezTo>
                  <a:close/>
                  <a:moveTo>
                    <a:pt x="7120" y="0"/>
                  </a:moveTo>
                  <a:cubicBezTo>
                    <a:pt x="5249" y="0"/>
                    <a:pt x="3487" y="713"/>
                    <a:pt x="2149" y="2023"/>
                  </a:cubicBezTo>
                  <a:cubicBezTo>
                    <a:pt x="795" y="3347"/>
                    <a:pt x="41" y="5119"/>
                    <a:pt x="20" y="7011"/>
                  </a:cubicBezTo>
                  <a:cubicBezTo>
                    <a:pt x="0" y="8904"/>
                    <a:pt x="717" y="10690"/>
                    <a:pt x="2042" y="12043"/>
                  </a:cubicBezTo>
                  <a:cubicBezTo>
                    <a:pt x="3367" y="13396"/>
                    <a:pt x="5137" y="14151"/>
                    <a:pt x="7030" y="14171"/>
                  </a:cubicBezTo>
                  <a:lnTo>
                    <a:pt x="7108" y="14171"/>
                  </a:lnTo>
                  <a:cubicBezTo>
                    <a:pt x="8972" y="14171"/>
                    <a:pt x="10728" y="13455"/>
                    <a:pt x="12062" y="12150"/>
                  </a:cubicBezTo>
                  <a:cubicBezTo>
                    <a:pt x="13415" y="10825"/>
                    <a:pt x="14171" y="9054"/>
                    <a:pt x="14191" y="7161"/>
                  </a:cubicBezTo>
                  <a:cubicBezTo>
                    <a:pt x="14210" y="5269"/>
                    <a:pt x="13493" y="3482"/>
                    <a:pt x="12168" y="2130"/>
                  </a:cubicBezTo>
                  <a:cubicBezTo>
                    <a:pt x="10844" y="777"/>
                    <a:pt x="9073" y="21"/>
                    <a:pt x="7181" y="0"/>
                  </a:cubicBezTo>
                  <a:cubicBezTo>
                    <a:pt x="7161" y="0"/>
                    <a:pt x="7140" y="0"/>
                    <a:pt x="7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3095;p65">
              <a:extLst>
                <a:ext uri="{FF2B5EF4-FFF2-40B4-BE49-F238E27FC236}">
                  <a16:creationId xmlns:a16="http://schemas.microsoft.com/office/drawing/2014/main" id="{C47F88D8-77FC-3D73-5331-86A711F7445F}"/>
                </a:ext>
              </a:extLst>
            </p:cNvPr>
            <p:cNvSpPr/>
            <p:nvPr/>
          </p:nvSpPr>
          <p:spPr>
            <a:xfrm>
              <a:off x="6012638" y="2065530"/>
              <a:ext cx="649549" cy="617598"/>
            </a:xfrm>
            <a:custGeom>
              <a:avLst/>
              <a:gdLst/>
              <a:ahLst/>
              <a:cxnLst/>
              <a:rect l="l" t="t" r="r" b="b"/>
              <a:pathLst>
                <a:path w="11852" h="11269" extrusionOk="0">
                  <a:moveTo>
                    <a:pt x="6261" y="130"/>
                  </a:moveTo>
                  <a:cubicBezTo>
                    <a:pt x="7731" y="145"/>
                    <a:pt x="9107" y="733"/>
                    <a:pt x="10135" y="1783"/>
                  </a:cubicBezTo>
                  <a:cubicBezTo>
                    <a:pt x="11165" y="2834"/>
                    <a:pt x="11722" y="4224"/>
                    <a:pt x="11706" y="5694"/>
                  </a:cubicBezTo>
                  <a:cubicBezTo>
                    <a:pt x="11691" y="7163"/>
                    <a:pt x="11103" y="8539"/>
                    <a:pt x="10052" y="9569"/>
                  </a:cubicBezTo>
                  <a:cubicBezTo>
                    <a:pt x="9016" y="10583"/>
                    <a:pt x="7652" y="11139"/>
                    <a:pt x="6204" y="11139"/>
                  </a:cubicBezTo>
                  <a:lnTo>
                    <a:pt x="6143" y="11139"/>
                  </a:lnTo>
                  <a:cubicBezTo>
                    <a:pt x="4673" y="11123"/>
                    <a:pt x="3296" y="10536"/>
                    <a:pt x="2268" y="9486"/>
                  </a:cubicBezTo>
                  <a:cubicBezTo>
                    <a:pt x="1239" y="8434"/>
                    <a:pt x="681" y="7045"/>
                    <a:pt x="697" y="5575"/>
                  </a:cubicBezTo>
                  <a:cubicBezTo>
                    <a:pt x="712" y="4106"/>
                    <a:pt x="1300" y="2730"/>
                    <a:pt x="2351" y="1700"/>
                  </a:cubicBezTo>
                  <a:cubicBezTo>
                    <a:pt x="3387" y="686"/>
                    <a:pt x="4752" y="130"/>
                    <a:pt x="6200" y="130"/>
                  </a:cubicBezTo>
                  <a:close/>
                  <a:moveTo>
                    <a:pt x="6186" y="1"/>
                  </a:moveTo>
                  <a:cubicBezTo>
                    <a:pt x="4707" y="1"/>
                    <a:pt x="3317" y="572"/>
                    <a:pt x="2258" y="1609"/>
                  </a:cubicBezTo>
                  <a:cubicBezTo>
                    <a:pt x="38" y="3781"/>
                    <a:pt x="0" y="7356"/>
                    <a:pt x="2173" y="9576"/>
                  </a:cubicBezTo>
                  <a:cubicBezTo>
                    <a:pt x="3227" y="10651"/>
                    <a:pt x="4635" y="11253"/>
                    <a:pt x="6140" y="11269"/>
                  </a:cubicBezTo>
                  <a:lnTo>
                    <a:pt x="6202" y="11269"/>
                  </a:lnTo>
                  <a:cubicBezTo>
                    <a:pt x="7684" y="11269"/>
                    <a:pt x="9082" y="10700"/>
                    <a:pt x="10142" y="9663"/>
                  </a:cubicBezTo>
                  <a:cubicBezTo>
                    <a:pt x="11218" y="8610"/>
                    <a:pt x="11820" y="7200"/>
                    <a:pt x="11835" y="5696"/>
                  </a:cubicBezTo>
                  <a:cubicBezTo>
                    <a:pt x="11852" y="4191"/>
                    <a:pt x="11281" y="2769"/>
                    <a:pt x="10228" y="1694"/>
                  </a:cubicBezTo>
                  <a:cubicBezTo>
                    <a:pt x="9174" y="619"/>
                    <a:pt x="7766" y="17"/>
                    <a:pt x="6261" y="1"/>
                  </a:cubicBezTo>
                  <a:cubicBezTo>
                    <a:pt x="6236" y="1"/>
                    <a:pt x="6211" y="1"/>
                    <a:pt x="6186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3096;p65">
              <a:extLst>
                <a:ext uri="{FF2B5EF4-FFF2-40B4-BE49-F238E27FC236}">
                  <a16:creationId xmlns:a16="http://schemas.microsoft.com/office/drawing/2014/main" id="{140D4BC6-F1EE-A012-27FE-146E26A97F4A}"/>
                </a:ext>
              </a:extLst>
            </p:cNvPr>
            <p:cNvSpPr/>
            <p:nvPr/>
          </p:nvSpPr>
          <p:spPr>
            <a:xfrm>
              <a:off x="6041245" y="2596087"/>
              <a:ext cx="160962" cy="217795"/>
            </a:xfrm>
            <a:custGeom>
              <a:avLst/>
              <a:gdLst/>
              <a:ahLst/>
              <a:cxnLst/>
              <a:rect l="l" t="t" r="r" b="b"/>
              <a:pathLst>
                <a:path w="2937" h="3974" extrusionOk="0">
                  <a:moveTo>
                    <a:pt x="1983" y="1"/>
                  </a:moveTo>
                  <a:cubicBezTo>
                    <a:pt x="1930" y="1"/>
                    <a:pt x="1875" y="12"/>
                    <a:pt x="1824" y="36"/>
                  </a:cubicBezTo>
                  <a:cubicBezTo>
                    <a:pt x="1641" y="122"/>
                    <a:pt x="1559" y="337"/>
                    <a:pt x="1638" y="524"/>
                  </a:cubicBezTo>
                  <a:lnTo>
                    <a:pt x="1591" y="441"/>
                  </a:lnTo>
                  <a:cubicBezTo>
                    <a:pt x="1548" y="349"/>
                    <a:pt x="1439" y="305"/>
                    <a:pt x="1331" y="305"/>
                  </a:cubicBezTo>
                  <a:cubicBezTo>
                    <a:pt x="1277" y="305"/>
                    <a:pt x="1224" y="316"/>
                    <a:pt x="1179" y="337"/>
                  </a:cubicBezTo>
                  <a:lnTo>
                    <a:pt x="1152" y="350"/>
                  </a:lnTo>
                  <a:cubicBezTo>
                    <a:pt x="1034" y="407"/>
                    <a:pt x="968" y="536"/>
                    <a:pt x="997" y="664"/>
                  </a:cubicBezTo>
                  <a:cubicBezTo>
                    <a:pt x="1039" y="851"/>
                    <a:pt x="1129" y="1156"/>
                    <a:pt x="1318" y="1589"/>
                  </a:cubicBezTo>
                  <a:lnTo>
                    <a:pt x="981" y="914"/>
                  </a:lnTo>
                  <a:cubicBezTo>
                    <a:pt x="938" y="829"/>
                    <a:pt x="852" y="780"/>
                    <a:pt x="762" y="780"/>
                  </a:cubicBezTo>
                  <a:cubicBezTo>
                    <a:pt x="701" y="780"/>
                    <a:pt x="638" y="803"/>
                    <a:pt x="587" y="853"/>
                  </a:cubicBezTo>
                  <a:cubicBezTo>
                    <a:pt x="515" y="921"/>
                    <a:pt x="493" y="1029"/>
                    <a:pt x="521" y="1125"/>
                  </a:cubicBezTo>
                  <a:cubicBezTo>
                    <a:pt x="566" y="1276"/>
                    <a:pt x="631" y="1491"/>
                    <a:pt x="713" y="1722"/>
                  </a:cubicBezTo>
                  <a:lnTo>
                    <a:pt x="573" y="1408"/>
                  </a:lnTo>
                  <a:cubicBezTo>
                    <a:pt x="531" y="1312"/>
                    <a:pt x="447" y="1268"/>
                    <a:pt x="362" y="1268"/>
                  </a:cubicBezTo>
                  <a:cubicBezTo>
                    <a:pt x="258" y="1268"/>
                    <a:pt x="153" y="1334"/>
                    <a:pt x="121" y="1452"/>
                  </a:cubicBezTo>
                  <a:cubicBezTo>
                    <a:pt x="102" y="1519"/>
                    <a:pt x="105" y="1591"/>
                    <a:pt x="112" y="1659"/>
                  </a:cubicBezTo>
                  <a:cubicBezTo>
                    <a:pt x="130" y="1816"/>
                    <a:pt x="167" y="1970"/>
                    <a:pt x="215" y="2121"/>
                  </a:cubicBezTo>
                  <a:cubicBezTo>
                    <a:pt x="252" y="2239"/>
                    <a:pt x="282" y="2401"/>
                    <a:pt x="349" y="2508"/>
                  </a:cubicBezTo>
                  <a:cubicBezTo>
                    <a:pt x="469" y="2701"/>
                    <a:pt x="0" y="3398"/>
                    <a:pt x="0" y="3398"/>
                  </a:cubicBezTo>
                  <a:cubicBezTo>
                    <a:pt x="298" y="3777"/>
                    <a:pt x="740" y="3974"/>
                    <a:pt x="1188" y="3974"/>
                  </a:cubicBezTo>
                  <a:cubicBezTo>
                    <a:pt x="1503" y="3974"/>
                    <a:pt x="1820" y="3877"/>
                    <a:pt x="2092" y="3677"/>
                  </a:cubicBezTo>
                  <a:cubicBezTo>
                    <a:pt x="2312" y="3513"/>
                    <a:pt x="2507" y="3347"/>
                    <a:pt x="2618" y="3200"/>
                  </a:cubicBezTo>
                  <a:lnTo>
                    <a:pt x="2936" y="1409"/>
                  </a:lnTo>
                  <a:lnTo>
                    <a:pt x="2327" y="219"/>
                  </a:lnTo>
                  <a:cubicBezTo>
                    <a:pt x="2263" y="81"/>
                    <a:pt x="2126" y="1"/>
                    <a:pt x="1983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3097;p65">
              <a:extLst>
                <a:ext uri="{FF2B5EF4-FFF2-40B4-BE49-F238E27FC236}">
                  <a16:creationId xmlns:a16="http://schemas.microsoft.com/office/drawing/2014/main" id="{F2C4C1D6-9133-F725-5A51-9E2C4562E22A}"/>
                </a:ext>
              </a:extLst>
            </p:cNvPr>
            <p:cNvSpPr/>
            <p:nvPr/>
          </p:nvSpPr>
          <p:spPr>
            <a:xfrm>
              <a:off x="6037519" y="2592415"/>
              <a:ext cx="168854" cy="225139"/>
            </a:xfrm>
            <a:custGeom>
              <a:avLst/>
              <a:gdLst/>
              <a:ahLst/>
              <a:cxnLst/>
              <a:rect l="l" t="t" r="r" b="b"/>
              <a:pathLst>
                <a:path w="3081" h="4108" extrusionOk="0">
                  <a:moveTo>
                    <a:pt x="2055" y="0"/>
                  </a:moveTo>
                  <a:cubicBezTo>
                    <a:pt x="1991" y="0"/>
                    <a:pt x="1927" y="14"/>
                    <a:pt x="1867" y="42"/>
                  </a:cubicBezTo>
                  <a:cubicBezTo>
                    <a:pt x="1731" y="106"/>
                    <a:pt x="1642" y="228"/>
                    <a:pt x="1620" y="366"/>
                  </a:cubicBezTo>
                  <a:cubicBezTo>
                    <a:pt x="1584" y="343"/>
                    <a:pt x="1543" y="326"/>
                    <a:pt x="1496" y="316"/>
                  </a:cubicBezTo>
                  <a:cubicBezTo>
                    <a:pt x="1465" y="309"/>
                    <a:pt x="1434" y="306"/>
                    <a:pt x="1402" y="306"/>
                  </a:cubicBezTo>
                  <a:cubicBezTo>
                    <a:pt x="1339" y="306"/>
                    <a:pt x="1276" y="319"/>
                    <a:pt x="1221" y="345"/>
                  </a:cubicBezTo>
                  <a:lnTo>
                    <a:pt x="1194" y="357"/>
                  </a:lnTo>
                  <a:cubicBezTo>
                    <a:pt x="1047" y="425"/>
                    <a:pt x="968" y="589"/>
                    <a:pt x="1003" y="744"/>
                  </a:cubicBezTo>
                  <a:cubicBezTo>
                    <a:pt x="1010" y="777"/>
                    <a:pt x="1020" y="813"/>
                    <a:pt x="1030" y="853"/>
                  </a:cubicBezTo>
                  <a:cubicBezTo>
                    <a:pt x="989" y="818"/>
                    <a:pt x="938" y="793"/>
                    <a:pt x="884" y="784"/>
                  </a:cubicBezTo>
                  <a:cubicBezTo>
                    <a:pt x="867" y="781"/>
                    <a:pt x="850" y="780"/>
                    <a:pt x="833" y="780"/>
                  </a:cubicBezTo>
                  <a:cubicBezTo>
                    <a:pt x="752" y="780"/>
                    <a:pt x="674" y="812"/>
                    <a:pt x="611" y="871"/>
                  </a:cubicBezTo>
                  <a:cubicBezTo>
                    <a:pt x="523" y="955"/>
                    <a:pt x="492" y="1084"/>
                    <a:pt x="528" y="1208"/>
                  </a:cubicBezTo>
                  <a:cubicBezTo>
                    <a:pt x="536" y="1236"/>
                    <a:pt x="546" y="1264"/>
                    <a:pt x="554" y="1295"/>
                  </a:cubicBezTo>
                  <a:cubicBezTo>
                    <a:pt x="516" y="1278"/>
                    <a:pt x="474" y="1270"/>
                    <a:pt x="430" y="1270"/>
                  </a:cubicBezTo>
                  <a:cubicBezTo>
                    <a:pt x="423" y="1270"/>
                    <a:pt x="416" y="1270"/>
                    <a:pt x="409" y="1271"/>
                  </a:cubicBezTo>
                  <a:cubicBezTo>
                    <a:pt x="274" y="1280"/>
                    <a:pt x="164" y="1371"/>
                    <a:pt x="127" y="1501"/>
                  </a:cubicBezTo>
                  <a:cubicBezTo>
                    <a:pt x="107" y="1580"/>
                    <a:pt x="111" y="1663"/>
                    <a:pt x="118" y="1732"/>
                  </a:cubicBezTo>
                  <a:cubicBezTo>
                    <a:pt x="134" y="1877"/>
                    <a:pt x="168" y="2032"/>
                    <a:pt x="224" y="2208"/>
                  </a:cubicBezTo>
                  <a:cubicBezTo>
                    <a:pt x="234" y="2240"/>
                    <a:pt x="243" y="2275"/>
                    <a:pt x="253" y="2311"/>
                  </a:cubicBezTo>
                  <a:cubicBezTo>
                    <a:pt x="279" y="2411"/>
                    <a:pt x="310" y="2525"/>
                    <a:pt x="364" y="2609"/>
                  </a:cubicBezTo>
                  <a:cubicBezTo>
                    <a:pt x="424" y="2707"/>
                    <a:pt x="230" y="3111"/>
                    <a:pt x="16" y="3429"/>
                  </a:cubicBezTo>
                  <a:cubicBezTo>
                    <a:pt x="1" y="3453"/>
                    <a:pt x="2" y="3484"/>
                    <a:pt x="18" y="3506"/>
                  </a:cubicBezTo>
                  <a:cubicBezTo>
                    <a:pt x="330" y="3900"/>
                    <a:pt x="787" y="4108"/>
                    <a:pt x="1254" y="4108"/>
                  </a:cubicBezTo>
                  <a:cubicBezTo>
                    <a:pt x="1581" y="4108"/>
                    <a:pt x="1912" y="4005"/>
                    <a:pt x="2198" y="3793"/>
                  </a:cubicBezTo>
                  <a:cubicBezTo>
                    <a:pt x="2452" y="3606"/>
                    <a:pt x="2634" y="3443"/>
                    <a:pt x="2737" y="3305"/>
                  </a:cubicBezTo>
                  <a:cubicBezTo>
                    <a:pt x="2758" y="3277"/>
                    <a:pt x="2753" y="3236"/>
                    <a:pt x="2725" y="3214"/>
                  </a:cubicBezTo>
                  <a:cubicBezTo>
                    <a:pt x="2713" y="3206"/>
                    <a:pt x="2699" y="3202"/>
                    <a:pt x="2685" y="3202"/>
                  </a:cubicBezTo>
                  <a:cubicBezTo>
                    <a:pt x="2666" y="3202"/>
                    <a:pt x="2646" y="3210"/>
                    <a:pt x="2634" y="3227"/>
                  </a:cubicBezTo>
                  <a:cubicBezTo>
                    <a:pt x="2538" y="3354"/>
                    <a:pt x="2365" y="3510"/>
                    <a:pt x="2120" y="3690"/>
                  </a:cubicBezTo>
                  <a:cubicBezTo>
                    <a:pt x="1857" y="3883"/>
                    <a:pt x="1554" y="3977"/>
                    <a:pt x="1253" y="3977"/>
                  </a:cubicBezTo>
                  <a:cubicBezTo>
                    <a:pt x="839" y="3977"/>
                    <a:pt x="432" y="3799"/>
                    <a:pt x="147" y="3460"/>
                  </a:cubicBezTo>
                  <a:cubicBezTo>
                    <a:pt x="283" y="3253"/>
                    <a:pt x="594" y="2737"/>
                    <a:pt x="470" y="2540"/>
                  </a:cubicBezTo>
                  <a:cubicBezTo>
                    <a:pt x="427" y="2472"/>
                    <a:pt x="400" y="2369"/>
                    <a:pt x="375" y="2277"/>
                  </a:cubicBezTo>
                  <a:cubicBezTo>
                    <a:pt x="365" y="2239"/>
                    <a:pt x="355" y="2202"/>
                    <a:pt x="344" y="2168"/>
                  </a:cubicBezTo>
                  <a:cubicBezTo>
                    <a:pt x="291" y="2002"/>
                    <a:pt x="258" y="1855"/>
                    <a:pt x="245" y="1718"/>
                  </a:cubicBezTo>
                  <a:cubicBezTo>
                    <a:pt x="237" y="1656"/>
                    <a:pt x="234" y="1592"/>
                    <a:pt x="250" y="1534"/>
                  </a:cubicBezTo>
                  <a:cubicBezTo>
                    <a:pt x="276" y="1442"/>
                    <a:pt x="355" y="1403"/>
                    <a:pt x="416" y="1399"/>
                  </a:cubicBezTo>
                  <a:cubicBezTo>
                    <a:pt x="421" y="1399"/>
                    <a:pt x="426" y="1399"/>
                    <a:pt x="431" y="1399"/>
                  </a:cubicBezTo>
                  <a:cubicBezTo>
                    <a:pt x="498" y="1399"/>
                    <a:pt x="553" y="1436"/>
                    <a:pt x="580" y="1499"/>
                  </a:cubicBezTo>
                  <a:lnTo>
                    <a:pt x="720" y="1814"/>
                  </a:lnTo>
                  <a:cubicBezTo>
                    <a:pt x="731" y="1838"/>
                    <a:pt x="754" y="1852"/>
                    <a:pt x="779" y="1852"/>
                  </a:cubicBezTo>
                  <a:cubicBezTo>
                    <a:pt x="787" y="1852"/>
                    <a:pt x="795" y="1851"/>
                    <a:pt x="803" y="1848"/>
                  </a:cubicBezTo>
                  <a:cubicBezTo>
                    <a:pt x="836" y="1835"/>
                    <a:pt x="853" y="1799"/>
                    <a:pt x="841" y="1767"/>
                  </a:cubicBezTo>
                  <a:cubicBezTo>
                    <a:pt x="757" y="1526"/>
                    <a:pt x="692" y="1310"/>
                    <a:pt x="650" y="1171"/>
                  </a:cubicBezTo>
                  <a:cubicBezTo>
                    <a:pt x="629" y="1094"/>
                    <a:pt x="646" y="1012"/>
                    <a:pt x="698" y="963"/>
                  </a:cubicBezTo>
                  <a:cubicBezTo>
                    <a:pt x="735" y="927"/>
                    <a:pt x="780" y="909"/>
                    <a:pt x="827" y="909"/>
                  </a:cubicBezTo>
                  <a:cubicBezTo>
                    <a:pt x="837" y="909"/>
                    <a:pt x="848" y="910"/>
                    <a:pt x="859" y="911"/>
                  </a:cubicBezTo>
                  <a:cubicBezTo>
                    <a:pt x="916" y="922"/>
                    <a:pt x="964" y="958"/>
                    <a:pt x="990" y="1009"/>
                  </a:cubicBezTo>
                  <a:lnTo>
                    <a:pt x="1327" y="1684"/>
                  </a:lnTo>
                  <a:cubicBezTo>
                    <a:pt x="1338" y="1706"/>
                    <a:pt x="1361" y="1719"/>
                    <a:pt x="1385" y="1719"/>
                  </a:cubicBezTo>
                  <a:cubicBezTo>
                    <a:pt x="1394" y="1719"/>
                    <a:pt x="1404" y="1717"/>
                    <a:pt x="1413" y="1713"/>
                  </a:cubicBezTo>
                  <a:cubicBezTo>
                    <a:pt x="1445" y="1699"/>
                    <a:pt x="1460" y="1661"/>
                    <a:pt x="1445" y="1629"/>
                  </a:cubicBezTo>
                  <a:cubicBezTo>
                    <a:pt x="1256" y="1194"/>
                    <a:pt x="1169" y="893"/>
                    <a:pt x="1129" y="715"/>
                  </a:cubicBezTo>
                  <a:cubicBezTo>
                    <a:pt x="1107" y="618"/>
                    <a:pt x="1158" y="517"/>
                    <a:pt x="1248" y="475"/>
                  </a:cubicBezTo>
                  <a:lnTo>
                    <a:pt x="1275" y="461"/>
                  </a:lnTo>
                  <a:cubicBezTo>
                    <a:pt x="1313" y="444"/>
                    <a:pt x="1357" y="435"/>
                    <a:pt x="1402" y="435"/>
                  </a:cubicBezTo>
                  <a:cubicBezTo>
                    <a:pt x="1424" y="435"/>
                    <a:pt x="1446" y="437"/>
                    <a:pt x="1467" y="441"/>
                  </a:cubicBezTo>
                  <a:cubicBezTo>
                    <a:pt x="1505" y="451"/>
                    <a:pt x="1573" y="472"/>
                    <a:pt x="1604" y="538"/>
                  </a:cubicBezTo>
                  <a:lnTo>
                    <a:pt x="1651" y="621"/>
                  </a:lnTo>
                  <a:cubicBezTo>
                    <a:pt x="1662" y="642"/>
                    <a:pt x="1684" y="654"/>
                    <a:pt x="1707" y="654"/>
                  </a:cubicBezTo>
                  <a:cubicBezTo>
                    <a:pt x="1716" y="654"/>
                    <a:pt x="1726" y="652"/>
                    <a:pt x="1736" y="647"/>
                  </a:cubicBezTo>
                  <a:cubicBezTo>
                    <a:pt x="1767" y="632"/>
                    <a:pt x="1781" y="595"/>
                    <a:pt x="1767" y="564"/>
                  </a:cubicBezTo>
                  <a:cubicBezTo>
                    <a:pt x="1701" y="408"/>
                    <a:pt x="1768" y="231"/>
                    <a:pt x="1922" y="159"/>
                  </a:cubicBezTo>
                  <a:cubicBezTo>
                    <a:pt x="1964" y="139"/>
                    <a:pt x="2009" y="129"/>
                    <a:pt x="2054" y="129"/>
                  </a:cubicBezTo>
                  <a:cubicBezTo>
                    <a:pt x="2090" y="129"/>
                    <a:pt x="2126" y="136"/>
                    <a:pt x="2161" y="149"/>
                  </a:cubicBezTo>
                  <a:cubicBezTo>
                    <a:pt x="2240" y="177"/>
                    <a:pt x="2303" y="236"/>
                    <a:pt x="2339" y="314"/>
                  </a:cubicBezTo>
                  <a:lnTo>
                    <a:pt x="2949" y="1503"/>
                  </a:lnTo>
                  <a:cubicBezTo>
                    <a:pt x="2960" y="1526"/>
                    <a:pt x="2982" y="1538"/>
                    <a:pt x="3006" y="1538"/>
                  </a:cubicBezTo>
                  <a:cubicBezTo>
                    <a:pt x="3016" y="1538"/>
                    <a:pt x="3026" y="1536"/>
                    <a:pt x="3036" y="1531"/>
                  </a:cubicBezTo>
                  <a:cubicBezTo>
                    <a:pt x="3068" y="1515"/>
                    <a:pt x="3081" y="1477"/>
                    <a:pt x="3064" y="1445"/>
                  </a:cubicBezTo>
                  <a:lnTo>
                    <a:pt x="2456" y="257"/>
                  </a:lnTo>
                  <a:cubicBezTo>
                    <a:pt x="2405" y="149"/>
                    <a:pt x="2317" y="67"/>
                    <a:pt x="2206" y="26"/>
                  </a:cubicBezTo>
                  <a:cubicBezTo>
                    <a:pt x="2157" y="9"/>
                    <a:pt x="2106" y="0"/>
                    <a:pt x="2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3098;p65">
              <a:extLst>
                <a:ext uri="{FF2B5EF4-FFF2-40B4-BE49-F238E27FC236}">
                  <a16:creationId xmlns:a16="http://schemas.microsoft.com/office/drawing/2014/main" id="{DA119E0D-C129-0F1A-A1FC-C5CBDA1EB975}"/>
                </a:ext>
              </a:extLst>
            </p:cNvPr>
            <p:cNvSpPr/>
            <p:nvPr/>
          </p:nvSpPr>
          <p:spPr>
            <a:xfrm>
              <a:off x="6129425" y="2620420"/>
              <a:ext cx="26635" cy="61272"/>
            </a:xfrm>
            <a:custGeom>
              <a:avLst/>
              <a:gdLst/>
              <a:ahLst/>
              <a:cxnLst/>
              <a:rect l="l" t="t" r="r" b="b"/>
              <a:pathLst>
                <a:path w="486" h="1118" extrusionOk="0">
                  <a:moveTo>
                    <a:pt x="485" y="1118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3099;p65">
              <a:extLst>
                <a:ext uri="{FF2B5EF4-FFF2-40B4-BE49-F238E27FC236}">
                  <a16:creationId xmlns:a16="http://schemas.microsoft.com/office/drawing/2014/main" id="{AA4E9C40-8163-CA34-E471-D1BECCB8D06D}"/>
                </a:ext>
              </a:extLst>
            </p:cNvPr>
            <p:cNvSpPr/>
            <p:nvPr/>
          </p:nvSpPr>
          <p:spPr>
            <a:xfrm>
              <a:off x="6125424" y="2616912"/>
              <a:ext cx="34746" cy="68342"/>
            </a:xfrm>
            <a:custGeom>
              <a:avLst/>
              <a:gdLst/>
              <a:ahLst/>
              <a:cxnLst/>
              <a:rect l="l" t="t" r="r" b="b"/>
              <a:pathLst>
                <a:path w="634" h="1247" extrusionOk="0">
                  <a:moveTo>
                    <a:pt x="73" y="0"/>
                  </a:moveTo>
                  <a:cubicBezTo>
                    <a:pt x="65" y="0"/>
                    <a:pt x="56" y="2"/>
                    <a:pt x="48" y="6"/>
                  </a:cubicBezTo>
                  <a:cubicBezTo>
                    <a:pt x="16" y="19"/>
                    <a:pt x="0" y="59"/>
                    <a:pt x="14" y="91"/>
                  </a:cubicBezTo>
                  <a:lnTo>
                    <a:pt x="499" y="1208"/>
                  </a:lnTo>
                  <a:cubicBezTo>
                    <a:pt x="510" y="1232"/>
                    <a:pt x="535" y="1247"/>
                    <a:pt x="558" y="1247"/>
                  </a:cubicBezTo>
                  <a:cubicBezTo>
                    <a:pt x="568" y="1247"/>
                    <a:pt x="577" y="1246"/>
                    <a:pt x="584" y="1242"/>
                  </a:cubicBezTo>
                  <a:cubicBezTo>
                    <a:pt x="618" y="1227"/>
                    <a:pt x="633" y="1189"/>
                    <a:pt x="619" y="1156"/>
                  </a:cubicBezTo>
                  <a:lnTo>
                    <a:pt x="133" y="39"/>
                  </a:lnTo>
                  <a:cubicBezTo>
                    <a:pt x="123" y="15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3100;p65">
              <a:extLst>
                <a:ext uri="{FF2B5EF4-FFF2-40B4-BE49-F238E27FC236}">
                  <a16:creationId xmlns:a16="http://schemas.microsoft.com/office/drawing/2014/main" id="{AE7B1D82-B025-6966-4721-CC9458665BA0}"/>
                </a:ext>
              </a:extLst>
            </p:cNvPr>
            <p:cNvSpPr/>
            <p:nvPr/>
          </p:nvSpPr>
          <p:spPr>
            <a:xfrm>
              <a:off x="6099886" y="2650343"/>
              <a:ext cx="19730" cy="46858"/>
            </a:xfrm>
            <a:custGeom>
              <a:avLst/>
              <a:gdLst/>
              <a:ahLst/>
              <a:cxnLst/>
              <a:rect l="l" t="t" r="r" b="b"/>
              <a:pathLst>
                <a:path w="360" h="855" extrusionOk="0">
                  <a:moveTo>
                    <a:pt x="359" y="855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3101;p65">
              <a:extLst>
                <a:ext uri="{FF2B5EF4-FFF2-40B4-BE49-F238E27FC236}">
                  <a16:creationId xmlns:a16="http://schemas.microsoft.com/office/drawing/2014/main" id="{AB53BDE2-0EB7-61C4-A767-21C8776E9A18}"/>
                </a:ext>
              </a:extLst>
            </p:cNvPr>
            <p:cNvSpPr/>
            <p:nvPr/>
          </p:nvSpPr>
          <p:spPr>
            <a:xfrm>
              <a:off x="6095775" y="2646835"/>
              <a:ext cx="27841" cy="53928"/>
            </a:xfrm>
            <a:custGeom>
              <a:avLst/>
              <a:gdLst/>
              <a:ahLst/>
              <a:cxnLst/>
              <a:rect l="l" t="t" r="r" b="b"/>
              <a:pathLst>
                <a:path w="508" h="984" extrusionOk="0">
                  <a:moveTo>
                    <a:pt x="76" y="0"/>
                  </a:moveTo>
                  <a:cubicBezTo>
                    <a:pt x="67" y="0"/>
                    <a:pt x="58" y="2"/>
                    <a:pt x="50" y="6"/>
                  </a:cubicBezTo>
                  <a:cubicBezTo>
                    <a:pt x="17" y="18"/>
                    <a:pt x="0" y="58"/>
                    <a:pt x="15" y="90"/>
                  </a:cubicBezTo>
                  <a:lnTo>
                    <a:pt x="375" y="944"/>
                  </a:lnTo>
                  <a:cubicBezTo>
                    <a:pt x="385" y="968"/>
                    <a:pt x="409" y="983"/>
                    <a:pt x="434" y="983"/>
                  </a:cubicBezTo>
                  <a:cubicBezTo>
                    <a:pt x="442" y="983"/>
                    <a:pt x="451" y="982"/>
                    <a:pt x="459" y="978"/>
                  </a:cubicBezTo>
                  <a:cubicBezTo>
                    <a:pt x="492" y="966"/>
                    <a:pt x="508" y="926"/>
                    <a:pt x="494" y="894"/>
                  </a:cubicBezTo>
                  <a:lnTo>
                    <a:pt x="134" y="41"/>
                  </a:lnTo>
                  <a:cubicBezTo>
                    <a:pt x="125" y="1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3102;p65">
              <a:extLst>
                <a:ext uri="{FF2B5EF4-FFF2-40B4-BE49-F238E27FC236}">
                  <a16:creationId xmlns:a16="http://schemas.microsoft.com/office/drawing/2014/main" id="{74F2F731-D301-A95A-C7D4-34EC43EBF35F}"/>
                </a:ext>
              </a:extLst>
            </p:cNvPr>
            <p:cNvSpPr/>
            <p:nvPr/>
          </p:nvSpPr>
          <p:spPr>
            <a:xfrm>
              <a:off x="6073141" y="2671662"/>
              <a:ext cx="14194" cy="36884"/>
            </a:xfrm>
            <a:custGeom>
              <a:avLst/>
              <a:gdLst/>
              <a:ahLst/>
              <a:cxnLst/>
              <a:rect l="l" t="t" r="r" b="b"/>
              <a:pathLst>
                <a:path w="259" h="673" extrusionOk="0">
                  <a:moveTo>
                    <a:pt x="259" y="672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3103;p65">
              <a:extLst>
                <a:ext uri="{FF2B5EF4-FFF2-40B4-BE49-F238E27FC236}">
                  <a16:creationId xmlns:a16="http://schemas.microsoft.com/office/drawing/2014/main" id="{2B191289-8E95-7ECF-4320-B817CCDA4A94}"/>
                </a:ext>
              </a:extLst>
            </p:cNvPr>
            <p:cNvSpPr/>
            <p:nvPr/>
          </p:nvSpPr>
          <p:spPr>
            <a:xfrm>
              <a:off x="6069141" y="2668209"/>
              <a:ext cx="22251" cy="43844"/>
            </a:xfrm>
            <a:custGeom>
              <a:avLst/>
              <a:gdLst/>
              <a:ahLst/>
              <a:cxnLst/>
              <a:rect l="l" t="t" r="r" b="b"/>
              <a:pathLst>
                <a:path w="406" h="800" extrusionOk="0">
                  <a:moveTo>
                    <a:pt x="75" y="0"/>
                  </a:moveTo>
                  <a:cubicBezTo>
                    <a:pt x="67" y="0"/>
                    <a:pt x="59" y="2"/>
                    <a:pt x="52" y="5"/>
                  </a:cubicBezTo>
                  <a:cubicBezTo>
                    <a:pt x="17" y="17"/>
                    <a:pt x="1" y="56"/>
                    <a:pt x="13" y="89"/>
                  </a:cubicBezTo>
                  <a:lnTo>
                    <a:pt x="271" y="758"/>
                  </a:lnTo>
                  <a:cubicBezTo>
                    <a:pt x="281" y="784"/>
                    <a:pt x="306" y="800"/>
                    <a:pt x="332" y="800"/>
                  </a:cubicBezTo>
                  <a:cubicBezTo>
                    <a:pt x="339" y="800"/>
                    <a:pt x="347" y="799"/>
                    <a:pt x="355" y="796"/>
                  </a:cubicBezTo>
                  <a:cubicBezTo>
                    <a:pt x="389" y="783"/>
                    <a:pt x="405" y="746"/>
                    <a:pt x="392" y="712"/>
                  </a:cubicBezTo>
                  <a:lnTo>
                    <a:pt x="136" y="42"/>
                  </a:lnTo>
                  <a:cubicBezTo>
                    <a:pt x="125" y="17"/>
                    <a:pt x="101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3104;p65">
              <a:extLst>
                <a:ext uri="{FF2B5EF4-FFF2-40B4-BE49-F238E27FC236}">
                  <a16:creationId xmlns:a16="http://schemas.microsoft.com/office/drawing/2014/main" id="{9C25768A-B970-A54F-CFE2-1C624F759F14}"/>
                </a:ext>
              </a:extLst>
            </p:cNvPr>
            <p:cNvSpPr/>
            <p:nvPr/>
          </p:nvSpPr>
          <p:spPr>
            <a:xfrm>
              <a:off x="6185435" y="2673086"/>
              <a:ext cx="31677" cy="96786"/>
            </a:xfrm>
            <a:custGeom>
              <a:avLst/>
              <a:gdLst/>
              <a:ahLst/>
              <a:cxnLst/>
              <a:rect l="l" t="t" r="r" b="b"/>
              <a:pathLst>
                <a:path w="578" h="1766" extrusionOk="0">
                  <a:moveTo>
                    <a:pt x="307" y="1"/>
                  </a:moveTo>
                  <a:lnTo>
                    <a:pt x="1" y="1765"/>
                  </a:lnTo>
                  <a:cubicBezTo>
                    <a:pt x="578" y="953"/>
                    <a:pt x="307" y="1"/>
                    <a:pt x="307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3105;p65">
              <a:extLst>
                <a:ext uri="{FF2B5EF4-FFF2-40B4-BE49-F238E27FC236}">
                  <a16:creationId xmlns:a16="http://schemas.microsoft.com/office/drawing/2014/main" id="{46AA4B4F-D799-0EAA-12BD-5A193B13987E}"/>
                </a:ext>
              </a:extLst>
            </p:cNvPr>
            <p:cNvSpPr/>
            <p:nvPr/>
          </p:nvSpPr>
          <p:spPr>
            <a:xfrm>
              <a:off x="6181434" y="2669469"/>
              <a:ext cx="39186" cy="103910"/>
            </a:xfrm>
            <a:custGeom>
              <a:avLst/>
              <a:gdLst/>
              <a:ahLst/>
              <a:cxnLst/>
              <a:rect l="l" t="t" r="r" b="b"/>
              <a:pathLst>
                <a:path w="715" h="1896" extrusionOk="0">
                  <a:moveTo>
                    <a:pt x="380" y="1"/>
                  </a:moveTo>
                  <a:cubicBezTo>
                    <a:pt x="374" y="1"/>
                    <a:pt x="368" y="2"/>
                    <a:pt x="361" y="4"/>
                  </a:cubicBezTo>
                  <a:cubicBezTo>
                    <a:pt x="328" y="14"/>
                    <a:pt x="307" y="49"/>
                    <a:pt x="318" y="85"/>
                  </a:cubicBezTo>
                  <a:cubicBezTo>
                    <a:pt x="320" y="93"/>
                    <a:pt x="573" y="1013"/>
                    <a:pt x="21" y="1793"/>
                  </a:cubicBezTo>
                  <a:cubicBezTo>
                    <a:pt x="0" y="1823"/>
                    <a:pt x="8" y="1862"/>
                    <a:pt x="37" y="1883"/>
                  </a:cubicBezTo>
                  <a:cubicBezTo>
                    <a:pt x="48" y="1891"/>
                    <a:pt x="60" y="1896"/>
                    <a:pt x="74" y="1896"/>
                  </a:cubicBezTo>
                  <a:cubicBezTo>
                    <a:pt x="95" y="1896"/>
                    <a:pt x="114" y="1886"/>
                    <a:pt x="126" y="1866"/>
                  </a:cubicBezTo>
                  <a:cubicBezTo>
                    <a:pt x="714" y="1037"/>
                    <a:pt x="454" y="88"/>
                    <a:pt x="442" y="47"/>
                  </a:cubicBezTo>
                  <a:cubicBezTo>
                    <a:pt x="434" y="20"/>
                    <a:pt x="408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3106;p65">
              <a:extLst>
                <a:ext uri="{FF2B5EF4-FFF2-40B4-BE49-F238E27FC236}">
                  <a16:creationId xmlns:a16="http://schemas.microsoft.com/office/drawing/2014/main" id="{8883CB55-8FEA-E6D5-19A2-0170717FF72A}"/>
                </a:ext>
              </a:extLst>
            </p:cNvPr>
            <p:cNvSpPr/>
            <p:nvPr/>
          </p:nvSpPr>
          <p:spPr>
            <a:xfrm>
              <a:off x="5699268" y="2771240"/>
              <a:ext cx="58641" cy="137944"/>
            </a:xfrm>
            <a:custGeom>
              <a:avLst/>
              <a:gdLst/>
              <a:ahLst/>
              <a:cxnLst/>
              <a:rect l="l" t="t" r="r" b="b"/>
              <a:pathLst>
                <a:path w="1070" h="2517" extrusionOk="0">
                  <a:moveTo>
                    <a:pt x="693" y="1"/>
                  </a:moveTo>
                  <a:cubicBezTo>
                    <a:pt x="459" y="1"/>
                    <a:pt x="197" y="524"/>
                    <a:pt x="102" y="1196"/>
                  </a:cubicBezTo>
                  <a:cubicBezTo>
                    <a:pt x="1" y="1889"/>
                    <a:pt x="115" y="2479"/>
                    <a:pt x="357" y="2515"/>
                  </a:cubicBezTo>
                  <a:cubicBezTo>
                    <a:pt x="364" y="2516"/>
                    <a:pt x="372" y="2516"/>
                    <a:pt x="379" y="2516"/>
                  </a:cubicBezTo>
                  <a:cubicBezTo>
                    <a:pt x="614" y="2516"/>
                    <a:pt x="876" y="1992"/>
                    <a:pt x="971" y="1321"/>
                  </a:cubicBezTo>
                  <a:cubicBezTo>
                    <a:pt x="1070" y="627"/>
                    <a:pt x="956" y="36"/>
                    <a:pt x="716" y="2"/>
                  </a:cubicBezTo>
                  <a:cubicBezTo>
                    <a:pt x="709" y="1"/>
                    <a:pt x="701" y="1"/>
                    <a:pt x="69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3107;p65">
              <a:extLst>
                <a:ext uri="{FF2B5EF4-FFF2-40B4-BE49-F238E27FC236}">
                  <a16:creationId xmlns:a16="http://schemas.microsoft.com/office/drawing/2014/main" id="{88A10061-69A0-55A0-1649-75E72C46DBF8}"/>
                </a:ext>
              </a:extLst>
            </p:cNvPr>
            <p:cNvSpPr/>
            <p:nvPr/>
          </p:nvSpPr>
          <p:spPr>
            <a:xfrm>
              <a:off x="5698556" y="2767623"/>
              <a:ext cx="60121" cy="145178"/>
            </a:xfrm>
            <a:custGeom>
              <a:avLst/>
              <a:gdLst/>
              <a:ahLst/>
              <a:cxnLst/>
              <a:rect l="l" t="t" r="r" b="b"/>
              <a:pathLst>
                <a:path w="1097" h="2649" extrusionOk="0">
                  <a:moveTo>
                    <a:pt x="706" y="131"/>
                  </a:moveTo>
                  <a:cubicBezTo>
                    <a:pt x="711" y="131"/>
                    <a:pt x="714" y="131"/>
                    <a:pt x="719" y="133"/>
                  </a:cubicBezTo>
                  <a:cubicBezTo>
                    <a:pt x="803" y="146"/>
                    <a:pt x="878" y="279"/>
                    <a:pt x="920" y="494"/>
                  </a:cubicBezTo>
                  <a:cubicBezTo>
                    <a:pt x="967" y="734"/>
                    <a:pt x="967" y="1050"/>
                    <a:pt x="920" y="1378"/>
                  </a:cubicBezTo>
                  <a:cubicBezTo>
                    <a:pt x="824" y="2043"/>
                    <a:pt x="565" y="2518"/>
                    <a:pt x="391" y="2518"/>
                  </a:cubicBezTo>
                  <a:cubicBezTo>
                    <a:pt x="386" y="2518"/>
                    <a:pt x="382" y="2518"/>
                    <a:pt x="377" y="2517"/>
                  </a:cubicBezTo>
                  <a:cubicBezTo>
                    <a:pt x="293" y="2504"/>
                    <a:pt x="218" y="2370"/>
                    <a:pt x="177" y="2156"/>
                  </a:cubicBezTo>
                  <a:cubicBezTo>
                    <a:pt x="130" y="1915"/>
                    <a:pt x="130" y="1600"/>
                    <a:pt x="177" y="1272"/>
                  </a:cubicBezTo>
                  <a:cubicBezTo>
                    <a:pt x="272" y="606"/>
                    <a:pt x="531" y="131"/>
                    <a:pt x="706" y="131"/>
                  </a:cubicBezTo>
                  <a:close/>
                  <a:moveTo>
                    <a:pt x="705" y="1"/>
                  </a:moveTo>
                  <a:cubicBezTo>
                    <a:pt x="395" y="1"/>
                    <a:pt x="138" y="634"/>
                    <a:pt x="48" y="1252"/>
                  </a:cubicBezTo>
                  <a:cubicBezTo>
                    <a:pt x="0" y="1596"/>
                    <a:pt x="0" y="1926"/>
                    <a:pt x="49" y="2181"/>
                  </a:cubicBezTo>
                  <a:cubicBezTo>
                    <a:pt x="105" y="2463"/>
                    <a:pt x="211" y="2624"/>
                    <a:pt x="360" y="2645"/>
                  </a:cubicBezTo>
                  <a:cubicBezTo>
                    <a:pt x="370" y="2647"/>
                    <a:pt x="381" y="2648"/>
                    <a:pt x="392" y="2648"/>
                  </a:cubicBezTo>
                  <a:cubicBezTo>
                    <a:pt x="702" y="2648"/>
                    <a:pt x="958" y="2015"/>
                    <a:pt x="1049" y="1394"/>
                  </a:cubicBezTo>
                  <a:cubicBezTo>
                    <a:pt x="1096" y="1052"/>
                    <a:pt x="1096" y="723"/>
                    <a:pt x="1047" y="468"/>
                  </a:cubicBezTo>
                  <a:cubicBezTo>
                    <a:pt x="992" y="184"/>
                    <a:pt x="885" y="24"/>
                    <a:pt x="737" y="3"/>
                  </a:cubicBezTo>
                  <a:cubicBezTo>
                    <a:pt x="727" y="1"/>
                    <a:pt x="716" y="1"/>
                    <a:pt x="705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3108;p65">
              <a:extLst>
                <a:ext uri="{FF2B5EF4-FFF2-40B4-BE49-F238E27FC236}">
                  <a16:creationId xmlns:a16="http://schemas.microsoft.com/office/drawing/2014/main" id="{73DE3E4C-5453-E05F-23AA-94D41FCEC73A}"/>
                </a:ext>
              </a:extLst>
            </p:cNvPr>
            <p:cNvSpPr/>
            <p:nvPr/>
          </p:nvSpPr>
          <p:spPr>
            <a:xfrm>
              <a:off x="5670167" y="2746250"/>
              <a:ext cx="233195" cy="185844"/>
            </a:xfrm>
            <a:custGeom>
              <a:avLst/>
              <a:gdLst/>
              <a:ahLst/>
              <a:cxnLst/>
              <a:rect l="l" t="t" r="r" b="b"/>
              <a:pathLst>
                <a:path w="4255" h="3391" extrusionOk="0">
                  <a:moveTo>
                    <a:pt x="3603" y="1"/>
                  </a:moveTo>
                  <a:cubicBezTo>
                    <a:pt x="3579" y="1"/>
                    <a:pt x="3555" y="3"/>
                    <a:pt x="3531" y="8"/>
                  </a:cubicBezTo>
                  <a:lnTo>
                    <a:pt x="1573" y="456"/>
                  </a:lnTo>
                  <a:cubicBezTo>
                    <a:pt x="962" y="596"/>
                    <a:pt x="1" y="1139"/>
                    <a:pt x="239" y="1719"/>
                  </a:cubicBezTo>
                  <a:lnTo>
                    <a:pt x="345" y="2715"/>
                  </a:lnTo>
                  <a:cubicBezTo>
                    <a:pt x="345" y="2715"/>
                    <a:pt x="637" y="2665"/>
                    <a:pt x="897" y="2665"/>
                  </a:cubicBezTo>
                  <a:cubicBezTo>
                    <a:pt x="1071" y="2665"/>
                    <a:pt x="1230" y="2688"/>
                    <a:pt x="1279" y="2762"/>
                  </a:cubicBezTo>
                  <a:cubicBezTo>
                    <a:pt x="1347" y="2863"/>
                    <a:pt x="1478" y="2954"/>
                    <a:pt x="1569" y="3033"/>
                  </a:cubicBezTo>
                  <a:cubicBezTo>
                    <a:pt x="1687" y="3138"/>
                    <a:pt x="1813" y="3236"/>
                    <a:pt x="1949" y="3315"/>
                  </a:cubicBezTo>
                  <a:cubicBezTo>
                    <a:pt x="2006" y="3348"/>
                    <a:pt x="2066" y="3378"/>
                    <a:pt x="2130" y="3388"/>
                  </a:cubicBezTo>
                  <a:cubicBezTo>
                    <a:pt x="2143" y="3390"/>
                    <a:pt x="2156" y="3391"/>
                    <a:pt x="2169" y="3391"/>
                  </a:cubicBezTo>
                  <a:cubicBezTo>
                    <a:pt x="2363" y="3391"/>
                    <a:pt x="2494" y="3162"/>
                    <a:pt x="2352" y="3002"/>
                  </a:cubicBezTo>
                  <a:lnTo>
                    <a:pt x="2127" y="2750"/>
                  </a:lnTo>
                  <a:lnTo>
                    <a:pt x="2127" y="2750"/>
                  </a:lnTo>
                  <a:cubicBezTo>
                    <a:pt x="2306" y="2920"/>
                    <a:pt x="2475" y="3068"/>
                    <a:pt x="2592" y="3169"/>
                  </a:cubicBezTo>
                  <a:cubicBezTo>
                    <a:pt x="2640" y="3210"/>
                    <a:pt x="2699" y="3231"/>
                    <a:pt x="2758" y="3231"/>
                  </a:cubicBezTo>
                  <a:cubicBezTo>
                    <a:pt x="2819" y="3231"/>
                    <a:pt x="2879" y="3210"/>
                    <a:pt x="2927" y="3168"/>
                  </a:cubicBezTo>
                  <a:cubicBezTo>
                    <a:pt x="3025" y="3082"/>
                    <a:pt x="3037" y="2935"/>
                    <a:pt x="2955" y="2836"/>
                  </a:cubicBezTo>
                  <a:lnTo>
                    <a:pt x="2488" y="2264"/>
                  </a:lnTo>
                  <a:lnTo>
                    <a:pt x="2488" y="2264"/>
                  </a:lnTo>
                  <a:cubicBezTo>
                    <a:pt x="2799" y="2606"/>
                    <a:pt x="3036" y="2809"/>
                    <a:pt x="3186" y="2920"/>
                  </a:cubicBezTo>
                  <a:cubicBezTo>
                    <a:pt x="3234" y="2957"/>
                    <a:pt x="3291" y="2975"/>
                    <a:pt x="3348" y="2975"/>
                  </a:cubicBezTo>
                  <a:cubicBezTo>
                    <a:pt x="3412" y="2975"/>
                    <a:pt x="3477" y="2952"/>
                    <a:pt x="3528" y="2908"/>
                  </a:cubicBezTo>
                  <a:lnTo>
                    <a:pt x="3550" y="2889"/>
                  </a:lnTo>
                  <a:cubicBezTo>
                    <a:pt x="3661" y="2793"/>
                    <a:pt x="3720" y="2592"/>
                    <a:pt x="3623" y="2480"/>
                  </a:cubicBezTo>
                  <a:lnTo>
                    <a:pt x="3568" y="2405"/>
                  </a:lnTo>
                  <a:lnTo>
                    <a:pt x="3568" y="2405"/>
                  </a:lnTo>
                  <a:cubicBezTo>
                    <a:pt x="3640" y="2484"/>
                    <a:pt x="3740" y="2524"/>
                    <a:pt x="3839" y="2524"/>
                  </a:cubicBezTo>
                  <a:cubicBezTo>
                    <a:pt x="3924" y="2524"/>
                    <a:pt x="4009" y="2495"/>
                    <a:pt x="4078" y="2435"/>
                  </a:cubicBezTo>
                  <a:cubicBezTo>
                    <a:pt x="4237" y="2303"/>
                    <a:pt x="4255" y="2070"/>
                    <a:pt x="4121" y="1914"/>
                  </a:cubicBezTo>
                  <a:lnTo>
                    <a:pt x="3303" y="892"/>
                  </a:lnTo>
                  <a:lnTo>
                    <a:pt x="3783" y="633"/>
                  </a:lnTo>
                  <a:cubicBezTo>
                    <a:pt x="3900" y="583"/>
                    <a:pt x="3976" y="496"/>
                    <a:pt x="3974" y="368"/>
                  </a:cubicBezTo>
                  <a:cubicBezTo>
                    <a:pt x="3972" y="161"/>
                    <a:pt x="3801" y="1"/>
                    <a:pt x="3603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3109;p65">
              <a:extLst>
                <a:ext uri="{FF2B5EF4-FFF2-40B4-BE49-F238E27FC236}">
                  <a16:creationId xmlns:a16="http://schemas.microsoft.com/office/drawing/2014/main" id="{27C39579-8827-2587-9889-5031F629FB28}"/>
                </a:ext>
              </a:extLst>
            </p:cNvPr>
            <p:cNvSpPr/>
            <p:nvPr/>
          </p:nvSpPr>
          <p:spPr>
            <a:xfrm>
              <a:off x="5676415" y="2742852"/>
              <a:ext cx="228427" cy="192914"/>
            </a:xfrm>
            <a:custGeom>
              <a:avLst/>
              <a:gdLst/>
              <a:ahLst/>
              <a:cxnLst/>
              <a:rect l="l" t="t" r="r" b="b"/>
              <a:pathLst>
                <a:path w="4168" h="3520" extrusionOk="0">
                  <a:moveTo>
                    <a:pt x="3485" y="128"/>
                  </a:moveTo>
                  <a:cubicBezTo>
                    <a:pt x="3555" y="128"/>
                    <a:pt x="3623" y="151"/>
                    <a:pt x="3679" y="196"/>
                  </a:cubicBezTo>
                  <a:cubicBezTo>
                    <a:pt x="3748" y="256"/>
                    <a:pt x="3790" y="341"/>
                    <a:pt x="3791" y="432"/>
                  </a:cubicBezTo>
                  <a:cubicBezTo>
                    <a:pt x="3793" y="522"/>
                    <a:pt x="3742" y="591"/>
                    <a:pt x="3634" y="637"/>
                  </a:cubicBezTo>
                  <a:lnTo>
                    <a:pt x="3155" y="897"/>
                  </a:lnTo>
                  <a:cubicBezTo>
                    <a:pt x="3137" y="906"/>
                    <a:pt x="3126" y="922"/>
                    <a:pt x="3121" y="942"/>
                  </a:cubicBezTo>
                  <a:cubicBezTo>
                    <a:pt x="3118" y="959"/>
                    <a:pt x="3123" y="979"/>
                    <a:pt x="3135" y="994"/>
                  </a:cubicBezTo>
                  <a:lnTo>
                    <a:pt x="3952" y="2017"/>
                  </a:lnTo>
                  <a:lnTo>
                    <a:pt x="3954" y="2018"/>
                  </a:lnTo>
                  <a:cubicBezTo>
                    <a:pt x="4008" y="2080"/>
                    <a:pt x="4034" y="2158"/>
                    <a:pt x="4027" y="2240"/>
                  </a:cubicBezTo>
                  <a:cubicBezTo>
                    <a:pt x="4022" y="2322"/>
                    <a:pt x="3985" y="2395"/>
                    <a:pt x="3923" y="2448"/>
                  </a:cubicBezTo>
                  <a:cubicBezTo>
                    <a:pt x="3865" y="2498"/>
                    <a:pt x="3795" y="2523"/>
                    <a:pt x="3725" y="2523"/>
                  </a:cubicBezTo>
                  <a:cubicBezTo>
                    <a:pt x="3643" y="2523"/>
                    <a:pt x="3562" y="2489"/>
                    <a:pt x="3502" y="2425"/>
                  </a:cubicBezTo>
                  <a:cubicBezTo>
                    <a:pt x="3489" y="2410"/>
                    <a:pt x="3471" y="2403"/>
                    <a:pt x="3454" y="2403"/>
                  </a:cubicBezTo>
                  <a:cubicBezTo>
                    <a:pt x="3440" y="2403"/>
                    <a:pt x="3426" y="2408"/>
                    <a:pt x="3414" y="2417"/>
                  </a:cubicBezTo>
                  <a:cubicBezTo>
                    <a:pt x="3386" y="2439"/>
                    <a:pt x="3381" y="2479"/>
                    <a:pt x="3402" y="2505"/>
                  </a:cubicBezTo>
                  <a:lnTo>
                    <a:pt x="3461" y="2585"/>
                  </a:lnTo>
                  <a:cubicBezTo>
                    <a:pt x="3502" y="2634"/>
                    <a:pt x="3495" y="2703"/>
                    <a:pt x="3488" y="2739"/>
                  </a:cubicBezTo>
                  <a:cubicBezTo>
                    <a:pt x="3474" y="2802"/>
                    <a:pt x="3440" y="2864"/>
                    <a:pt x="3394" y="2903"/>
                  </a:cubicBezTo>
                  <a:lnTo>
                    <a:pt x="3373" y="2923"/>
                  </a:lnTo>
                  <a:cubicBezTo>
                    <a:pt x="3333" y="2956"/>
                    <a:pt x="3285" y="2973"/>
                    <a:pt x="3237" y="2973"/>
                  </a:cubicBezTo>
                  <a:cubicBezTo>
                    <a:pt x="3193" y="2973"/>
                    <a:pt x="3149" y="2959"/>
                    <a:pt x="3111" y="2931"/>
                  </a:cubicBezTo>
                  <a:cubicBezTo>
                    <a:pt x="2970" y="2825"/>
                    <a:pt x="2735" y="2625"/>
                    <a:pt x="2424" y="2282"/>
                  </a:cubicBezTo>
                  <a:cubicBezTo>
                    <a:pt x="2411" y="2268"/>
                    <a:pt x="2393" y="2261"/>
                    <a:pt x="2375" y="2261"/>
                  </a:cubicBezTo>
                  <a:cubicBezTo>
                    <a:pt x="2360" y="2261"/>
                    <a:pt x="2345" y="2267"/>
                    <a:pt x="2333" y="2277"/>
                  </a:cubicBezTo>
                  <a:cubicBezTo>
                    <a:pt x="2307" y="2301"/>
                    <a:pt x="2304" y="2342"/>
                    <a:pt x="2325" y="2369"/>
                  </a:cubicBezTo>
                  <a:lnTo>
                    <a:pt x="2792" y="2940"/>
                  </a:lnTo>
                  <a:cubicBezTo>
                    <a:pt x="2852" y="3014"/>
                    <a:pt x="2843" y="3121"/>
                    <a:pt x="2772" y="3183"/>
                  </a:cubicBezTo>
                  <a:cubicBezTo>
                    <a:pt x="2735" y="3215"/>
                    <a:pt x="2690" y="3230"/>
                    <a:pt x="2646" y="3230"/>
                  </a:cubicBezTo>
                  <a:cubicBezTo>
                    <a:pt x="2602" y="3230"/>
                    <a:pt x="2558" y="3215"/>
                    <a:pt x="2522" y="3184"/>
                  </a:cubicBezTo>
                  <a:cubicBezTo>
                    <a:pt x="2413" y="3091"/>
                    <a:pt x="2243" y="2943"/>
                    <a:pt x="2058" y="2767"/>
                  </a:cubicBezTo>
                  <a:cubicBezTo>
                    <a:pt x="2046" y="2755"/>
                    <a:pt x="2030" y="2748"/>
                    <a:pt x="2013" y="2748"/>
                  </a:cubicBezTo>
                  <a:cubicBezTo>
                    <a:pt x="1997" y="2748"/>
                    <a:pt x="1981" y="2755"/>
                    <a:pt x="1968" y="2767"/>
                  </a:cubicBezTo>
                  <a:cubicBezTo>
                    <a:pt x="1944" y="2790"/>
                    <a:pt x="1942" y="2830"/>
                    <a:pt x="1966" y="2856"/>
                  </a:cubicBezTo>
                  <a:lnTo>
                    <a:pt x="2192" y="3107"/>
                  </a:lnTo>
                  <a:cubicBezTo>
                    <a:pt x="2241" y="3161"/>
                    <a:pt x="2249" y="3231"/>
                    <a:pt x="2215" y="3293"/>
                  </a:cubicBezTo>
                  <a:cubicBezTo>
                    <a:pt x="2190" y="3339"/>
                    <a:pt x="2136" y="3389"/>
                    <a:pt x="2059" y="3389"/>
                  </a:cubicBezTo>
                  <a:cubicBezTo>
                    <a:pt x="2050" y="3389"/>
                    <a:pt x="2040" y="3388"/>
                    <a:pt x="2030" y="3387"/>
                  </a:cubicBezTo>
                  <a:cubicBezTo>
                    <a:pt x="1973" y="3377"/>
                    <a:pt x="1917" y="3349"/>
                    <a:pt x="1870" y="3322"/>
                  </a:cubicBezTo>
                  <a:cubicBezTo>
                    <a:pt x="1754" y="3255"/>
                    <a:pt x="1636" y="3168"/>
                    <a:pt x="1500" y="3047"/>
                  </a:cubicBezTo>
                  <a:cubicBezTo>
                    <a:pt x="1474" y="3024"/>
                    <a:pt x="1445" y="3002"/>
                    <a:pt x="1417" y="2978"/>
                  </a:cubicBezTo>
                  <a:cubicBezTo>
                    <a:pt x="1346" y="2920"/>
                    <a:pt x="1266" y="2853"/>
                    <a:pt x="1221" y="2789"/>
                  </a:cubicBezTo>
                  <a:cubicBezTo>
                    <a:pt x="1157" y="2690"/>
                    <a:pt x="971" y="2661"/>
                    <a:pt x="774" y="2661"/>
                  </a:cubicBezTo>
                  <a:cubicBezTo>
                    <a:pt x="598" y="2661"/>
                    <a:pt x="410" y="2685"/>
                    <a:pt x="287" y="2700"/>
                  </a:cubicBezTo>
                  <a:lnTo>
                    <a:pt x="188" y="1772"/>
                  </a:lnTo>
                  <a:cubicBezTo>
                    <a:pt x="187" y="1766"/>
                    <a:pt x="184" y="1760"/>
                    <a:pt x="182" y="1753"/>
                  </a:cubicBezTo>
                  <a:cubicBezTo>
                    <a:pt x="133" y="1633"/>
                    <a:pt x="141" y="1504"/>
                    <a:pt x="208" y="1374"/>
                  </a:cubicBezTo>
                  <a:cubicBezTo>
                    <a:pt x="392" y="1016"/>
                    <a:pt x="996" y="689"/>
                    <a:pt x="1470" y="580"/>
                  </a:cubicBezTo>
                  <a:lnTo>
                    <a:pt x="3427" y="133"/>
                  </a:lnTo>
                  <a:cubicBezTo>
                    <a:pt x="3446" y="129"/>
                    <a:pt x="3465" y="128"/>
                    <a:pt x="3485" y="128"/>
                  </a:cubicBezTo>
                  <a:close/>
                  <a:moveTo>
                    <a:pt x="3489" y="0"/>
                  </a:moveTo>
                  <a:cubicBezTo>
                    <a:pt x="3461" y="0"/>
                    <a:pt x="3432" y="3"/>
                    <a:pt x="3404" y="9"/>
                  </a:cubicBezTo>
                  <a:lnTo>
                    <a:pt x="1444" y="458"/>
                  </a:lnTo>
                  <a:cubicBezTo>
                    <a:pt x="947" y="572"/>
                    <a:pt x="306" y="912"/>
                    <a:pt x="95" y="1319"/>
                  </a:cubicBezTo>
                  <a:cubicBezTo>
                    <a:pt x="11" y="1482"/>
                    <a:pt x="1" y="1643"/>
                    <a:pt x="62" y="1799"/>
                  </a:cubicBezTo>
                  <a:lnTo>
                    <a:pt x="167" y="2786"/>
                  </a:lnTo>
                  <a:cubicBezTo>
                    <a:pt x="169" y="2803"/>
                    <a:pt x="178" y="2820"/>
                    <a:pt x="193" y="2830"/>
                  </a:cubicBezTo>
                  <a:cubicBezTo>
                    <a:pt x="204" y="2838"/>
                    <a:pt x="218" y="2843"/>
                    <a:pt x="232" y="2843"/>
                  </a:cubicBezTo>
                  <a:cubicBezTo>
                    <a:pt x="236" y="2843"/>
                    <a:pt x="240" y="2842"/>
                    <a:pt x="244" y="2842"/>
                  </a:cubicBezTo>
                  <a:cubicBezTo>
                    <a:pt x="424" y="2811"/>
                    <a:pt x="621" y="2792"/>
                    <a:pt x="782" y="2792"/>
                  </a:cubicBezTo>
                  <a:cubicBezTo>
                    <a:pt x="951" y="2792"/>
                    <a:pt x="1081" y="2813"/>
                    <a:pt x="1112" y="2860"/>
                  </a:cubicBezTo>
                  <a:cubicBezTo>
                    <a:pt x="1167" y="2941"/>
                    <a:pt x="1257" y="3014"/>
                    <a:pt x="1334" y="3078"/>
                  </a:cubicBezTo>
                  <a:cubicBezTo>
                    <a:pt x="1362" y="3101"/>
                    <a:pt x="1390" y="3123"/>
                    <a:pt x="1413" y="3144"/>
                  </a:cubicBezTo>
                  <a:cubicBezTo>
                    <a:pt x="1556" y="3271"/>
                    <a:pt x="1681" y="3364"/>
                    <a:pt x="1805" y="3434"/>
                  </a:cubicBezTo>
                  <a:cubicBezTo>
                    <a:pt x="1863" y="3468"/>
                    <a:pt x="1932" y="3504"/>
                    <a:pt x="2010" y="3515"/>
                  </a:cubicBezTo>
                  <a:cubicBezTo>
                    <a:pt x="2026" y="3517"/>
                    <a:pt x="2042" y="3519"/>
                    <a:pt x="2058" y="3519"/>
                  </a:cubicBezTo>
                  <a:cubicBezTo>
                    <a:pt x="2171" y="3519"/>
                    <a:pt x="2274" y="3458"/>
                    <a:pt x="2326" y="3356"/>
                  </a:cubicBezTo>
                  <a:cubicBezTo>
                    <a:pt x="2350" y="3313"/>
                    <a:pt x="2363" y="3266"/>
                    <a:pt x="2363" y="3219"/>
                  </a:cubicBezTo>
                  <a:cubicBezTo>
                    <a:pt x="2390" y="3242"/>
                    <a:pt x="2415" y="3263"/>
                    <a:pt x="2436" y="3283"/>
                  </a:cubicBezTo>
                  <a:cubicBezTo>
                    <a:pt x="2497" y="3334"/>
                    <a:pt x="2571" y="3360"/>
                    <a:pt x="2645" y="3360"/>
                  </a:cubicBezTo>
                  <a:cubicBezTo>
                    <a:pt x="2720" y="3360"/>
                    <a:pt x="2795" y="3334"/>
                    <a:pt x="2856" y="3281"/>
                  </a:cubicBezTo>
                  <a:cubicBezTo>
                    <a:pt x="2947" y="3201"/>
                    <a:pt x="2979" y="3081"/>
                    <a:pt x="2950" y="2972"/>
                  </a:cubicBezTo>
                  <a:lnTo>
                    <a:pt x="2950" y="2972"/>
                  </a:lnTo>
                  <a:cubicBezTo>
                    <a:pt x="2980" y="2996"/>
                    <a:pt x="3007" y="3018"/>
                    <a:pt x="3032" y="3037"/>
                  </a:cubicBezTo>
                  <a:cubicBezTo>
                    <a:pt x="3093" y="3082"/>
                    <a:pt x="3165" y="3105"/>
                    <a:pt x="3236" y="3105"/>
                  </a:cubicBezTo>
                  <a:cubicBezTo>
                    <a:pt x="3314" y="3105"/>
                    <a:pt x="3392" y="3077"/>
                    <a:pt x="3457" y="3022"/>
                  </a:cubicBezTo>
                  <a:lnTo>
                    <a:pt x="3478" y="3003"/>
                  </a:lnTo>
                  <a:cubicBezTo>
                    <a:pt x="3578" y="2917"/>
                    <a:pt x="3639" y="2769"/>
                    <a:pt x="3622" y="2640"/>
                  </a:cubicBezTo>
                  <a:lnTo>
                    <a:pt x="3622" y="2640"/>
                  </a:lnTo>
                  <a:cubicBezTo>
                    <a:pt x="3656" y="2649"/>
                    <a:pt x="3691" y="2653"/>
                    <a:pt x="3727" y="2653"/>
                  </a:cubicBezTo>
                  <a:cubicBezTo>
                    <a:pt x="3827" y="2653"/>
                    <a:pt x="3926" y="2619"/>
                    <a:pt x="4008" y="2549"/>
                  </a:cubicBezTo>
                  <a:cubicBezTo>
                    <a:pt x="4096" y="2473"/>
                    <a:pt x="4149" y="2367"/>
                    <a:pt x="4158" y="2251"/>
                  </a:cubicBezTo>
                  <a:cubicBezTo>
                    <a:pt x="4168" y="2136"/>
                    <a:pt x="4130" y="2025"/>
                    <a:pt x="4054" y="1937"/>
                  </a:cubicBezTo>
                  <a:lnTo>
                    <a:pt x="3286" y="977"/>
                  </a:lnTo>
                  <a:lnTo>
                    <a:pt x="3694" y="756"/>
                  </a:lnTo>
                  <a:cubicBezTo>
                    <a:pt x="3844" y="691"/>
                    <a:pt x="3926" y="575"/>
                    <a:pt x="3925" y="432"/>
                  </a:cubicBezTo>
                  <a:cubicBezTo>
                    <a:pt x="3924" y="302"/>
                    <a:pt x="3864" y="180"/>
                    <a:pt x="3764" y="98"/>
                  </a:cubicBezTo>
                  <a:cubicBezTo>
                    <a:pt x="3686" y="35"/>
                    <a:pt x="3590" y="0"/>
                    <a:pt x="3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3110;p65">
              <a:extLst>
                <a:ext uri="{FF2B5EF4-FFF2-40B4-BE49-F238E27FC236}">
                  <a16:creationId xmlns:a16="http://schemas.microsoft.com/office/drawing/2014/main" id="{EDD050CF-0B8F-17A4-DDE8-2AF5796BC0AD}"/>
                </a:ext>
              </a:extLst>
            </p:cNvPr>
            <p:cNvSpPr/>
            <p:nvPr/>
          </p:nvSpPr>
          <p:spPr>
            <a:xfrm>
              <a:off x="5824989" y="2832949"/>
              <a:ext cx="44008" cy="48393"/>
            </a:xfrm>
            <a:custGeom>
              <a:avLst/>
              <a:gdLst/>
              <a:ahLst/>
              <a:cxnLst/>
              <a:rect l="l" t="t" r="r" b="b"/>
              <a:pathLst>
                <a:path w="803" h="883" extrusionOk="0">
                  <a:moveTo>
                    <a:pt x="0" y="0"/>
                  </a:moveTo>
                  <a:lnTo>
                    <a:pt x="803" y="88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3111;p65">
              <a:extLst>
                <a:ext uri="{FF2B5EF4-FFF2-40B4-BE49-F238E27FC236}">
                  <a16:creationId xmlns:a16="http://schemas.microsoft.com/office/drawing/2014/main" id="{574336CB-ED9C-B661-8DB0-4B9DBD1F52EE}"/>
                </a:ext>
              </a:extLst>
            </p:cNvPr>
            <p:cNvSpPr/>
            <p:nvPr/>
          </p:nvSpPr>
          <p:spPr>
            <a:xfrm>
              <a:off x="5820988" y="2829497"/>
              <a:ext cx="52010" cy="55408"/>
            </a:xfrm>
            <a:custGeom>
              <a:avLst/>
              <a:gdLst/>
              <a:ahLst/>
              <a:cxnLst/>
              <a:rect l="l" t="t" r="r" b="b"/>
              <a:pathLst>
                <a:path w="949" h="1011" extrusionOk="0">
                  <a:moveTo>
                    <a:pt x="74" y="0"/>
                  </a:moveTo>
                  <a:cubicBezTo>
                    <a:pt x="58" y="0"/>
                    <a:pt x="42" y="6"/>
                    <a:pt x="30" y="16"/>
                  </a:cubicBezTo>
                  <a:cubicBezTo>
                    <a:pt x="4" y="41"/>
                    <a:pt x="1" y="82"/>
                    <a:pt x="26" y="109"/>
                  </a:cubicBezTo>
                  <a:lnTo>
                    <a:pt x="828" y="990"/>
                  </a:lnTo>
                  <a:cubicBezTo>
                    <a:pt x="840" y="1004"/>
                    <a:pt x="857" y="1011"/>
                    <a:pt x="876" y="1011"/>
                  </a:cubicBezTo>
                  <a:cubicBezTo>
                    <a:pt x="891" y="1011"/>
                    <a:pt x="907" y="1004"/>
                    <a:pt x="919" y="993"/>
                  </a:cubicBezTo>
                  <a:cubicBezTo>
                    <a:pt x="945" y="969"/>
                    <a:pt x="948" y="928"/>
                    <a:pt x="923" y="902"/>
                  </a:cubicBezTo>
                  <a:lnTo>
                    <a:pt x="122" y="21"/>
                  </a:ln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3112;p65">
              <a:extLst>
                <a:ext uri="{FF2B5EF4-FFF2-40B4-BE49-F238E27FC236}">
                  <a16:creationId xmlns:a16="http://schemas.microsoft.com/office/drawing/2014/main" id="{F4FBACD7-CE8E-EF6B-A99B-B02CF1CDA95F}"/>
                </a:ext>
              </a:extLst>
            </p:cNvPr>
            <p:cNvSpPr/>
            <p:nvPr/>
          </p:nvSpPr>
          <p:spPr>
            <a:xfrm>
              <a:off x="5796491" y="2859310"/>
              <a:ext cx="33924" cy="36391"/>
            </a:xfrm>
            <a:custGeom>
              <a:avLst/>
              <a:gdLst/>
              <a:ahLst/>
              <a:cxnLst/>
              <a:rect l="l" t="t" r="r" b="b"/>
              <a:pathLst>
                <a:path w="619" h="664" extrusionOk="0">
                  <a:moveTo>
                    <a:pt x="1" y="1"/>
                  </a:moveTo>
                  <a:lnTo>
                    <a:pt x="618" y="66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3113;p65">
              <a:extLst>
                <a:ext uri="{FF2B5EF4-FFF2-40B4-BE49-F238E27FC236}">
                  <a16:creationId xmlns:a16="http://schemas.microsoft.com/office/drawing/2014/main" id="{1BE7C9E6-A986-63A9-73D4-F8C9681675F0}"/>
                </a:ext>
              </a:extLst>
            </p:cNvPr>
            <p:cNvSpPr/>
            <p:nvPr/>
          </p:nvSpPr>
          <p:spPr>
            <a:xfrm>
              <a:off x="5792490" y="2855693"/>
              <a:ext cx="41871" cy="43570"/>
            </a:xfrm>
            <a:custGeom>
              <a:avLst/>
              <a:gdLst/>
              <a:ahLst/>
              <a:cxnLst/>
              <a:rect l="l" t="t" r="r" b="b"/>
              <a:pathLst>
                <a:path w="764" h="795" extrusionOk="0">
                  <a:moveTo>
                    <a:pt x="74" y="1"/>
                  </a:moveTo>
                  <a:cubicBezTo>
                    <a:pt x="58" y="1"/>
                    <a:pt x="41" y="7"/>
                    <a:pt x="29" y="19"/>
                  </a:cubicBezTo>
                  <a:cubicBezTo>
                    <a:pt x="2" y="43"/>
                    <a:pt x="1" y="85"/>
                    <a:pt x="26" y="111"/>
                  </a:cubicBezTo>
                  <a:lnTo>
                    <a:pt x="643" y="773"/>
                  </a:lnTo>
                  <a:cubicBezTo>
                    <a:pt x="656" y="788"/>
                    <a:pt x="674" y="794"/>
                    <a:pt x="691" y="794"/>
                  </a:cubicBezTo>
                  <a:cubicBezTo>
                    <a:pt x="707" y="794"/>
                    <a:pt x="723" y="789"/>
                    <a:pt x="736" y="778"/>
                  </a:cubicBezTo>
                  <a:cubicBezTo>
                    <a:pt x="763" y="753"/>
                    <a:pt x="764" y="711"/>
                    <a:pt x="739" y="685"/>
                  </a:cubicBezTo>
                  <a:lnTo>
                    <a:pt x="121" y="22"/>
                  </a:lnTo>
                  <a:cubicBezTo>
                    <a:pt x="109" y="8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3114;p65">
              <a:extLst>
                <a:ext uri="{FF2B5EF4-FFF2-40B4-BE49-F238E27FC236}">
                  <a16:creationId xmlns:a16="http://schemas.microsoft.com/office/drawing/2014/main" id="{654BB6FD-3CD2-4210-00B4-260448AD4590}"/>
                </a:ext>
              </a:extLst>
            </p:cNvPr>
            <p:cNvSpPr/>
            <p:nvPr/>
          </p:nvSpPr>
          <p:spPr>
            <a:xfrm>
              <a:off x="5773528" y="2883588"/>
              <a:ext cx="27128" cy="27403"/>
            </a:xfrm>
            <a:custGeom>
              <a:avLst/>
              <a:gdLst/>
              <a:ahLst/>
              <a:cxnLst/>
              <a:rect l="l" t="t" r="r" b="b"/>
              <a:pathLst>
                <a:path w="495" h="500" extrusionOk="0">
                  <a:moveTo>
                    <a:pt x="0" y="1"/>
                  </a:moveTo>
                  <a:lnTo>
                    <a:pt x="494" y="5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3115;p65">
              <a:extLst>
                <a:ext uri="{FF2B5EF4-FFF2-40B4-BE49-F238E27FC236}">
                  <a16:creationId xmlns:a16="http://schemas.microsoft.com/office/drawing/2014/main" id="{9471C58C-2B80-2F55-A72E-5206EE81380B}"/>
                </a:ext>
              </a:extLst>
            </p:cNvPr>
            <p:cNvSpPr/>
            <p:nvPr/>
          </p:nvSpPr>
          <p:spPr>
            <a:xfrm>
              <a:off x="5769691" y="2880081"/>
              <a:ext cx="34856" cy="34472"/>
            </a:xfrm>
            <a:custGeom>
              <a:avLst/>
              <a:gdLst/>
              <a:ahLst/>
              <a:cxnLst/>
              <a:rect l="l" t="t" r="r" b="b"/>
              <a:pathLst>
                <a:path w="636" h="629" extrusionOk="0">
                  <a:moveTo>
                    <a:pt x="70" y="0"/>
                  </a:moveTo>
                  <a:cubicBezTo>
                    <a:pt x="54" y="0"/>
                    <a:pt x="37" y="6"/>
                    <a:pt x="26" y="19"/>
                  </a:cubicBezTo>
                  <a:cubicBezTo>
                    <a:pt x="1" y="45"/>
                    <a:pt x="1" y="85"/>
                    <a:pt x="26" y="110"/>
                  </a:cubicBezTo>
                  <a:lnTo>
                    <a:pt x="520" y="609"/>
                  </a:lnTo>
                  <a:cubicBezTo>
                    <a:pt x="531" y="622"/>
                    <a:pt x="548" y="628"/>
                    <a:pt x="565" y="628"/>
                  </a:cubicBezTo>
                  <a:cubicBezTo>
                    <a:pt x="582" y="628"/>
                    <a:pt x="597" y="622"/>
                    <a:pt x="612" y="609"/>
                  </a:cubicBezTo>
                  <a:cubicBezTo>
                    <a:pt x="636" y="583"/>
                    <a:pt x="636" y="543"/>
                    <a:pt x="612" y="517"/>
                  </a:cubicBezTo>
                  <a:lnTo>
                    <a:pt x="117" y="19"/>
                  </a:lnTo>
                  <a:cubicBezTo>
                    <a:pt x="104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3116;p65">
              <a:extLst>
                <a:ext uri="{FF2B5EF4-FFF2-40B4-BE49-F238E27FC236}">
                  <a16:creationId xmlns:a16="http://schemas.microsoft.com/office/drawing/2014/main" id="{1C4DFFA2-8165-B2F2-02B4-F604872ACE90}"/>
                </a:ext>
              </a:extLst>
            </p:cNvPr>
            <p:cNvSpPr/>
            <p:nvPr/>
          </p:nvSpPr>
          <p:spPr>
            <a:xfrm>
              <a:off x="5839567" y="2782859"/>
              <a:ext cx="19017" cy="21538"/>
            </a:xfrm>
            <a:custGeom>
              <a:avLst/>
              <a:gdLst/>
              <a:ahLst/>
              <a:cxnLst/>
              <a:rect l="l" t="t" r="r" b="b"/>
              <a:pathLst>
                <a:path w="347" h="393" extrusionOk="0">
                  <a:moveTo>
                    <a:pt x="0" y="1"/>
                  </a:moveTo>
                  <a:lnTo>
                    <a:pt x="347" y="3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3117;p65">
              <a:extLst>
                <a:ext uri="{FF2B5EF4-FFF2-40B4-BE49-F238E27FC236}">
                  <a16:creationId xmlns:a16="http://schemas.microsoft.com/office/drawing/2014/main" id="{602F69BB-EEE3-1E73-CE23-06DF67E1FC89}"/>
                </a:ext>
              </a:extLst>
            </p:cNvPr>
            <p:cNvSpPr/>
            <p:nvPr/>
          </p:nvSpPr>
          <p:spPr>
            <a:xfrm>
              <a:off x="5835675" y="2779296"/>
              <a:ext cx="26909" cy="28608"/>
            </a:xfrm>
            <a:custGeom>
              <a:avLst/>
              <a:gdLst/>
              <a:ahLst/>
              <a:cxnLst/>
              <a:rect l="l" t="t" r="r" b="b"/>
              <a:pathLst>
                <a:path w="491" h="522" extrusionOk="0">
                  <a:moveTo>
                    <a:pt x="73" y="0"/>
                  </a:moveTo>
                  <a:cubicBezTo>
                    <a:pt x="57" y="0"/>
                    <a:pt x="41" y="6"/>
                    <a:pt x="29" y="17"/>
                  </a:cubicBezTo>
                  <a:cubicBezTo>
                    <a:pt x="3" y="41"/>
                    <a:pt x="1" y="81"/>
                    <a:pt x="23" y="109"/>
                  </a:cubicBezTo>
                  <a:lnTo>
                    <a:pt x="370" y="500"/>
                  </a:lnTo>
                  <a:cubicBezTo>
                    <a:pt x="382" y="514"/>
                    <a:pt x="400" y="521"/>
                    <a:pt x="418" y="521"/>
                  </a:cubicBezTo>
                  <a:cubicBezTo>
                    <a:pt x="433" y="521"/>
                    <a:pt x="449" y="516"/>
                    <a:pt x="462" y="505"/>
                  </a:cubicBezTo>
                  <a:cubicBezTo>
                    <a:pt x="488" y="480"/>
                    <a:pt x="490" y="439"/>
                    <a:pt x="468" y="412"/>
                  </a:cubicBezTo>
                  <a:lnTo>
                    <a:pt x="121" y="22"/>
                  </a:ln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3118;p65">
              <a:extLst>
                <a:ext uri="{FF2B5EF4-FFF2-40B4-BE49-F238E27FC236}">
                  <a16:creationId xmlns:a16="http://schemas.microsoft.com/office/drawing/2014/main" id="{E8716931-E211-C73C-20C4-D1CCFA98B6A0}"/>
                </a:ext>
              </a:extLst>
            </p:cNvPr>
            <p:cNvSpPr/>
            <p:nvPr/>
          </p:nvSpPr>
          <p:spPr>
            <a:xfrm>
              <a:off x="5429797" y="2563753"/>
              <a:ext cx="305922" cy="354588"/>
            </a:xfrm>
            <a:custGeom>
              <a:avLst/>
              <a:gdLst/>
              <a:ahLst/>
              <a:cxnLst/>
              <a:rect l="l" t="t" r="r" b="b"/>
              <a:pathLst>
                <a:path w="5582" h="6470" extrusionOk="0">
                  <a:moveTo>
                    <a:pt x="990" y="0"/>
                  </a:moveTo>
                  <a:lnTo>
                    <a:pt x="70" y="3950"/>
                  </a:lnTo>
                  <a:cubicBezTo>
                    <a:pt x="1" y="4525"/>
                    <a:pt x="151" y="5073"/>
                    <a:pt x="455" y="5513"/>
                  </a:cubicBezTo>
                  <a:cubicBezTo>
                    <a:pt x="878" y="6123"/>
                    <a:pt x="1584" y="6469"/>
                    <a:pt x="2323" y="6469"/>
                  </a:cubicBezTo>
                  <a:cubicBezTo>
                    <a:pt x="2361" y="6469"/>
                    <a:pt x="2399" y="6469"/>
                    <a:pt x="2437" y="6467"/>
                  </a:cubicBezTo>
                  <a:lnTo>
                    <a:pt x="5238" y="6301"/>
                  </a:lnTo>
                  <a:cubicBezTo>
                    <a:pt x="5191" y="6177"/>
                    <a:pt x="5157" y="6046"/>
                    <a:pt x="5144" y="5914"/>
                  </a:cubicBezTo>
                  <a:cubicBezTo>
                    <a:pt x="5073" y="5202"/>
                    <a:pt x="5223" y="4485"/>
                    <a:pt x="5553" y="3843"/>
                  </a:cubicBezTo>
                  <a:cubicBezTo>
                    <a:pt x="5575" y="3801"/>
                    <a:pt x="5581" y="3775"/>
                    <a:pt x="5567" y="3774"/>
                  </a:cubicBezTo>
                  <a:cubicBezTo>
                    <a:pt x="5039" y="3708"/>
                    <a:pt x="3426" y="3510"/>
                    <a:pt x="3427" y="3500"/>
                  </a:cubicBezTo>
                  <a:lnTo>
                    <a:pt x="3878" y="229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3119;p65">
              <a:extLst>
                <a:ext uri="{FF2B5EF4-FFF2-40B4-BE49-F238E27FC236}">
                  <a16:creationId xmlns:a16="http://schemas.microsoft.com/office/drawing/2014/main" id="{AEA98262-D627-932C-92DE-AC5BD5309F32}"/>
                </a:ext>
              </a:extLst>
            </p:cNvPr>
            <p:cNvSpPr/>
            <p:nvPr/>
          </p:nvSpPr>
          <p:spPr>
            <a:xfrm>
              <a:off x="5426234" y="2560136"/>
              <a:ext cx="313101" cy="361768"/>
            </a:xfrm>
            <a:custGeom>
              <a:avLst/>
              <a:gdLst/>
              <a:ahLst/>
              <a:cxnLst/>
              <a:rect l="l" t="t" r="r" b="b"/>
              <a:pathLst>
                <a:path w="5713" h="6601" extrusionOk="0">
                  <a:moveTo>
                    <a:pt x="1054" y="0"/>
                  </a:moveTo>
                  <a:cubicBezTo>
                    <a:pt x="1025" y="0"/>
                    <a:pt x="998" y="20"/>
                    <a:pt x="992" y="51"/>
                  </a:cubicBezTo>
                  <a:lnTo>
                    <a:pt x="70" y="4007"/>
                  </a:lnTo>
                  <a:cubicBezTo>
                    <a:pt x="1" y="4575"/>
                    <a:pt x="141" y="5146"/>
                    <a:pt x="467" y="5615"/>
                  </a:cubicBezTo>
                  <a:cubicBezTo>
                    <a:pt x="892" y="6231"/>
                    <a:pt x="1620" y="6600"/>
                    <a:pt x="2389" y="6600"/>
                  </a:cubicBezTo>
                  <a:cubicBezTo>
                    <a:pt x="2428" y="6600"/>
                    <a:pt x="2466" y="6600"/>
                    <a:pt x="2504" y="6596"/>
                  </a:cubicBezTo>
                  <a:lnTo>
                    <a:pt x="5305" y="6430"/>
                  </a:lnTo>
                  <a:cubicBezTo>
                    <a:pt x="5325" y="6429"/>
                    <a:pt x="5344" y="6418"/>
                    <a:pt x="5356" y="6400"/>
                  </a:cubicBezTo>
                  <a:cubicBezTo>
                    <a:pt x="5367" y="6383"/>
                    <a:pt x="5370" y="6362"/>
                    <a:pt x="5362" y="6342"/>
                  </a:cubicBezTo>
                  <a:cubicBezTo>
                    <a:pt x="5315" y="6218"/>
                    <a:pt x="5285" y="6093"/>
                    <a:pt x="5273" y="5971"/>
                  </a:cubicBezTo>
                  <a:cubicBezTo>
                    <a:pt x="5202" y="5286"/>
                    <a:pt x="5341" y="4583"/>
                    <a:pt x="5673" y="3937"/>
                  </a:cubicBezTo>
                  <a:cubicBezTo>
                    <a:pt x="5699" y="3886"/>
                    <a:pt x="5713" y="3847"/>
                    <a:pt x="5693" y="3811"/>
                  </a:cubicBezTo>
                  <a:cubicBezTo>
                    <a:pt x="5682" y="3793"/>
                    <a:pt x="5658" y="3776"/>
                    <a:pt x="5637" y="3773"/>
                  </a:cubicBezTo>
                  <a:cubicBezTo>
                    <a:pt x="4533" y="3638"/>
                    <a:pt x="3769" y="3542"/>
                    <a:pt x="3561" y="3512"/>
                  </a:cubicBezTo>
                  <a:lnTo>
                    <a:pt x="4005" y="301"/>
                  </a:lnTo>
                  <a:cubicBezTo>
                    <a:pt x="4010" y="266"/>
                    <a:pt x="3985" y="233"/>
                    <a:pt x="3949" y="228"/>
                  </a:cubicBezTo>
                  <a:cubicBezTo>
                    <a:pt x="3946" y="228"/>
                    <a:pt x="3943" y="227"/>
                    <a:pt x="3940" y="227"/>
                  </a:cubicBezTo>
                  <a:cubicBezTo>
                    <a:pt x="3909" y="227"/>
                    <a:pt x="3881" y="252"/>
                    <a:pt x="3877" y="283"/>
                  </a:cubicBezTo>
                  <a:lnTo>
                    <a:pt x="3425" y="3555"/>
                  </a:lnTo>
                  <a:cubicBezTo>
                    <a:pt x="3424" y="3572"/>
                    <a:pt x="3428" y="3590"/>
                    <a:pt x="3439" y="3603"/>
                  </a:cubicBezTo>
                  <a:cubicBezTo>
                    <a:pt x="3462" y="3634"/>
                    <a:pt x="3465" y="3638"/>
                    <a:pt x="5552" y="3893"/>
                  </a:cubicBezTo>
                  <a:cubicBezTo>
                    <a:pt x="5214" y="4557"/>
                    <a:pt x="5073" y="5280"/>
                    <a:pt x="5144" y="5985"/>
                  </a:cubicBezTo>
                  <a:cubicBezTo>
                    <a:pt x="5154" y="6092"/>
                    <a:pt x="5178" y="6199"/>
                    <a:pt x="5212" y="6305"/>
                  </a:cubicBezTo>
                  <a:lnTo>
                    <a:pt x="2497" y="6466"/>
                  </a:lnTo>
                  <a:cubicBezTo>
                    <a:pt x="2461" y="6468"/>
                    <a:pt x="2424" y="6469"/>
                    <a:pt x="2387" y="6469"/>
                  </a:cubicBezTo>
                  <a:cubicBezTo>
                    <a:pt x="1660" y="6469"/>
                    <a:pt x="973" y="6121"/>
                    <a:pt x="572" y="5542"/>
                  </a:cubicBezTo>
                  <a:cubicBezTo>
                    <a:pt x="265" y="5097"/>
                    <a:pt x="133" y="4559"/>
                    <a:pt x="198" y="4031"/>
                  </a:cubicBezTo>
                  <a:lnTo>
                    <a:pt x="1117" y="80"/>
                  </a:lnTo>
                  <a:cubicBezTo>
                    <a:pt x="1127" y="44"/>
                    <a:pt x="1105" y="10"/>
                    <a:pt x="1069" y="2"/>
                  </a:cubicBezTo>
                  <a:cubicBezTo>
                    <a:pt x="1064" y="1"/>
                    <a:pt x="1059" y="0"/>
                    <a:pt x="105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3120;p65">
              <a:extLst>
                <a:ext uri="{FF2B5EF4-FFF2-40B4-BE49-F238E27FC236}">
                  <a16:creationId xmlns:a16="http://schemas.microsoft.com/office/drawing/2014/main" id="{20CC473E-BA91-4B23-7354-7853FE58E9A7}"/>
                </a:ext>
              </a:extLst>
            </p:cNvPr>
            <p:cNvSpPr/>
            <p:nvPr/>
          </p:nvSpPr>
          <p:spPr>
            <a:xfrm>
              <a:off x="5426234" y="2560136"/>
              <a:ext cx="313101" cy="361768"/>
            </a:xfrm>
            <a:custGeom>
              <a:avLst/>
              <a:gdLst/>
              <a:ahLst/>
              <a:cxnLst/>
              <a:rect l="l" t="t" r="r" b="b"/>
              <a:pathLst>
                <a:path w="5713" h="6601" extrusionOk="0">
                  <a:moveTo>
                    <a:pt x="1054" y="0"/>
                  </a:moveTo>
                  <a:cubicBezTo>
                    <a:pt x="1025" y="0"/>
                    <a:pt x="998" y="20"/>
                    <a:pt x="992" y="51"/>
                  </a:cubicBezTo>
                  <a:lnTo>
                    <a:pt x="70" y="4007"/>
                  </a:lnTo>
                  <a:cubicBezTo>
                    <a:pt x="1" y="4575"/>
                    <a:pt x="141" y="5146"/>
                    <a:pt x="467" y="5615"/>
                  </a:cubicBezTo>
                  <a:cubicBezTo>
                    <a:pt x="892" y="6231"/>
                    <a:pt x="1620" y="6600"/>
                    <a:pt x="2389" y="6600"/>
                  </a:cubicBezTo>
                  <a:cubicBezTo>
                    <a:pt x="2428" y="6600"/>
                    <a:pt x="2466" y="6600"/>
                    <a:pt x="2504" y="6596"/>
                  </a:cubicBezTo>
                  <a:lnTo>
                    <a:pt x="5305" y="6430"/>
                  </a:lnTo>
                  <a:cubicBezTo>
                    <a:pt x="5325" y="6429"/>
                    <a:pt x="5344" y="6418"/>
                    <a:pt x="5356" y="6400"/>
                  </a:cubicBezTo>
                  <a:cubicBezTo>
                    <a:pt x="5367" y="6383"/>
                    <a:pt x="5370" y="6362"/>
                    <a:pt x="5362" y="6342"/>
                  </a:cubicBezTo>
                  <a:cubicBezTo>
                    <a:pt x="5315" y="6218"/>
                    <a:pt x="5285" y="6093"/>
                    <a:pt x="5273" y="5971"/>
                  </a:cubicBezTo>
                  <a:cubicBezTo>
                    <a:pt x="5202" y="5286"/>
                    <a:pt x="5341" y="4583"/>
                    <a:pt x="5673" y="3937"/>
                  </a:cubicBezTo>
                  <a:cubicBezTo>
                    <a:pt x="5699" y="3886"/>
                    <a:pt x="5713" y="3847"/>
                    <a:pt x="5693" y="3811"/>
                  </a:cubicBezTo>
                  <a:cubicBezTo>
                    <a:pt x="5682" y="3793"/>
                    <a:pt x="5658" y="3776"/>
                    <a:pt x="5637" y="3773"/>
                  </a:cubicBezTo>
                  <a:cubicBezTo>
                    <a:pt x="4533" y="3638"/>
                    <a:pt x="3769" y="3542"/>
                    <a:pt x="3561" y="3512"/>
                  </a:cubicBezTo>
                  <a:lnTo>
                    <a:pt x="4005" y="301"/>
                  </a:lnTo>
                  <a:cubicBezTo>
                    <a:pt x="4010" y="266"/>
                    <a:pt x="3985" y="233"/>
                    <a:pt x="3949" y="228"/>
                  </a:cubicBezTo>
                  <a:cubicBezTo>
                    <a:pt x="3946" y="228"/>
                    <a:pt x="3943" y="227"/>
                    <a:pt x="3940" y="227"/>
                  </a:cubicBezTo>
                  <a:cubicBezTo>
                    <a:pt x="3909" y="227"/>
                    <a:pt x="3881" y="252"/>
                    <a:pt x="3877" y="283"/>
                  </a:cubicBezTo>
                  <a:lnTo>
                    <a:pt x="3425" y="3555"/>
                  </a:lnTo>
                  <a:cubicBezTo>
                    <a:pt x="3424" y="3572"/>
                    <a:pt x="3428" y="3590"/>
                    <a:pt x="3439" y="3603"/>
                  </a:cubicBezTo>
                  <a:cubicBezTo>
                    <a:pt x="3462" y="3634"/>
                    <a:pt x="3465" y="3638"/>
                    <a:pt x="5552" y="3893"/>
                  </a:cubicBezTo>
                  <a:cubicBezTo>
                    <a:pt x="5214" y="4557"/>
                    <a:pt x="5073" y="5280"/>
                    <a:pt x="5144" y="5985"/>
                  </a:cubicBezTo>
                  <a:cubicBezTo>
                    <a:pt x="5154" y="6092"/>
                    <a:pt x="5178" y="6199"/>
                    <a:pt x="5212" y="6305"/>
                  </a:cubicBezTo>
                  <a:lnTo>
                    <a:pt x="2497" y="6466"/>
                  </a:lnTo>
                  <a:cubicBezTo>
                    <a:pt x="2461" y="6468"/>
                    <a:pt x="2424" y="6469"/>
                    <a:pt x="2387" y="6469"/>
                  </a:cubicBezTo>
                  <a:cubicBezTo>
                    <a:pt x="1660" y="6469"/>
                    <a:pt x="973" y="6121"/>
                    <a:pt x="572" y="5542"/>
                  </a:cubicBezTo>
                  <a:cubicBezTo>
                    <a:pt x="265" y="5097"/>
                    <a:pt x="133" y="4559"/>
                    <a:pt x="198" y="4031"/>
                  </a:cubicBezTo>
                  <a:lnTo>
                    <a:pt x="1117" y="80"/>
                  </a:lnTo>
                  <a:cubicBezTo>
                    <a:pt x="1127" y="44"/>
                    <a:pt x="1105" y="10"/>
                    <a:pt x="1069" y="2"/>
                  </a:cubicBezTo>
                  <a:cubicBezTo>
                    <a:pt x="1064" y="1"/>
                    <a:pt x="1059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3121;p65">
              <a:extLst>
                <a:ext uri="{FF2B5EF4-FFF2-40B4-BE49-F238E27FC236}">
                  <a16:creationId xmlns:a16="http://schemas.microsoft.com/office/drawing/2014/main" id="{C087FA75-C49E-A1B2-7E6D-7301730059EF}"/>
                </a:ext>
              </a:extLst>
            </p:cNvPr>
            <p:cNvSpPr/>
            <p:nvPr/>
          </p:nvSpPr>
          <p:spPr>
            <a:xfrm>
              <a:off x="5677073" y="2883972"/>
              <a:ext cx="12496" cy="11619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13" y="1"/>
                  </a:moveTo>
                  <a:cubicBezTo>
                    <a:pt x="63" y="1"/>
                    <a:pt x="18" y="38"/>
                    <a:pt x="10" y="89"/>
                  </a:cubicBezTo>
                  <a:cubicBezTo>
                    <a:pt x="0" y="146"/>
                    <a:pt x="40" y="200"/>
                    <a:pt x="97" y="210"/>
                  </a:cubicBezTo>
                  <a:cubicBezTo>
                    <a:pt x="102" y="211"/>
                    <a:pt x="108" y="211"/>
                    <a:pt x="114" y="211"/>
                  </a:cubicBezTo>
                  <a:cubicBezTo>
                    <a:pt x="164" y="211"/>
                    <a:pt x="209" y="174"/>
                    <a:pt x="217" y="122"/>
                  </a:cubicBezTo>
                  <a:cubicBezTo>
                    <a:pt x="227" y="65"/>
                    <a:pt x="188" y="11"/>
                    <a:pt x="130" y="2"/>
                  </a:cubicBez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3122;p65">
              <a:extLst>
                <a:ext uri="{FF2B5EF4-FFF2-40B4-BE49-F238E27FC236}">
                  <a16:creationId xmlns:a16="http://schemas.microsoft.com/office/drawing/2014/main" id="{9005D890-A656-90E3-D07F-15F96D68E5FB}"/>
                </a:ext>
              </a:extLst>
            </p:cNvPr>
            <p:cNvSpPr/>
            <p:nvPr/>
          </p:nvSpPr>
          <p:spPr>
            <a:xfrm>
              <a:off x="5673620" y="2880410"/>
              <a:ext cx="19730" cy="18743"/>
            </a:xfrm>
            <a:custGeom>
              <a:avLst/>
              <a:gdLst/>
              <a:ahLst/>
              <a:cxnLst/>
              <a:rect l="l" t="t" r="r" b="b"/>
              <a:pathLst>
                <a:path w="360" h="342" extrusionOk="0">
                  <a:moveTo>
                    <a:pt x="182" y="130"/>
                  </a:moveTo>
                  <a:cubicBezTo>
                    <a:pt x="203" y="135"/>
                    <a:pt x="219" y="155"/>
                    <a:pt x="215" y="177"/>
                  </a:cubicBezTo>
                  <a:cubicBezTo>
                    <a:pt x="212" y="198"/>
                    <a:pt x="194" y="212"/>
                    <a:pt x="174" y="212"/>
                  </a:cubicBezTo>
                  <a:cubicBezTo>
                    <a:pt x="172" y="212"/>
                    <a:pt x="170" y="212"/>
                    <a:pt x="168" y="211"/>
                  </a:cubicBezTo>
                  <a:cubicBezTo>
                    <a:pt x="158" y="208"/>
                    <a:pt x="149" y="203"/>
                    <a:pt x="142" y="195"/>
                  </a:cubicBezTo>
                  <a:cubicBezTo>
                    <a:pt x="137" y="186"/>
                    <a:pt x="135" y="175"/>
                    <a:pt x="136" y="165"/>
                  </a:cubicBezTo>
                  <a:cubicBezTo>
                    <a:pt x="140" y="145"/>
                    <a:pt x="157" y="130"/>
                    <a:pt x="176" y="130"/>
                  </a:cubicBezTo>
                  <a:close/>
                  <a:moveTo>
                    <a:pt x="176" y="0"/>
                  </a:moveTo>
                  <a:cubicBezTo>
                    <a:pt x="94" y="0"/>
                    <a:pt x="23" y="60"/>
                    <a:pt x="9" y="143"/>
                  </a:cubicBezTo>
                  <a:cubicBezTo>
                    <a:pt x="1" y="187"/>
                    <a:pt x="12" y="232"/>
                    <a:pt x="38" y="269"/>
                  </a:cubicBezTo>
                  <a:cubicBezTo>
                    <a:pt x="64" y="307"/>
                    <a:pt x="104" y="331"/>
                    <a:pt x="149" y="338"/>
                  </a:cubicBezTo>
                  <a:cubicBezTo>
                    <a:pt x="158" y="340"/>
                    <a:pt x="167" y="341"/>
                    <a:pt x="176" y="341"/>
                  </a:cubicBezTo>
                  <a:cubicBezTo>
                    <a:pt x="258" y="341"/>
                    <a:pt x="331" y="281"/>
                    <a:pt x="344" y="198"/>
                  </a:cubicBezTo>
                  <a:cubicBezTo>
                    <a:pt x="360" y="104"/>
                    <a:pt x="297" y="18"/>
                    <a:pt x="204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3123;p65">
              <a:extLst>
                <a:ext uri="{FF2B5EF4-FFF2-40B4-BE49-F238E27FC236}">
                  <a16:creationId xmlns:a16="http://schemas.microsoft.com/office/drawing/2014/main" id="{64594A16-3D5D-121D-3DF9-0B3FE32AE481}"/>
                </a:ext>
              </a:extLst>
            </p:cNvPr>
            <p:cNvSpPr/>
            <p:nvPr/>
          </p:nvSpPr>
          <p:spPr>
            <a:xfrm>
              <a:off x="5653671" y="2848514"/>
              <a:ext cx="17812" cy="66204"/>
            </a:xfrm>
            <a:custGeom>
              <a:avLst/>
              <a:gdLst/>
              <a:ahLst/>
              <a:cxnLst/>
              <a:rect l="l" t="t" r="r" b="b"/>
              <a:pathLst>
                <a:path w="325" h="1208" extrusionOk="0">
                  <a:moveTo>
                    <a:pt x="166" y="0"/>
                  </a:moveTo>
                  <a:cubicBezTo>
                    <a:pt x="135" y="0"/>
                    <a:pt x="106" y="24"/>
                    <a:pt x="101" y="57"/>
                  </a:cubicBezTo>
                  <a:cubicBezTo>
                    <a:pt x="1" y="816"/>
                    <a:pt x="187" y="1161"/>
                    <a:pt x="195" y="1174"/>
                  </a:cubicBezTo>
                  <a:cubicBezTo>
                    <a:pt x="208" y="1195"/>
                    <a:pt x="230" y="1207"/>
                    <a:pt x="252" y="1207"/>
                  </a:cubicBezTo>
                  <a:cubicBezTo>
                    <a:pt x="264" y="1207"/>
                    <a:pt x="275" y="1204"/>
                    <a:pt x="282" y="1199"/>
                  </a:cubicBezTo>
                  <a:cubicBezTo>
                    <a:pt x="313" y="1183"/>
                    <a:pt x="324" y="1142"/>
                    <a:pt x="308" y="1111"/>
                  </a:cubicBezTo>
                  <a:cubicBezTo>
                    <a:pt x="307" y="1107"/>
                    <a:pt x="136" y="784"/>
                    <a:pt x="230" y="73"/>
                  </a:cubicBezTo>
                  <a:cubicBezTo>
                    <a:pt x="235" y="38"/>
                    <a:pt x="209" y="6"/>
                    <a:pt x="174" y="0"/>
                  </a:cubicBezTo>
                  <a:cubicBezTo>
                    <a:pt x="171" y="0"/>
                    <a:pt x="16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3124;p65">
              <a:extLst>
                <a:ext uri="{FF2B5EF4-FFF2-40B4-BE49-F238E27FC236}">
                  <a16:creationId xmlns:a16="http://schemas.microsoft.com/office/drawing/2014/main" id="{6172D1EA-F272-E57C-D6BE-2ADCA42654FE}"/>
                </a:ext>
              </a:extLst>
            </p:cNvPr>
            <p:cNvSpPr/>
            <p:nvPr/>
          </p:nvSpPr>
          <p:spPr>
            <a:xfrm>
              <a:off x="5569163" y="2733535"/>
              <a:ext cx="57545" cy="23237"/>
            </a:xfrm>
            <a:custGeom>
              <a:avLst/>
              <a:gdLst/>
              <a:ahLst/>
              <a:cxnLst/>
              <a:rect l="l" t="t" r="r" b="b"/>
              <a:pathLst>
                <a:path w="1050" h="424" extrusionOk="0">
                  <a:moveTo>
                    <a:pt x="947" y="0"/>
                  </a:moveTo>
                  <a:lnTo>
                    <a:pt x="1" y="353"/>
                  </a:lnTo>
                  <a:lnTo>
                    <a:pt x="884" y="412"/>
                  </a:lnTo>
                  <a:lnTo>
                    <a:pt x="1050" y="423"/>
                  </a:lnTo>
                  <a:lnTo>
                    <a:pt x="883" y="402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3125;p65">
              <a:extLst>
                <a:ext uri="{FF2B5EF4-FFF2-40B4-BE49-F238E27FC236}">
                  <a16:creationId xmlns:a16="http://schemas.microsoft.com/office/drawing/2014/main" id="{4CFBA2A3-89CE-7D51-1EB7-013283B068C6}"/>
                </a:ext>
              </a:extLst>
            </p:cNvPr>
            <p:cNvSpPr/>
            <p:nvPr/>
          </p:nvSpPr>
          <p:spPr>
            <a:xfrm>
              <a:off x="5565491" y="2729918"/>
              <a:ext cx="64944" cy="30417"/>
            </a:xfrm>
            <a:custGeom>
              <a:avLst/>
              <a:gdLst/>
              <a:ahLst/>
              <a:cxnLst/>
              <a:rect l="l" t="t" r="r" b="b"/>
              <a:pathLst>
                <a:path w="1185" h="555" extrusionOk="0">
                  <a:moveTo>
                    <a:pt x="932" y="166"/>
                  </a:moveTo>
                  <a:lnTo>
                    <a:pt x="894" y="410"/>
                  </a:lnTo>
                  <a:lnTo>
                    <a:pt x="372" y="374"/>
                  </a:lnTo>
                  <a:lnTo>
                    <a:pt x="932" y="166"/>
                  </a:lnTo>
                  <a:close/>
                  <a:moveTo>
                    <a:pt x="1016" y="1"/>
                  </a:moveTo>
                  <a:cubicBezTo>
                    <a:pt x="1008" y="1"/>
                    <a:pt x="1001" y="2"/>
                    <a:pt x="993" y="5"/>
                  </a:cubicBezTo>
                  <a:lnTo>
                    <a:pt x="45" y="358"/>
                  </a:lnTo>
                  <a:cubicBezTo>
                    <a:pt x="17" y="368"/>
                    <a:pt x="0" y="398"/>
                    <a:pt x="3" y="427"/>
                  </a:cubicBezTo>
                  <a:cubicBezTo>
                    <a:pt x="7" y="458"/>
                    <a:pt x="32" y="481"/>
                    <a:pt x="63" y="483"/>
                  </a:cubicBezTo>
                  <a:lnTo>
                    <a:pt x="1113" y="555"/>
                  </a:lnTo>
                  <a:lnTo>
                    <a:pt x="1117" y="555"/>
                  </a:lnTo>
                  <a:cubicBezTo>
                    <a:pt x="1150" y="555"/>
                    <a:pt x="1179" y="529"/>
                    <a:pt x="1183" y="493"/>
                  </a:cubicBezTo>
                  <a:cubicBezTo>
                    <a:pt x="1184" y="457"/>
                    <a:pt x="1158" y="426"/>
                    <a:pt x="1122" y="424"/>
                  </a:cubicBezTo>
                  <a:lnTo>
                    <a:pt x="1024" y="417"/>
                  </a:lnTo>
                  <a:lnTo>
                    <a:pt x="1080" y="76"/>
                  </a:lnTo>
                  <a:cubicBezTo>
                    <a:pt x="1082" y="53"/>
                    <a:pt x="1075" y="30"/>
                    <a:pt x="1057" y="15"/>
                  </a:cubicBezTo>
                  <a:cubicBezTo>
                    <a:pt x="1045" y="6"/>
                    <a:pt x="1031" y="1"/>
                    <a:pt x="1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3126;p65">
              <a:extLst>
                <a:ext uri="{FF2B5EF4-FFF2-40B4-BE49-F238E27FC236}">
                  <a16:creationId xmlns:a16="http://schemas.microsoft.com/office/drawing/2014/main" id="{6882145E-E442-AFD8-D8A4-B6B1AE7E8FF4}"/>
                </a:ext>
              </a:extLst>
            </p:cNvPr>
            <p:cNvSpPr/>
            <p:nvPr/>
          </p:nvSpPr>
          <p:spPr>
            <a:xfrm>
              <a:off x="5526197" y="1854645"/>
              <a:ext cx="78864" cy="78810"/>
            </a:xfrm>
            <a:custGeom>
              <a:avLst/>
              <a:gdLst/>
              <a:ahLst/>
              <a:cxnLst/>
              <a:rect l="l" t="t" r="r" b="b"/>
              <a:pathLst>
                <a:path w="1439" h="1438" extrusionOk="0">
                  <a:moveTo>
                    <a:pt x="722" y="128"/>
                  </a:moveTo>
                  <a:lnTo>
                    <a:pt x="925" y="499"/>
                  </a:lnTo>
                  <a:cubicBezTo>
                    <a:pt x="928" y="508"/>
                    <a:pt x="935" y="513"/>
                    <a:pt x="941" y="517"/>
                  </a:cubicBezTo>
                  <a:lnTo>
                    <a:pt x="1312" y="721"/>
                  </a:lnTo>
                  <a:lnTo>
                    <a:pt x="940" y="924"/>
                  </a:lnTo>
                  <a:cubicBezTo>
                    <a:pt x="932" y="928"/>
                    <a:pt x="927" y="934"/>
                    <a:pt x="923" y="940"/>
                  </a:cubicBezTo>
                  <a:lnTo>
                    <a:pt x="718" y="1312"/>
                  </a:lnTo>
                  <a:lnTo>
                    <a:pt x="516" y="939"/>
                  </a:lnTo>
                  <a:cubicBezTo>
                    <a:pt x="512" y="932"/>
                    <a:pt x="505" y="926"/>
                    <a:pt x="499" y="923"/>
                  </a:cubicBezTo>
                  <a:lnTo>
                    <a:pt x="128" y="717"/>
                  </a:lnTo>
                  <a:lnTo>
                    <a:pt x="500" y="515"/>
                  </a:lnTo>
                  <a:cubicBezTo>
                    <a:pt x="507" y="512"/>
                    <a:pt x="513" y="504"/>
                    <a:pt x="517" y="498"/>
                  </a:cubicBezTo>
                  <a:lnTo>
                    <a:pt x="722" y="128"/>
                  </a:lnTo>
                  <a:close/>
                  <a:moveTo>
                    <a:pt x="722" y="0"/>
                  </a:moveTo>
                  <a:cubicBezTo>
                    <a:pt x="707" y="0"/>
                    <a:pt x="693" y="8"/>
                    <a:pt x="686" y="21"/>
                  </a:cubicBezTo>
                  <a:lnTo>
                    <a:pt x="450" y="447"/>
                  </a:lnTo>
                  <a:lnTo>
                    <a:pt x="23" y="680"/>
                  </a:lnTo>
                  <a:cubicBezTo>
                    <a:pt x="8" y="688"/>
                    <a:pt x="1" y="701"/>
                    <a:pt x="1" y="716"/>
                  </a:cubicBezTo>
                  <a:cubicBezTo>
                    <a:pt x="1" y="732"/>
                    <a:pt x="8" y="744"/>
                    <a:pt x="22" y="752"/>
                  </a:cubicBezTo>
                  <a:lnTo>
                    <a:pt x="448" y="987"/>
                  </a:lnTo>
                  <a:lnTo>
                    <a:pt x="681" y="1416"/>
                  </a:lnTo>
                  <a:cubicBezTo>
                    <a:pt x="688" y="1430"/>
                    <a:pt x="701" y="1437"/>
                    <a:pt x="717" y="1437"/>
                  </a:cubicBezTo>
                  <a:cubicBezTo>
                    <a:pt x="733" y="1437"/>
                    <a:pt x="746" y="1428"/>
                    <a:pt x="753" y="1417"/>
                  </a:cubicBezTo>
                  <a:lnTo>
                    <a:pt x="988" y="990"/>
                  </a:lnTo>
                  <a:lnTo>
                    <a:pt x="1415" y="758"/>
                  </a:lnTo>
                  <a:cubicBezTo>
                    <a:pt x="1430" y="750"/>
                    <a:pt x="1438" y="737"/>
                    <a:pt x="1438" y="721"/>
                  </a:cubicBezTo>
                  <a:cubicBezTo>
                    <a:pt x="1438" y="706"/>
                    <a:pt x="1430" y="693"/>
                    <a:pt x="1418" y="685"/>
                  </a:cubicBezTo>
                  <a:lnTo>
                    <a:pt x="990" y="450"/>
                  </a:lnTo>
                  <a:lnTo>
                    <a:pt x="759" y="22"/>
                  </a:lnTo>
                  <a:cubicBezTo>
                    <a:pt x="750" y="8"/>
                    <a:pt x="738" y="0"/>
                    <a:pt x="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3127;p65">
              <a:extLst>
                <a:ext uri="{FF2B5EF4-FFF2-40B4-BE49-F238E27FC236}">
                  <a16:creationId xmlns:a16="http://schemas.microsoft.com/office/drawing/2014/main" id="{1F26BA1A-C1FC-7D0E-2290-5FE20E38C489}"/>
                </a:ext>
              </a:extLst>
            </p:cNvPr>
            <p:cNvSpPr/>
            <p:nvPr/>
          </p:nvSpPr>
          <p:spPr>
            <a:xfrm>
              <a:off x="7964648" y="2614994"/>
              <a:ext cx="46365" cy="46420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3" y="127"/>
                  </a:moveTo>
                  <a:lnTo>
                    <a:pt x="522" y="307"/>
                  </a:lnTo>
                  <a:cubicBezTo>
                    <a:pt x="526" y="315"/>
                    <a:pt x="532" y="321"/>
                    <a:pt x="539" y="324"/>
                  </a:cubicBezTo>
                  <a:lnTo>
                    <a:pt x="719" y="425"/>
                  </a:lnTo>
                  <a:lnTo>
                    <a:pt x="539" y="523"/>
                  </a:lnTo>
                  <a:cubicBezTo>
                    <a:pt x="531" y="526"/>
                    <a:pt x="526" y="534"/>
                    <a:pt x="522" y="540"/>
                  </a:cubicBezTo>
                  <a:lnTo>
                    <a:pt x="423" y="721"/>
                  </a:lnTo>
                  <a:lnTo>
                    <a:pt x="325" y="540"/>
                  </a:lnTo>
                  <a:cubicBezTo>
                    <a:pt x="321" y="532"/>
                    <a:pt x="315" y="526"/>
                    <a:pt x="308" y="523"/>
                  </a:cubicBezTo>
                  <a:lnTo>
                    <a:pt x="128" y="423"/>
                  </a:lnTo>
                  <a:lnTo>
                    <a:pt x="306" y="324"/>
                  </a:lnTo>
                  <a:cubicBezTo>
                    <a:pt x="315" y="321"/>
                    <a:pt x="320" y="314"/>
                    <a:pt x="323" y="307"/>
                  </a:cubicBezTo>
                  <a:lnTo>
                    <a:pt x="423" y="127"/>
                  </a:lnTo>
                  <a:close/>
                  <a:moveTo>
                    <a:pt x="425" y="0"/>
                  </a:moveTo>
                  <a:cubicBezTo>
                    <a:pt x="409" y="0"/>
                    <a:pt x="396" y="8"/>
                    <a:pt x="388" y="21"/>
                  </a:cubicBezTo>
                  <a:lnTo>
                    <a:pt x="258" y="257"/>
                  </a:lnTo>
                  <a:lnTo>
                    <a:pt x="23" y="385"/>
                  </a:lnTo>
                  <a:cubicBezTo>
                    <a:pt x="8" y="393"/>
                    <a:pt x="0" y="406"/>
                    <a:pt x="0" y="422"/>
                  </a:cubicBezTo>
                  <a:cubicBezTo>
                    <a:pt x="0" y="437"/>
                    <a:pt x="8" y="450"/>
                    <a:pt x="21" y="458"/>
                  </a:cubicBezTo>
                  <a:lnTo>
                    <a:pt x="257" y="588"/>
                  </a:lnTo>
                  <a:lnTo>
                    <a:pt x="386" y="824"/>
                  </a:lnTo>
                  <a:cubicBezTo>
                    <a:pt x="393" y="838"/>
                    <a:pt x="407" y="846"/>
                    <a:pt x="422" y="846"/>
                  </a:cubicBezTo>
                  <a:cubicBezTo>
                    <a:pt x="438" y="846"/>
                    <a:pt x="451" y="838"/>
                    <a:pt x="459" y="825"/>
                  </a:cubicBezTo>
                  <a:lnTo>
                    <a:pt x="588" y="589"/>
                  </a:lnTo>
                  <a:lnTo>
                    <a:pt x="824" y="461"/>
                  </a:lnTo>
                  <a:cubicBezTo>
                    <a:pt x="839" y="453"/>
                    <a:pt x="846" y="440"/>
                    <a:pt x="846" y="425"/>
                  </a:cubicBezTo>
                  <a:cubicBezTo>
                    <a:pt x="846" y="409"/>
                    <a:pt x="839" y="396"/>
                    <a:pt x="825" y="388"/>
                  </a:cubicBezTo>
                  <a:lnTo>
                    <a:pt x="590" y="259"/>
                  </a:lnTo>
                  <a:lnTo>
                    <a:pt x="461" y="22"/>
                  </a:lnTo>
                  <a:cubicBezTo>
                    <a:pt x="454" y="8"/>
                    <a:pt x="440" y="0"/>
                    <a:pt x="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3128;p65">
              <a:extLst>
                <a:ext uri="{FF2B5EF4-FFF2-40B4-BE49-F238E27FC236}">
                  <a16:creationId xmlns:a16="http://schemas.microsoft.com/office/drawing/2014/main" id="{129E248E-CEEB-E84D-BBC3-FB59C243A359}"/>
                </a:ext>
              </a:extLst>
            </p:cNvPr>
            <p:cNvSpPr/>
            <p:nvPr/>
          </p:nvSpPr>
          <p:spPr>
            <a:xfrm>
              <a:off x="6750026" y="1923643"/>
              <a:ext cx="72781" cy="72836"/>
            </a:xfrm>
            <a:custGeom>
              <a:avLst/>
              <a:gdLst/>
              <a:ahLst/>
              <a:cxnLst/>
              <a:rect l="l" t="t" r="r" b="b"/>
              <a:pathLst>
                <a:path w="1328" h="1329" extrusionOk="0">
                  <a:moveTo>
                    <a:pt x="665" y="128"/>
                  </a:moveTo>
                  <a:lnTo>
                    <a:pt x="849" y="465"/>
                  </a:lnTo>
                  <a:cubicBezTo>
                    <a:pt x="852" y="473"/>
                    <a:pt x="859" y="478"/>
                    <a:pt x="866" y="482"/>
                  </a:cubicBezTo>
                  <a:lnTo>
                    <a:pt x="1202" y="667"/>
                  </a:lnTo>
                  <a:lnTo>
                    <a:pt x="865" y="851"/>
                  </a:lnTo>
                  <a:cubicBezTo>
                    <a:pt x="856" y="854"/>
                    <a:pt x="851" y="860"/>
                    <a:pt x="847" y="867"/>
                  </a:cubicBezTo>
                  <a:lnTo>
                    <a:pt x="663" y="1203"/>
                  </a:lnTo>
                  <a:lnTo>
                    <a:pt x="481" y="865"/>
                  </a:lnTo>
                  <a:cubicBezTo>
                    <a:pt x="476" y="858"/>
                    <a:pt x="470" y="853"/>
                    <a:pt x="463" y="849"/>
                  </a:cubicBezTo>
                  <a:lnTo>
                    <a:pt x="128" y="664"/>
                  </a:lnTo>
                  <a:lnTo>
                    <a:pt x="465" y="480"/>
                  </a:lnTo>
                  <a:cubicBezTo>
                    <a:pt x="472" y="477"/>
                    <a:pt x="477" y="470"/>
                    <a:pt x="482" y="464"/>
                  </a:cubicBezTo>
                  <a:lnTo>
                    <a:pt x="665" y="128"/>
                  </a:lnTo>
                  <a:close/>
                  <a:moveTo>
                    <a:pt x="665" y="1"/>
                  </a:moveTo>
                  <a:cubicBezTo>
                    <a:pt x="650" y="1"/>
                    <a:pt x="637" y="8"/>
                    <a:pt x="629" y="22"/>
                  </a:cubicBezTo>
                  <a:lnTo>
                    <a:pt x="414" y="413"/>
                  </a:lnTo>
                  <a:lnTo>
                    <a:pt x="22" y="626"/>
                  </a:lnTo>
                  <a:cubicBezTo>
                    <a:pt x="8" y="634"/>
                    <a:pt x="0" y="646"/>
                    <a:pt x="0" y="662"/>
                  </a:cubicBezTo>
                  <a:cubicBezTo>
                    <a:pt x="0" y="678"/>
                    <a:pt x="8" y="691"/>
                    <a:pt x="21" y="698"/>
                  </a:cubicBezTo>
                  <a:lnTo>
                    <a:pt x="413" y="914"/>
                  </a:lnTo>
                  <a:lnTo>
                    <a:pt x="626" y="1305"/>
                  </a:lnTo>
                  <a:cubicBezTo>
                    <a:pt x="633" y="1320"/>
                    <a:pt x="647" y="1328"/>
                    <a:pt x="662" y="1328"/>
                  </a:cubicBezTo>
                  <a:cubicBezTo>
                    <a:pt x="678" y="1328"/>
                    <a:pt x="690" y="1320"/>
                    <a:pt x="698" y="1308"/>
                  </a:cubicBezTo>
                  <a:lnTo>
                    <a:pt x="913" y="915"/>
                  </a:lnTo>
                  <a:lnTo>
                    <a:pt x="1306" y="702"/>
                  </a:lnTo>
                  <a:cubicBezTo>
                    <a:pt x="1319" y="695"/>
                    <a:pt x="1327" y="682"/>
                    <a:pt x="1327" y="666"/>
                  </a:cubicBezTo>
                  <a:cubicBezTo>
                    <a:pt x="1327" y="651"/>
                    <a:pt x="1319" y="638"/>
                    <a:pt x="1307" y="630"/>
                  </a:cubicBezTo>
                  <a:lnTo>
                    <a:pt x="914" y="415"/>
                  </a:lnTo>
                  <a:lnTo>
                    <a:pt x="702" y="23"/>
                  </a:lnTo>
                  <a:cubicBezTo>
                    <a:pt x="694" y="8"/>
                    <a:pt x="681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3129;p65">
              <a:extLst>
                <a:ext uri="{FF2B5EF4-FFF2-40B4-BE49-F238E27FC236}">
                  <a16:creationId xmlns:a16="http://schemas.microsoft.com/office/drawing/2014/main" id="{6F41055A-CE20-DA3F-273C-2D2C677DC2BD}"/>
                </a:ext>
              </a:extLst>
            </p:cNvPr>
            <p:cNvSpPr/>
            <p:nvPr/>
          </p:nvSpPr>
          <p:spPr>
            <a:xfrm>
              <a:off x="5221815" y="2457543"/>
              <a:ext cx="55" cy="25046"/>
            </a:xfrm>
            <a:custGeom>
              <a:avLst/>
              <a:gdLst/>
              <a:ahLst/>
              <a:cxnLst/>
              <a:rect l="l" t="t" r="r" b="b"/>
              <a:pathLst>
                <a:path w="1" h="457" extrusionOk="0">
                  <a:moveTo>
                    <a:pt x="1" y="1"/>
                  </a:moveTo>
                  <a:lnTo>
                    <a:pt x="1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3130;p65">
              <a:extLst>
                <a:ext uri="{FF2B5EF4-FFF2-40B4-BE49-F238E27FC236}">
                  <a16:creationId xmlns:a16="http://schemas.microsoft.com/office/drawing/2014/main" id="{CCC8AD06-9507-B303-A511-70B2E39E4DCA}"/>
                </a:ext>
              </a:extLst>
            </p:cNvPr>
            <p:cNvSpPr/>
            <p:nvPr/>
          </p:nvSpPr>
          <p:spPr>
            <a:xfrm>
              <a:off x="5219568" y="2455296"/>
              <a:ext cx="4604" cy="29540"/>
            </a:xfrm>
            <a:custGeom>
              <a:avLst/>
              <a:gdLst/>
              <a:ahLst/>
              <a:cxnLst/>
              <a:rect l="l" t="t" r="r" b="b"/>
              <a:pathLst>
                <a:path w="84" h="539" extrusionOk="0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lnTo>
                    <a:pt x="0" y="497"/>
                  </a:lnTo>
                  <a:cubicBezTo>
                    <a:pt x="0" y="521"/>
                    <a:pt x="19" y="539"/>
                    <a:pt x="42" y="539"/>
                  </a:cubicBezTo>
                  <a:cubicBezTo>
                    <a:pt x="65" y="539"/>
                    <a:pt x="82" y="519"/>
                    <a:pt x="83" y="497"/>
                  </a:cubicBezTo>
                  <a:lnTo>
                    <a:pt x="83" y="42"/>
                  </a:lnTo>
                  <a:cubicBezTo>
                    <a:pt x="83" y="19"/>
                    <a:pt x="66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3131;p65">
              <a:extLst>
                <a:ext uri="{FF2B5EF4-FFF2-40B4-BE49-F238E27FC236}">
                  <a16:creationId xmlns:a16="http://schemas.microsoft.com/office/drawing/2014/main" id="{FB2EAF3D-223E-25B3-D317-1DFDDF16DCD4}"/>
                </a:ext>
              </a:extLst>
            </p:cNvPr>
            <p:cNvSpPr/>
            <p:nvPr/>
          </p:nvSpPr>
          <p:spPr>
            <a:xfrm>
              <a:off x="5221815" y="2521554"/>
              <a:ext cx="55" cy="24991"/>
            </a:xfrm>
            <a:custGeom>
              <a:avLst/>
              <a:gdLst/>
              <a:ahLst/>
              <a:cxnLst/>
              <a:rect l="l" t="t" r="r" b="b"/>
              <a:pathLst>
                <a:path w="1" h="456" extrusionOk="0">
                  <a:moveTo>
                    <a:pt x="1" y="0"/>
                  </a:moveTo>
                  <a:lnTo>
                    <a:pt x="1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3132;p65">
              <a:extLst>
                <a:ext uri="{FF2B5EF4-FFF2-40B4-BE49-F238E27FC236}">
                  <a16:creationId xmlns:a16="http://schemas.microsoft.com/office/drawing/2014/main" id="{B0B8DBD5-224C-B1EF-E3D9-284FB926564D}"/>
                </a:ext>
              </a:extLst>
            </p:cNvPr>
            <p:cNvSpPr/>
            <p:nvPr/>
          </p:nvSpPr>
          <p:spPr>
            <a:xfrm>
              <a:off x="5219568" y="2519252"/>
              <a:ext cx="4604" cy="29595"/>
            </a:xfrm>
            <a:custGeom>
              <a:avLst/>
              <a:gdLst/>
              <a:ahLst/>
              <a:cxnLst/>
              <a:rect l="l" t="t" r="r" b="b"/>
              <a:pathLst>
                <a:path w="84" h="540" extrusionOk="0">
                  <a:moveTo>
                    <a:pt x="42" y="1"/>
                  </a:moveTo>
                  <a:cubicBezTo>
                    <a:pt x="19" y="1"/>
                    <a:pt x="0" y="19"/>
                    <a:pt x="0" y="42"/>
                  </a:cubicBezTo>
                  <a:lnTo>
                    <a:pt x="0" y="498"/>
                  </a:lnTo>
                  <a:cubicBezTo>
                    <a:pt x="0" y="522"/>
                    <a:pt x="19" y="539"/>
                    <a:pt x="42" y="539"/>
                  </a:cubicBezTo>
                  <a:cubicBezTo>
                    <a:pt x="65" y="539"/>
                    <a:pt x="82" y="522"/>
                    <a:pt x="83" y="498"/>
                  </a:cubicBezTo>
                  <a:lnTo>
                    <a:pt x="83" y="42"/>
                  </a:lnTo>
                  <a:cubicBezTo>
                    <a:pt x="83" y="19"/>
                    <a:pt x="6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3133;p65">
              <a:extLst>
                <a:ext uri="{FF2B5EF4-FFF2-40B4-BE49-F238E27FC236}">
                  <a16:creationId xmlns:a16="http://schemas.microsoft.com/office/drawing/2014/main" id="{82B6426A-5820-03E9-9EEF-01CA5527A3D6}"/>
                </a:ext>
              </a:extLst>
            </p:cNvPr>
            <p:cNvSpPr/>
            <p:nvPr/>
          </p:nvSpPr>
          <p:spPr>
            <a:xfrm>
              <a:off x="5241326" y="2502098"/>
              <a:ext cx="25046" cy="55"/>
            </a:xfrm>
            <a:custGeom>
              <a:avLst/>
              <a:gdLst/>
              <a:ahLst/>
              <a:cxnLst/>
              <a:rect l="l" t="t" r="r" b="b"/>
              <a:pathLst>
                <a:path w="457" h="1" extrusionOk="0">
                  <a:moveTo>
                    <a:pt x="456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3134;p65">
              <a:extLst>
                <a:ext uri="{FF2B5EF4-FFF2-40B4-BE49-F238E27FC236}">
                  <a16:creationId xmlns:a16="http://schemas.microsoft.com/office/drawing/2014/main" id="{2731509B-210A-56F1-96F6-18567C917334}"/>
                </a:ext>
              </a:extLst>
            </p:cNvPr>
            <p:cNvSpPr/>
            <p:nvPr/>
          </p:nvSpPr>
          <p:spPr>
            <a:xfrm>
              <a:off x="5239079" y="2499687"/>
              <a:ext cx="29540" cy="4658"/>
            </a:xfrm>
            <a:custGeom>
              <a:avLst/>
              <a:gdLst/>
              <a:ahLst/>
              <a:cxnLst/>
              <a:rect l="l" t="t" r="r" b="b"/>
              <a:pathLst>
                <a:path w="539" h="85" extrusionOk="0">
                  <a:moveTo>
                    <a:pt x="42" y="1"/>
                  </a:moveTo>
                  <a:cubicBezTo>
                    <a:pt x="18" y="1"/>
                    <a:pt x="0" y="19"/>
                    <a:pt x="0" y="43"/>
                  </a:cubicBezTo>
                  <a:cubicBezTo>
                    <a:pt x="0" y="66"/>
                    <a:pt x="18" y="85"/>
                    <a:pt x="42" y="85"/>
                  </a:cubicBezTo>
                  <a:lnTo>
                    <a:pt x="497" y="85"/>
                  </a:lnTo>
                  <a:cubicBezTo>
                    <a:pt x="519" y="85"/>
                    <a:pt x="539" y="66"/>
                    <a:pt x="539" y="43"/>
                  </a:cubicBezTo>
                  <a:cubicBezTo>
                    <a:pt x="539" y="19"/>
                    <a:pt x="520" y="1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3135;p65">
              <a:extLst>
                <a:ext uri="{FF2B5EF4-FFF2-40B4-BE49-F238E27FC236}">
                  <a16:creationId xmlns:a16="http://schemas.microsoft.com/office/drawing/2014/main" id="{48003C6B-2E47-0D3E-9A0A-EAC2607F40D0}"/>
                </a:ext>
              </a:extLst>
            </p:cNvPr>
            <p:cNvSpPr/>
            <p:nvPr/>
          </p:nvSpPr>
          <p:spPr>
            <a:xfrm>
              <a:off x="5177369" y="2502098"/>
              <a:ext cx="24991" cy="55"/>
            </a:xfrm>
            <a:custGeom>
              <a:avLst/>
              <a:gdLst/>
              <a:ahLst/>
              <a:cxnLst/>
              <a:rect l="l" t="t" r="r" b="b"/>
              <a:pathLst>
                <a:path w="456" h="1" extrusionOk="0">
                  <a:moveTo>
                    <a:pt x="456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3136;p65">
              <a:extLst>
                <a:ext uri="{FF2B5EF4-FFF2-40B4-BE49-F238E27FC236}">
                  <a16:creationId xmlns:a16="http://schemas.microsoft.com/office/drawing/2014/main" id="{86BC6808-E0F2-EF7E-5488-737C73C0A123}"/>
                </a:ext>
              </a:extLst>
            </p:cNvPr>
            <p:cNvSpPr/>
            <p:nvPr/>
          </p:nvSpPr>
          <p:spPr>
            <a:xfrm>
              <a:off x="5175067" y="2499687"/>
              <a:ext cx="29595" cy="4658"/>
            </a:xfrm>
            <a:custGeom>
              <a:avLst/>
              <a:gdLst/>
              <a:ahLst/>
              <a:cxnLst/>
              <a:rect l="l" t="t" r="r" b="b"/>
              <a:pathLst>
                <a:path w="540" h="85" extrusionOk="0">
                  <a:moveTo>
                    <a:pt x="42" y="1"/>
                  </a:moveTo>
                  <a:cubicBezTo>
                    <a:pt x="18" y="1"/>
                    <a:pt x="1" y="19"/>
                    <a:pt x="1" y="43"/>
                  </a:cubicBezTo>
                  <a:cubicBezTo>
                    <a:pt x="1" y="66"/>
                    <a:pt x="18" y="85"/>
                    <a:pt x="42" y="85"/>
                  </a:cubicBezTo>
                  <a:lnTo>
                    <a:pt x="498" y="85"/>
                  </a:lnTo>
                  <a:cubicBezTo>
                    <a:pt x="520" y="85"/>
                    <a:pt x="537" y="66"/>
                    <a:pt x="539" y="43"/>
                  </a:cubicBezTo>
                  <a:cubicBezTo>
                    <a:pt x="539" y="19"/>
                    <a:pt x="521" y="1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3137;p65">
              <a:extLst>
                <a:ext uri="{FF2B5EF4-FFF2-40B4-BE49-F238E27FC236}">
                  <a16:creationId xmlns:a16="http://schemas.microsoft.com/office/drawing/2014/main" id="{4BC70736-25AC-09AF-739A-87D68757486D}"/>
                </a:ext>
              </a:extLst>
            </p:cNvPr>
            <p:cNvSpPr/>
            <p:nvPr/>
          </p:nvSpPr>
          <p:spPr>
            <a:xfrm>
              <a:off x="5190358" y="2515854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" y="322"/>
                  </a:moveTo>
                  <a:lnTo>
                    <a:pt x="32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3138;p65">
              <a:extLst>
                <a:ext uri="{FF2B5EF4-FFF2-40B4-BE49-F238E27FC236}">
                  <a16:creationId xmlns:a16="http://schemas.microsoft.com/office/drawing/2014/main" id="{997452DD-B8FE-E59B-008F-C568EA3DB4D5}"/>
                </a:ext>
              </a:extLst>
            </p:cNvPr>
            <p:cNvSpPr/>
            <p:nvPr/>
          </p:nvSpPr>
          <p:spPr>
            <a:xfrm>
              <a:off x="5187946" y="2513662"/>
              <a:ext cx="22580" cy="22141"/>
            </a:xfrm>
            <a:custGeom>
              <a:avLst/>
              <a:gdLst/>
              <a:ahLst/>
              <a:cxnLst/>
              <a:rect l="l" t="t" r="r" b="b"/>
              <a:pathLst>
                <a:path w="412" h="404" extrusionOk="0">
                  <a:moveTo>
                    <a:pt x="366" y="1"/>
                  </a:moveTo>
                  <a:cubicBezTo>
                    <a:pt x="356" y="1"/>
                    <a:pt x="345" y="5"/>
                    <a:pt x="338" y="12"/>
                  </a:cubicBezTo>
                  <a:lnTo>
                    <a:pt x="16" y="334"/>
                  </a:lnTo>
                  <a:cubicBezTo>
                    <a:pt x="0" y="351"/>
                    <a:pt x="0" y="377"/>
                    <a:pt x="16" y="392"/>
                  </a:cubicBezTo>
                  <a:cubicBezTo>
                    <a:pt x="23" y="401"/>
                    <a:pt x="34" y="404"/>
                    <a:pt x="45" y="404"/>
                  </a:cubicBezTo>
                  <a:cubicBezTo>
                    <a:pt x="55" y="404"/>
                    <a:pt x="67" y="398"/>
                    <a:pt x="74" y="392"/>
                  </a:cubicBezTo>
                  <a:lnTo>
                    <a:pt x="396" y="71"/>
                  </a:lnTo>
                  <a:cubicBezTo>
                    <a:pt x="411" y="54"/>
                    <a:pt x="411" y="28"/>
                    <a:pt x="396" y="12"/>
                  </a:cubicBezTo>
                  <a:cubicBezTo>
                    <a:pt x="387" y="5"/>
                    <a:pt x="377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3139;p65">
              <a:extLst>
                <a:ext uri="{FF2B5EF4-FFF2-40B4-BE49-F238E27FC236}">
                  <a16:creationId xmlns:a16="http://schemas.microsoft.com/office/drawing/2014/main" id="{118D3873-A0C0-73E0-3C57-935F2B8F03FB}"/>
                </a:ext>
              </a:extLst>
            </p:cNvPr>
            <p:cNvSpPr/>
            <p:nvPr/>
          </p:nvSpPr>
          <p:spPr>
            <a:xfrm>
              <a:off x="5235626" y="2470586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" y="322"/>
                  </a:moveTo>
                  <a:lnTo>
                    <a:pt x="32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3140;p65">
              <a:extLst>
                <a:ext uri="{FF2B5EF4-FFF2-40B4-BE49-F238E27FC236}">
                  <a16:creationId xmlns:a16="http://schemas.microsoft.com/office/drawing/2014/main" id="{1442D66B-9FAA-DB2B-1E52-D5B0187E499C}"/>
                </a:ext>
              </a:extLst>
            </p:cNvPr>
            <p:cNvSpPr/>
            <p:nvPr/>
          </p:nvSpPr>
          <p:spPr>
            <a:xfrm>
              <a:off x="5233215" y="2468394"/>
              <a:ext cx="22634" cy="22141"/>
            </a:xfrm>
            <a:custGeom>
              <a:avLst/>
              <a:gdLst/>
              <a:ahLst/>
              <a:cxnLst/>
              <a:rect l="l" t="t" r="r" b="b"/>
              <a:pathLst>
                <a:path w="413" h="404" extrusionOk="0">
                  <a:moveTo>
                    <a:pt x="366" y="1"/>
                  </a:moveTo>
                  <a:cubicBezTo>
                    <a:pt x="356" y="1"/>
                    <a:pt x="345" y="5"/>
                    <a:pt x="338" y="12"/>
                  </a:cubicBezTo>
                  <a:lnTo>
                    <a:pt x="16" y="334"/>
                  </a:lnTo>
                  <a:cubicBezTo>
                    <a:pt x="0" y="351"/>
                    <a:pt x="0" y="377"/>
                    <a:pt x="16" y="392"/>
                  </a:cubicBezTo>
                  <a:cubicBezTo>
                    <a:pt x="24" y="399"/>
                    <a:pt x="35" y="404"/>
                    <a:pt x="45" y="404"/>
                  </a:cubicBezTo>
                  <a:cubicBezTo>
                    <a:pt x="55" y="404"/>
                    <a:pt x="66" y="399"/>
                    <a:pt x="75" y="392"/>
                  </a:cubicBezTo>
                  <a:lnTo>
                    <a:pt x="396" y="70"/>
                  </a:lnTo>
                  <a:cubicBezTo>
                    <a:pt x="412" y="54"/>
                    <a:pt x="412" y="28"/>
                    <a:pt x="396" y="12"/>
                  </a:cubicBezTo>
                  <a:cubicBezTo>
                    <a:pt x="387" y="5"/>
                    <a:pt x="377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3141;p65">
              <a:extLst>
                <a:ext uri="{FF2B5EF4-FFF2-40B4-BE49-F238E27FC236}">
                  <a16:creationId xmlns:a16="http://schemas.microsoft.com/office/drawing/2014/main" id="{94F91470-F12F-948A-1A08-134FBE5BE2B7}"/>
                </a:ext>
              </a:extLst>
            </p:cNvPr>
            <p:cNvSpPr/>
            <p:nvPr/>
          </p:nvSpPr>
          <p:spPr>
            <a:xfrm>
              <a:off x="5190358" y="2470586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" y="0"/>
                  </a:moveTo>
                  <a:lnTo>
                    <a:pt x="323" y="32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3142;p65">
              <a:extLst>
                <a:ext uri="{FF2B5EF4-FFF2-40B4-BE49-F238E27FC236}">
                  <a16:creationId xmlns:a16="http://schemas.microsoft.com/office/drawing/2014/main" id="{301530B0-967A-A71D-377A-20193AEDF226}"/>
                </a:ext>
              </a:extLst>
            </p:cNvPr>
            <p:cNvSpPr/>
            <p:nvPr/>
          </p:nvSpPr>
          <p:spPr>
            <a:xfrm>
              <a:off x="5187946" y="2468394"/>
              <a:ext cx="22580" cy="22141"/>
            </a:xfrm>
            <a:custGeom>
              <a:avLst/>
              <a:gdLst/>
              <a:ahLst/>
              <a:cxnLst/>
              <a:rect l="l" t="t" r="r" b="b"/>
              <a:pathLst>
                <a:path w="412" h="404" extrusionOk="0">
                  <a:moveTo>
                    <a:pt x="44" y="1"/>
                  </a:moveTo>
                  <a:cubicBezTo>
                    <a:pt x="34" y="1"/>
                    <a:pt x="24" y="5"/>
                    <a:pt x="16" y="12"/>
                  </a:cubicBezTo>
                  <a:cubicBezTo>
                    <a:pt x="0" y="29"/>
                    <a:pt x="0" y="55"/>
                    <a:pt x="16" y="70"/>
                  </a:cubicBezTo>
                  <a:lnTo>
                    <a:pt x="338" y="392"/>
                  </a:lnTo>
                  <a:cubicBezTo>
                    <a:pt x="346" y="399"/>
                    <a:pt x="356" y="404"/>
                    <a:pt x="367" y="404"/>
                  </a:cubicBezTo>
                  <a:cubicBezTo>
                    <a:pt x="377" y="404"/>
                    <a:pt x="386" y="399"/>
                    <a:pt x="396" y="392"/>
                  </a:cubicBezTo>
                  <a:cubicBezTo>
                    <a:pt x="411" y="376"/>
                    <a:pt x="411" y="350"/>
                    <a:pt x="396" y="334"/>
                  </a:cubicBezTo>
                  <a:lnTo>
                    <a:pt x="74" y="12"/>
                  </a:lnTo>
                  <a:cubicBezTo>
                    <a:pt x="66" y="5"/>
                    <a:pt x="55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3143;p65">
              <a:extLst>
                <a:ext uri="{FF2B5EF4-FFF2-40B4-BE49-F238E27FC236}">
                  <a16:creationId xmlns:a16="http://schemas.microsoft.com/office/drawing/2014/main" id="{C9A230B5-560E-DD0A-0667-F86EEE65DD71}"/>
                </a:ext>
              </a:extLst>
            </p:cNvPr>
            <p:cNvSpPr/>
            <p:nvPr/>
          </p:nvSpPr>
          <p:spPr>
            <a:xfrm>
              <a:off x="5235626" y="2515854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1" y="0"/>
                  </a:moveTo>
                  <a:lnTo>
                    <a:pt x="323" y="32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3144;p65">
              <a:extLst>
                <a:ext uri="{FF2B5EF4-FFF2-40B4-BE49-F238E27FC236}">
                  <a16:creationId xmlns:a16="http://schemas.microsoft.com/office/drawing/2014/main" id="{A9C0FA60-2EBE-5776-BBB9-6AB8934A2FEA}"/>
                </a:ext>
              </a:extLst>
            </p:cNvPr>
            <p:cNvSpPr/>
            <p:nvPr/>
          </p:nvSpPr>
          <p:spPr>
            <a:xfrm>
              <a:off x="5233215" y="2513662"/>
              <a:ext cx="22634" cy="22141"/>
            </a:xfrm>
            <a:custGeom>
              <a:avLst/>
              <a:gdLst/>
              <a:ahLst/>
              <a:cxnLst/>
              <a:rect l="l" t="t" r="r" b="b"/>
              <a:pathLst>
                <a:path w="413" h="404" extrusionOk="0">
                  <a:moveTo>
                    <a:pt x="44" y="0"/>
                  </a:moveTo>
                  <a:cubicBezTo>
                    <a:pt x="34" y="0"/>
                    <a:pt x="24" y="4"/>
                    <a:pt x="16" y="12"/>
                  </a:cubicBezTo>
                  <a:cubicBezTo>
                    <a:pt x="0" y="29"/>
                    <a:pt x="0" y="55"/>
                    <a:pt x="16" y="71"/>
                  </a:cubicBezTo>
                  <a:lnTo>
                    <a:pt x="338" y="392"/>
                  </a:lnTo>
                  <a:cubicBezTo>
                    <a:pt x="346" y="401"/>
                    <a:pt x="356" y="404"/>
                    <a:pt x="367" y="404"/>
                  </a:cubicBezTo>
                  <a:cubicBezTo>
                    <a:pt x="377" y="404"/>
                    <a:pt x="387" y="398"/>
                    <a:pt x="396" y="392"/>
                  </a:cubicBezTo>
                  <a:cubicBezTo>
                    <a:pt x="412" y="376"/>
                    <a:pt x="412" y="350"/>
                    <a:pt x="396" y="334"/>
                  </a:cubicBezTo>
                  <a:lnTo>
                    <a:pt x="75" y="12"/>
                  </a:lnTo>
                  <a:cubicBezTo>
                    <a:pt x="66" y="5"/>
                    <a:pt x="55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3145;p65">
              <a:extLst>
                <a:ext uri="{FF2B5EF4-FFF2-40B4-BE49-F238E27FC236}">
                  <a16:creationId xmlns:a16="http://schemas.microsoft.com/office/drawing/2014/main" id="{34413E74-0524-ADA4-AC7C-4A2858237AAC}"/>
                </a:ext>
              </a:extLst>
            </p:cNvPr>
            <p:cNvSpPr/>
            <p:nvPr/>
          </p:nvSpPr>
          <p:spPr>
            <a:xfrm>
              <a:off x="8176959" y="3039122"/>
              <a:ext cx="55" cy="24936"/>
            </a:xfrm>
            <a:custGeom>
              <a:avLst/>
              <a:gdLst/>
              <a:ahLst/>
              <a:cxnLst/>
              <a:rect l="l" t="t" r="r" b="b"/>
              <a:pathLst>
                <a:path w="1" h="455" extrusionOk="0">
                  <a:moveTo>
                    <a:pt x="0" y="0"/>
                  </a:moveTo>
                  <a:lnTo>
                    <a:pt x="0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3146;p65">
              <a:extLst>
                <a:ext uri="{FF2B5EF4-FFF2-40B4-BE49-F238E27FC236}">
                  <a16:creationId xmlns:a16="http://schemas.microsoft.com/office/drawing/2014/main" id="{E5B54886-42E4-1596-861B-D1AC70AF1F59}"/>
                </a:ext>
              </a:extLst>
            </p:cNvPr>
            <p:cNvSpPr/>
            <p:nvPr/>
          </p:nvSpPr>
          <p:spPr>
            <a:xfrm>
              <a:off x="8174658" y="3036765"/>
              <a:ext cx="4604" cy="29595"/>
            </a:xfrm>
            <a:custGeom>
              <a:avLst/>
              <a:gdLst/>
              <a:ahLst/>
              <a:cxnLst/>
              <a:rect l="l" t="t" r="r" b="b"/>
              <a:pathLst>
                <a:path w="84" h="540" extrusionOk="0">
                  <a:moveTo>
                    <a:pt x="42" y="1"/>
                  </a:moveTo>
                  <a:cubicBezTo>
                    <a:pt x="18" y="1"/>
                    <a:pt x="1" y="19"/>
                    <a:pt x="1" y="42"/>
                  </a:cubicBezTo>
                  <a:lnTo>
                    <a:pt x="1" y="498"/>
                  </a:lnTo>
                  <a:cubicBezTo>
                    <a:pt x="1" y="521"/>
                    <a:pt x="18" y="539"/>
                    <a:pt x="42" y="539"/>
                  </a:cubicBezTo>
                  <a:cubicBezTo>
                    <a:pt x="64" y="539"/>
                    <a:pt x="83" y="521"/>
                    <a:pt x="84" y="498"/>
                  </a:cubicBezTo>
                  <a:lnTo>
                    <a:pt x="84" y="42"/>
                  </a:lnTo>
                  <a:cubicBezTo>
                    <a:pt x="84" y="18"/>
                    <a:pt x="65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3147;p65">
              <a:extLst>
                <a:ext uri="{FF2B5EF4-FFF2-40B4-BE49-F238E27FC236}">
                  <a16:creationId xmlns:a16="http://schemas.microsoft.com/office/drawing/2014/main" id="{E583F57C-6BB5-1AFB-6F50-F653226FE7C9}"/>
                </a:ext>
              </a:extLst>
            </p:cNvPr>
            <p:cNvSpPr/>
            <p:nvPr/>
          </p:nvSpPr>
          <p:spPr>
            <a:xfrm>
              <a:off x="8176959" y="3103078"/>
              <a:ext cx="55" cy="24991"/>
            </a:xfrm>
            <a:custGeom>
              <a:avLst/>
              <a:gdLst/>
              <a:ahLst/>
              <a:cxnLst/>
              <a:rect l="l" t="t" r="r" b="b"/>
              <a:pathLst>
                <a:path w="1" h="456" extrusionOk="0">
                  <a:moveTo>
                    <a:pt x="0" y="1"/>
                  </a:moveTo>
                  <a:lnTo>
                    <a:pt x="0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3148;p65">
              <a:extLst>
                <a:ext uri="{FF2B5EF4-FFF2-40B4-BE49-F238E27FC236}">
                  <a16:creationId xmlns:a16="http://schemas.microsoft.com/office/drawing/2014/main" id="{0E525AC9-C114-2C5F-9F3D-0017DF1E4DCC}"/>
                </a:ext>
              </a:extLst>
            </p:cNvPr>
            <p:cNvSpPr/>
            <p:nvPr/>
          </p:nvSpPr>
          <p:spPr>
            <a:xfrm>
              <a:off x="8174658" y="3100776"/>
              <a:ext cx="4604" cy="29540"/>
            </a:xfrm>
            <a:custGeom>
              <a:avLst/>
              <a:gdLst/>
              <a:ahLst/>
              <a:cxnLst/>
              <a:rect l="l" t="t" r="r" b="b"/>
              <a:pathLst>
                <a:path w="84" h="539" extrusionOk="0">
                  <a:moveTo>
                    <a:pt x="42" y="0"/>
                  </a:moveTo>
                  <a:cubicBezTo>
                    <a:pt x="18" y="0"/>
                    <a:pt x="1" y="19"/>
                    <a:pt x="1" y="42"/>
                  </a:cubicBezTo>
                  <a:lnTo>
                    <a:pt x="1" y="497"/>
                  </a:lnTo>
                  <a:cubicBezTo>
                    <a:pt x="1" y="520"/>
                    <a:pt x="18" y="539"/>
                    <a:pt x="42" y="539"/>
                  </a:cubicBezTo>
                  <a:cubicBezTo>
                    <a:pt x="64" y="539"/>
                    <a:pt x="83" y="520"/>
                    <a:pt x="84" y="497"/>
                  </a:cubicBezTo>
                  <a:lnTo>
                    <a:pt x="84" y="42"/>
                  </a:lnTo>
                  <a:cubicBezTo>
                    <a:pt x="84" y="18"/>
                    <a:pt x="65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3149;p65">
              <a:extLst>
                <a:ext uri="{FF2B5EF4-FFF2-40B4-BE49-F238E27FC236}">
                  <a16:creationId xmlns:a16="http://schemas.microsoft.com/office/drawing/2014/main" id="{8D829130-9F74-52D9-E102-5438F17CC01B}"/>
                </a:ext>
              </a:extLst>
            </p:cNvPr>
            <p:cNvSpPr/>
            <p:nvPr/>
          </p:nvSpPr>
          <p:spPr>
            <a:xfrm>
              <a:off x="8196470" y="3083513"/>
              <a:ext cx="24936" cy="55"/>
            </a:xfrm>
            <a:custGeom>
              <a:avLst/>
              <a:gdLst/>
              <a:ahLst/>
              <a:cxnLst/>
              <a:rect l="l" t="t" r="r" b="b"/>
              <a:pathLst>
                <a:path w="455" h="1" extrusionOk="0">
                  <a:moveTo>
                    <a:pt x="455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3150;p65">
              <a:extLst>
                <a:ext uri="{FF2B5EF4-FFF2-40B4-BE49-F238E27FC236}">
                  <a16:creationId xmlns:a16="http://schemas.microsoft.com/office/drawing/2014/main" id="{0D763EE3-DC21-B95E-083A-EDF6034ADDFE}"/>
                </a:ext>
              </a:extLst>
            </p:cNvPr>
            <p:cNvSpPr/>
            <p:nvPr/>
          </p:nvSpPr>
          <p:spPr>
            <a:xfrm>
              <a:off x="8194113" y="3081266"/>
              <a:ext cx="29595" cy="4658"/>
            </a:xfrm>
            <a:custGeom>
              <a:avLst/>
              <a:gdLst/>
              <a:ahLst/>
              <a:cxnLst/>
              <a:rect l="l" t="t" r="r" b="b"/>
              <a:pathLst>
                <a:path w="540" h="85" extrusionOk="0">
                  <a:moveTo>
                    <a:pt x="42" y="0"/>
                  </a:moveTo>
                  <a:cubicBezTo>
                    <a:pt x="19" y="0"/>
                    <a:pt x="1" y="19"/>
                    <a:pt x="1" y="43"/>
                  </a:cubicBezTo>
                  <a:cubicBezTo>
                    <a:pt x="1" y="66"/>
                    <a:pt x="19" y="84"/>
                    <a:pt x="42" y="84"/>
                  </a:cubicBezTo>
                  <a:lnTo>
                    <a:pt x="498" y="84"/>
                  </a:lnTo>
                  <a:cubicBezTo>
                    <a:pt x="521" y="84"/>
                    <a:pt x="539" y="66"/>
                    <a:pt x="539" y="43"/>
                  </a:cubicBezTo>
                  <a:cubicBezTo>
                    <a:pt x="539" y="19"/>
                    <a:pt x="520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3151;p65">
              <a:extLst>
                <a:ext uri="{FF2B5EF4-FFF2-40B4-BE49-F238E27FC236}">
                  <a16:creationId xmlns:a16="http://schemas.microsoft.com/office/drawing/2014/main" id="{01F87AC8-81D2-979D-FE70-149FC543098C}"/>
                </a:ext>
              </a:extLst>
            </p:cNvPr>
            <p:cNvSpPr/>
            <p:nvPr/>
          </p:nvSpPr>
          <p:spPr>
            <a:xfrm>
              <a:off x="8132404" y="3083513"/>
              <a:ext cx="25046" cy="55"/>
            </a:xfrm>
            <a:custGeom>
              <a:avLst/>
              <a:gdLst/>
              <a:ahLst/>
              <a:cxnLst/>
              <a:rect l="l" t="t" r="r" b="b"/>
              <a:pathLst>
                <a:path w="457" h="1" extrusionOk="0">
                  <a:moveTo>
                    <a:pt x="456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3152;p65">
              <a:extLst>
                <a:ext uri="{FF2B5EF4-FFF2-40B4-BE49-F238E27FC236}">
                  <a16:creationId xmlns:a16="http://schemas.microsoft.com/office/drawing/2014/main" id="{0B4005FB-5FC3-7AE1-52A7-685C2B1380CE}"/>
                </a:ext>
              </a:extLst>
            </p:cNvPr>
            <p:cNvSpPr/>
            <p:nvPr/>
          </p:nvSpPr>
          <p:spPr>
            <a:xfrm>
              <a:off x="8130157" y="3081266"/>
              <a:ext cx="29540" cy="4658"/>
            </a:xfrm>
            <a:custGeom>
              <a:avLst/>
              <a:gdLst/>
              <a:ahLst/>
              <a:cxnLst/>
              <a:rect l="l" t="t" r="r" b="b"/>
              <a:pathLst>
                <a:path w="539" h="85" extrusionOk="0">
                  <a:moveTo>
                    <a:pt x="42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4"/>
                    <a:pt x="42" y="84"/>
                  </a:cubicBezTo>
                  <a:lnTo>
                    <a:pt x="497" y="84"/>
                  </a:lnTo>
                  <a:cubicBezTo>
                    <a:pt x="519" y="84"/>
                    <a:pt x="539" y="66"/>
                    <a:pt x="539" y="43"/>
                  </a:cubicBezTo>
                  <a:cubicBezTo>
                    <a:pt x="539" y="19"/>
                    <a:pt x="520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3153;p65">
              <a:extLst>
                <a:ext uri="{FF2B5EF4-FFF2-40B4-BE49-F238E27FC236}">
                  <a16:creationId xmlns:a16="http://schemas.microsoft.com/office/drawing/2014/main" id="{1D1A5F23-9A29-441E-46AD-AC479DA0AA7A}"/>
                </a:ext>
              </a:extLst>
            </p:cNvPr>
            <p:cNvSpPr/>
            <p:nvPr/>
          </p:nvSpPr>
          <p:spPr>
            <a:xfrm>
              <a:off x="8145447" y="3097323"/>
              <a:ext cx="17647" cy="17702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0" y="323"/>
                  </a:moveTo>
                  <a:lnTo>
                    <a:pt x="3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3154;p65">
              <a:extLst>
                <a:ext uri="{FF2B5EF4-FFF2-40B4-BE49-F238E27FC236}">
                  <a16:creationId xmlns:a16="http://schemas.microsoft.com/office/drawing/2014/main" id="{633D1472-2CBF-82D0-24CF-C8D5F1EB4894}"/>
                </a:ext>
              </a:extLst>
            </p:cNvPr>
            <p:cNvSpPr/>
            <p:nvPr/>
          </p:nvSpPr>
          <p:spPr>
            <a:xfrm>
              <a:off x="8142981" y="3095186"/>
              <a:ext cx="22634" cy="22141"/>
            </a:xfrm>
            <a:custGeom>
              <a:avLst/>
              <a:gdLst/>
              <a:ahLst/>
              <a:cxnLst/>
              <a:rect l="l" t="t" r="r" b="b"/>
              <a:pathLst>
                <a:path w="413" h="404" extrusionOk="0">
                  <a:moveTo>
                    <a:pt x="367" y="0"/>
                  </a:moveTo>
                  <a:cubicBezTo>
                    <a:pt x="357" y="0"/>
                    <a:pt x="346" y="4"/>
                    <a:pt x="338" y="12"/>
                  </a:cubicBezTo>
                  <a:lnTo>
                    <a:pt x="17" y="334"/>
                  </a:lnTo>
                  <a:cubicBezTo>
                    <a:pt x="1" y="350"/>
                    <a:pt x="1" y="376"/>
                    <a:pt x="17" y="392"/>
                  </a:cubicBezTo>
                  <a:cubicBezTo>
                    <a:pt x="24" y="399"/>
                    <a:pt x="35" y="403"/>
                    <a:pt x="45" y="403"/>
                  </a:cubicBezTo>
                  <a:cubicBezTo>
                    <a:pt x="57" y="403"/>
                    <a:pt x="67" y="399"/>
                    <a:pt x="75" y="392"/>
                  </a:cubicBezTo>
                  <a:lnTo>
                    <a:pt x="397" y="70"/>
                  </a:lnTo>
                  <a:cubicBezTo>
                    <a:pt x="413" y="53"/>
                    <a:pt x="413" y="27"/>
                    <a:pt x="397" y="12"/>
                  </a:cubicBezTo>
                  <a:cubicBezTo>
                    <a:pt x="389" y="4"/>
                    <a:pt x="37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3155;p65">
              <a:extLst>
                <a:ext uri="{FF2B5EF4-FFF2-40B4-BE49-F238E27FC236}">
                  <a16:creationId xmlns:a16="http://schemas.microsoft.com/office/drawing/2014/main" id="{84DE6070-0AAC-E849-D6FD-C125D5B3265D}"/>
                </a:ext>
              </a:extLst>
            </p:cNvPr>
            <p:cNvSpPr/>
            <p:nvPr/>
          </p:nvSpPr>
          <p:spPr>
            <a:xfrm>
              <a:off x="8190715" y="3052110"/>
              <a:ext cx="17647" cy="17702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0" y="322"/>
                  </a:moveTo>
                  <a:lnTo>
                    <a:pt x="3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3156;p65">
              <a:extLst>
                <a:ext uri="{FF2B5EF4-FFF2-40B4-BE49-F238E27FC236}">
                  <a16:creationId xmlns:a16="http://schemas.microsoft.com/office/drawing/2014/main" id="{71B42268-E4DB-791D-EBEA-4FE42684BEDE}"/>
                </a:ext>
              </a:extLst>
            </p:cNvPr>
            <p:cNvSpPr/>
            <p:nvPr/>
          </p:nvSpPr>
          <p:spPr>
            <a:xfrm>
              <a:off x="8188304" y="3049863"/>
              <a:ext cx="22580" cy="22141"/>
            </a:xfrm>
            <a:custGeom>
              <a:avLst/>
              <a:gdLst/>
              <a:ahLst/>
              <a:cxnLst/>
              <a:rect l="l" t="t" r="r" b="b"/>
              <a:pathLst>
                <a:path w="412" h="404" extrusionOk="0">
                  <a:moveTo>
                    <a:pt x="367" y="0"/>
                  </a:moveTo>
                  <a:cubicBezTo>
                    <a:pt x="356" y="0"/>
                    <a:pt x="346" y="4"/>
                    <a:pt x="338" y="12"/>
                  </a:cubicBezTo>
                  <a:lnTo>
                    <a:pt x="16" y="333"/>
                  </a:lnTo>
                  <a:cubicBezTo>
                    <a:pt x="1" y="351"/>
                    <a:pt x="1" y="377"/>
                    <a:pt x="16" y="393"/>
                  </a:cubicBezTo>
                  <a:cubicBezTo>
                    <a:pt x="24" y="400"/>
                    <a:pt x="34" y="404"/>
                    <a:pt x="44" y="404"/>
                  </a:cubicBezTo>
                  <a:cubicBezTo>
                    <a:pt x="55" y="404"/>
                    <a:pt x="65" y="400"/>
                    <a:pt x="74" y="393"/>
                  </a:cubicBezTo>
                  <a:lnTo>
                    <a:pt x="396" y="71"/>
                  </a:lnTo>
                  <a:cubicBezTo>
                    <a:pt x="412" y="53"/>
                    <a:pt x="412" y="27"/>
                    <a:pt x="396" y="12"/>
                  </a:cubicBezTo>
                  <a:cubicBezTo>
                    <a:pt x="388" y="4"/>
                    <a:pt x="37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3157;p65">
              <a:extLst>
                <a:ext uri="{FF2B5EF4-FFF2-40B4-BE49-F238E27FC236}">
                  <a16:creationId xmlns:a16="http://schemas.microsoft.com/office/drawing/2014/main" id="{F0867475-B648-C335-243D-86BC1AE36E2F}"/>
                </a:ext>
              </a:extLst>
            </p:cNvPr>
            <p:cNvSpPr/>
            <p:nvPr/>
          </p:nvSpPr>
          <p:spPr>
            <a:xfrm>
              <a:off x="8145447" y="3052110"/>
              <a:ext cx="17647" cy="17702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0" y="1"/>
                  </a:moveTo>
                  <a:lnTo>
                    <a:pt x="322" y="32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3158;p65">
              <a:extLst>
                <a:ext uri="{FF2B5EF4-FFF2-40B4-BE49-F238E27FC236}">
                  <a16:creationId xmlns:a16="http://schemas.microsoft.com/office/drawing/2014/main" id="{831B6F67-9A16-8445-7599-5ACD38389AE9}"/>
                </a:ext>
              </a:extLst>
            </p:cNvPr>
            <p:cNvSpPr/>
            <p:nvPr/>
          </p:nvSpPr>
          <p:spPr>
            <a:xfrm>
              <a:off x="8142981" y="3049863"/>
              <a:ext cx="22634" cy="22141"/>
            </a:xfrm>
            <a:custGeom>
              <a:avLst/>
              <a:gdLst/>
              <a:ahLst/>
              <a:cxnLst/>
              <a:rect l="l" t="t" r="r" b="b"/>
              <a:pathLst>
                <a:path w="413" h="404" extrusionOk="0">
                  <a:moveTo>
                    <a:pt x="46" y="0"/>
                  </a:moveTo>
                  <a:cubicBezTo>
                    <a:pt x="35" y="0"/>
                    <a:pt x="25" y="4"/>
                    <a:pt x="17" y="12"/>
                  </a:cubicBezTo>
                  <a:cubicBezTo>
                    <a:pt x="1" y="29"/>
                    <a:pt x="1" y="55"/>
                    <a:pt x="17" y="71"/>
                  </a:cubicBezTo>
                  <a:lnTo>
                    <a:pt x="338" y="393"/>
                  </a:lnTo>
                  <a:cubicBezTo>
                    <a:pt x="346" y="400"/>
                    <a:pt x="357" y="404"/>
                    <a:pt x="367" y="404"/>
                  </a:cubicBezTo>
                  <a:cubicBezTo>
                    <a:pt x="377" y="404"/>
                    <a:pt x="389" y="400"/>
                    <a:pt x="397" y="393"/>
                  </a:cubicBezTo>
                  <a:cubicBezTo>
                    <a:pt x="413" y="375"/>
                    <a:pt x="413" y="349"/>
                    <a:pt x="397" y="333"/>
                  </a:cubicBezTo>
                  <a:lnTo>
                    <a:pt x="75" y="12"/>
                  </a:lnTo>
                  <a:cubicBezTo>
                    <a:pt x="67" y="4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3159;p65">
              <a:extLst>
                <a:ext uri="{FF2B5EF4-FFF2-40B4-BE49-F238E27FC236}">
                  <a16:creationId xmlns:a16="http://schemas.microsoft.com/office/drawing/2014/main" id="{F17C7B43-07D7-264A-0AA5-276A2BC62D4E}"/>
                </a:ext>
              </a:extLst>
            </p:cNvPr>
            <p:cNvSpPr/>
            <p:nvPr/>
          </p:nvSpPr>
          <p:spPr>
            <a:xfrm>
              <a:off x="8190715" y="3097323"/>
              <a:ext cx="17647" cy="17702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0" y="1"/>
                  </a:moveTo>
                  <a:lnTo>
                    <a:pt x="322" y="32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3160;p65">
              <a:extLst>
                <a:ext uri="{FF2B5EF4-FFF2-40B4-BE49-F238E27FC236}">
                  <a16:creationId xmlns:a16="http://schemas.microsoft.com/office/drawing/2014/main" id="{BC3089B4-BD75-8320-9D9F-1552BD51AD0C}"/>
                </a:ext>
              </a:extLst>
            </p:cNvPr>
            <p:cNvSpPr/>
            <p:nvPr/>
          </p:nvSpPr>
          <p:spPr>
            <a:xfrm>
              <a:off x="8188304" y="3095186"/>
              <a:ext cx="22580" cy="22141"/>
            </a:xfrm>
            <a:custGeom>
              <a:avLst/>
              <a:gdLst/>
              <a:ahLst/>
              <a:cxnLst/>
              <a:rect l="l" t="t" r="r" b="b"/>
              <a:pathLst>
                <a:path w="412" h="404" extrusionOk="0">
                  <a:moveTo>
                    <a:pt x="45" y="0"/>
                  </a:moveTo>
                  <a:cubicBezTo>
                    <a:pt x="34" y="0"/>
                    <a:pt x="24" y="4"/>
                    <a:pt x="16" y="12"/>
                  </a:cubicBezTo>
                  <a:cubicBezTo>
                    <a:pt x="1" y="28"/>
                    <a:pt x="1" y="54"/>
                    <a:pt x="16" y="70"/>
                  </a:cubicBezTo>
                  <a:lnTo>
                    <a:pt x="338" y="392"/>
                  </a:lnTo>
                  <a:cubicBezTo>
                    <a:pt x="345" y="399"/>
                    <a:pt x="356" y="403"/>
                    <a:pt x="366" y="403"/>
                  </a:cubicBezTo>
                  <a:cubicBezTo>
                    <a:pt x="376" y="403"/>
                    <a:pt x="387" y="399"/>
                    <a:pt x="396" y="392"/>
                  </a:cubicBezTo>
                  <a:cubicBezTo>
                    <a:pt x="412" y="375"/>
                    <a:pt x="412" y="349"/>
                    <a:pt x="396" y="334"/>
                  </a:cubicBezTo>
                  <a:lnTo>
                    <a:pt x="74" y="12"/>
                  </a:lnTo>
                  <a:cubicBezTo>
                    <a:pt x="66" y="4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3161;p65">
              <a:extLst>
                <a:ext uri="{FF2B5EF4-FFF2-40B4-BE49-F238E27FC236}">
                  <a16:creationId xmlns:a16="http://schemas.microsoft.com/office/drawing/2014/main" id="{747AA1AF-9E3E-8D4C-A078-2DB322A0143A}"/>
                </a:ext>
              </a:extLst>
            </p:cNvPr>
            <p:cNvSpPr/>
            <p:nvPr/>
          </p:nvSpPr>
          <p:spPr>
            <a:xfrm>
              <a:off x="6286494" y="1818036"/>
              <a:ext cx="55" cy="25046"/>
            </a:xfrm>
            <a:custGeom>
              <a:avLst/>
              <a:gdLst/>
              <a:ahLst/>
              <a:cxnLst/>
              <a:rect l="l" t="t" r="r" b="b"/>
              <a:pathLst>
                <a:path w="1" h="457" extrusionOk="0">
                  <a:moveTo>
                    <a:pt x="0" y="1"/>
                  </a:moveTo>
                  <a:lnTo>
                    <a:pt x="0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3162;p65">
              <a:extLst>
                <a:ext uri="{FF2B5EF4-FFF2-40B4-BE49-F238E27FC236}">
                  <a16:creationId xmlns:a16="http://schemas.microsoft.com/office/drawing/2014/main" id="{C5A9DD11-1009-79C8-EFB2-2DA4447FED4C}"/>
                </a:ext>
              </a:extLst>
            </p:cNvPr>
            <p:cNvSpPr/>
            <p:nvPr/>
          </p:nvSpPr>
          <p:spPr>
            <a:xfrm>
              <a:off x="6284192" y="1815734"/>
              <a:ext cx="4604" cy="29540"/>
            </a:xfrm>
            <a:custGeom>
              <a:avLst/>
              <a:gdLst/>
              <a:ahLst/>
              <a:cxnLst/>
              <a:rect l="l" t="t" r="r" b="b"/>
              <a:pathLst>
                <a:path w="84" h="539" extrusionOk="0">
                  <a:moveTo>
                    <a:pt x="42" y="0"/>
                  </a:moveTo>
                  <a:cubicBezTo>
                    <a:pt x="19" y="0"/>
                    <a:pt x="1" y="19"/>
                    <a:pt x="1" y="42"/>
                  </a:cubicBezTo>
                  <a:lnTo>
                    <a:pt x="1" y="497"/>
                  </a:lnTo>
                  <a:cubicBezTo>
                    <a:pt x="1" y="521"/>
                    <a:pt x="19" y="539"/>
                    <a:pt x="42" y="539"/>
                  </a:cubicBezTo>
                  <a:cubicBezTo>
                    <a:pt x="64" y="539"/>
                    <a:pt x="84" y="521"/>
                    <a:pt x="84" y="497"/>
                  </a:cubicBezTo>
                  <a:lnTo>
                    <a:pt x="84" y="42"/>
                  </a:lnTo>
                  <a:cubicBezTo>
                    <a:pt x="84" y="19"/>
                    <a:pt x="66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3163;p65">
              <a:extLst>
                <a:ext uri="{FF2B5EF4-FFF2-40B4-BE49-F238E27FC236}">
                  <a16:creationId xmlns:a16="http://schemas.microsoft.com/office/drawing/2014/main" id="{1DF507B2-4D1B-FC41-022E-BE106DADFB05}"/>
                </a:ext>
              </a:extLst>
            </p:cNvPr>
            <p:cNvSpPr/>
            <p:nvPr/>
          </p:nvSpPr>
          <p:spPr>
            <a:xfrm>
              <a:off x="6286494" y="1882047"/>
              <a:ext cx="55" cy="24991"/>
            </a:xfrm>
            <a:custGeom>
              <a:avLst/>
              <a:gdLst/>
              <a:ahLst/>
              <a:cxnLst/>
              <a:rect l="l" t="t" r="r" b="b"/>
              <a:pathLst>
                <a:path w="1" h="456" extrusionOk="0">
                  <a:moveTo>
                    <a:pt x="0" y="0"/>
                  </a:moveTo>
                  <a:lnTo>
                    <a:pt x="0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3164;p65">
              <a:extLst>
                <a:ext uri="{FF2B5EF4-FFF2-40B4-BE49-F238E27FC236}">
                  <a16:creationId xmlns:a16="http://schemas.microsoft.com/office/drawing/2014/main" id="{69350684-DC0A-254A-0FA8-54CE4BDE5A95}"/>
                </a:ext>
              </a:extLst>
            </p:cNvPr>
            <p:cNvSpPr/>
            <p:nvPr/>
          </p:nvSpPr>
          <p:spPr>
            <a:xfrm>
              <a:off x="6284192" y="1879745"/>
              <a:ext cx="4604" cy="29595"/>
            </a:xfrm>
            <a:custGeom>
              <a:avLst/>
              <a:gdLst/>
              <a:ahLst/>
              <a:cxnLst/>
              <a:rect l="l" t="t" r="r" b="b"/>
              <a:pathLst>
                <a:path w="84" h="540" extrusionOk="0">
                  <a:moveTo>
                    <a:pt x="42" y="1"/>
                  </a:moveTo>
                  <a:cubicBezTo>
                    <a:pt x="19" y="1"/>
                    <a:pt x="1" y="19"/>
                    <a:pt x="1" y="43"/>
                  </a:cubicBezTo>
                  <a:lnTo>
                    <a:pt x="1" y="498"/>
                  </a:lnTo>
                  <a:cubicBezTo>
                    <a:pt x="1" y="522"/>
                    <a:pt x="19" y="539"/>
                    <a:pt x="42" y="539"/>
                  </a:cubicBezTo>
                  <a:cubicBezTo>
                    <a:pt x="64" y="539"/>
                    <a:pt x="84" y="521"/>
                    <a:pt x="84" y="498"/>
                  </a:cubicBezTo>
                  <a:lnTo>
                    <a:pt x="84" y="43"/>
                  </a:lnTo>
                  <a:cubicBezTo>
                    <a:pt x="84" y="19"/>
                    <a:pt x="66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3165;p65">
              <a:extLst>
                <a:ext uri="{FF2B5EF4-FFF2-40B4-BE49-F238E27FC236}">
                  <a16:creationId xmlns:a16="http://schemas.microsoft.com/office/drawing/2014/main" id="{2703CA1F-9E5E-DE85-FA0F-6D640FC00604}"/>
                </a:ext>
              </a:extLst>
            </p:cNvPr>
            <p:cNvSpPr/>
            <p:nvPr/>
          </p:nvSpPr>
          <p:spPr>
            <a:xfrm>
              <a:off x="6306059" y="1862591"/>
              <a:ext cx="24881" cy="55"/>
            </a:xfrm>
            <a:custGeom>
              <a:avLst/>
              <a:gdLst/>
              <a:ahLst/>
              <a:cxnLst/>
              <a:rect l="l" t="t" r="r" b="b"/>
              <a:pathLst>
                <a:path w="454" h="1" extrusionOk="0">
                  <a:moveTo>
                    <a:pt x="454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3166;p65">
              <a:extLst>
                <a:ext uri="{FF2B5EF4-FFF2-40B4-BE49-F238E27FC236}">
                  <a16:creationId xmlns:a16="http://schemas.microsoft.com/office/drawing/2014/main" id="{429D5530-4A94-07BE-2143-DBFD2C918B27}"/>
                </a:ext>
              </a:extLst>
            </p:cNvPr>
            <p:cNvSpPr/>
            <p:nvPr/>
          </p:nvSpPr>
          <p:spPr>
            <a:xfrm>
              <a:off x="6303702" y="1860235"/>
              <a:ext cx="29540" cy="4604"/>
            </a:xfrm>
            <a:custGeom>
              <a:avLst/>
              <a:gdLst/>
              <a:ahLst/>
              <a:cxnLst/>
              <a:rect l="l" t="t" r="r" b="b"/>
              <a:pathLst>
                <a:path w="539" h="84" extrusionOk="0">
                  <a:moveTo>
                    <a:pt x="42" y="1"/>
                  </a:moveTo>
                  <a:cubicBezTo>
                    <a:pt x="18" y="1"/>
                    <a:pt x="1" y="18"/>
                    <a:pt x="1" y="42"/>
                  </a:cubicBezTo>
                  <a:cubicBezTo>
                    <a:pt x="1" y="65"/>
                    <a:pt x="18" y="84"/>
                    <a:pt x="42" y="84"/>
                  </a:cubicBezTo>
                  <a:lnTo>
                    <a:pt x="497" y="84"/>
                  </a:lnTo>
                  <a:cubicBezTo>
                    <a:pt x="520" y="84"/>
                    <a:pt x="538" y="65"/>
                    <a:pt x="538" y="42"/>
                  </a:cubicBezTo>
                  <a:cubicBezTo>
                    <a:pt x="538" y="18"/>
                    <a:pt x="520" y="1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3167;p65">
              <a:extLst>
                <a:ext uri="{FF2B5EF4-FFF2-40B4-BE49-F238E27FC236}">
                  <a16:creationId xmlns:a16="http://schemas.microsoft.com/office/drawing/2014/main" id="{CB73035D-A379-2997-F6CF-CA557FD8CCFB}"/>
                </a:ext>
              </a:extLst>
            </p:cNvPr>
            <p:cNvSpPr/>
            <p:nvPr/>
          </p:nvSpPr>
          <p:spPr>
            <a:xfrm>
              <a:off x="6241938" y="1862591"/>
              <a:ext cx="25046" cy="55"/>
            </a:xfrm>
            <a:custGeom>
              <a:avLst/>
              <a:gdLst/>
              <a:ahLst/>
              <a:cxnLst/>
              <a:rect l="l" t="t" r="r" b="b"/>
              <a:pathLst>
                <a:path w="457" h="1" extrusionOk="0">
                  <a:moveTo>
                    <a:pt x="456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3168;p65">
              <a:extLst>
                <a:ext uri="{FF2B5EF4-FFF2-40B4-BE49-F238E27FC236}">
                  <a16:creationId xmlns:a16="http://schemas.microsoft.com/office/drawing/2014/main" id="{DD11AED3-B51A-CFDB-E5A2-F7778FA2D9D8}"/>
                </a:ext>
              </a:extLst>
            </p:cNvPr>
            <p:cNvSpPr/>
            <p:nvPr/>
          </p:nvSpPr>
          <p:spPr>
            <a:xfrm>
              <a:off x="6239746" y="1860235"/>
              <a:ext cx="29485" cy="4604"/>
            </a:xfrm>
            <a:custGeom>
              <a:avLst/>
              <a:gdLst/>
              <a:ahLst/>
              <a:cxnLst/>
              <a:rect l="l" t="t" r="r" b="b"/>
              <a:pathLst>
                <a:path w="538" h="84" extrusionOk="0">
                  <a:moveTo>
                    <a:pt x="42" y="1"/>
                  </a:moveTo>
                  <a:cubicBezTo>
                    <a:pt x="18" y="1"/>
                    <a:pt x="0" y="18"/>
                    <a:pt x="0" y="42"/>
                  </a:cubicBezTo>
                  <a:cubicBezTo>
                    <a:pt x="0" y="65"/>
                    <a:pt x="18" y="84"/>
                    <a:pt x="42" y="84"/>
                  </a:cubicBezTo>
                  <a:lnTo>
                    <a:pt x="496" y="84"/>
                  </a:lnTo>
                  <a:cubicBezTo>
                    <a:pt x="520" y="84"/>
                    <a:pt x="538" y="65"/>
                    <a:pt x="538" y="42"/>
                  </a:cubicBezTo>
                  <a:cubicBezTo>
                    <a:pt x="538" y="18"/>
                    <a:pt x="520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3169;p65">
              <a:extLst>
                <a:ext uri="{FF2B5EF4-FFF2-40B4-BE49-F238E27FC236}">
                  <a16:creationId xmlns:a16="http://schemas.microsoft.com/office/drawing/2014/main" id="{917F1D3A-CF50-4AAD-42B0-3F02E094DD18}"/>
                </a:ext>
              </a:extLst>
            </p:cNvPr>
            <p:cNvSpPr/>
            <p:nvPr/>
          </p:nvSpPr>
          <p:spPr>
            <a:xfrm>
              <a:off x="6255091" y="1876347"/>
              <a:ext cx="17538" cy="17702"/>
            </a:xfrm>
            <a:custGeom>
              <a:avLst/>
              <a:gdLst/>
              <a:ahLst/>
              <a:cxnLst/>
              <a:rect l="l" t="t" r="r" b="b"/>
              <a:pathLst>
                <a:path w="320" h="323" extrusionOk="0">
                  <a:moveTo>
                    <a:pt x="0" y="322"/>
                  </a:moveTo>
                  <a:lnTo>
                    <a:pt x="3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3170;p65">
              <a:extLst>
                <a:ext uri="{FF2B5EF4-FFF2-40B4-BE49-F238E27FC236}">
                  <a16:creationId xmlns:a16="http://schemas.microsoft.com/office/drawing/2014/main" id="{428ADA5E-C003-E76A-5A6B-56742BD6956F}"/>
                </a:ext>
              </a:extLst>
            </p:cNvPr>
            <p:cNvSpPr/>
            <p:nvPr/>
          </p:nvSpPr>
          <p:spPr>
            <a:xfrm>
              <a:off x="6252625" y="1874100"/>
              <a:ext cx="22580" cy="22141"/>
            </a:xfrm>
            <a:custGeom>
              <a:avLst/>
              <a:gdLst/>
              <a:ahLst/>
              <a:cxnLst/>
              <a:rect l="l" t="t" r="r" b="b"/>
              <a:pathLst>
                <a:path w="412" h="404" extrusionOk="0">
                  <a:moveTo>
                    <a:pt x="367" y="1"/>
                  </a:moveTo>
                  <a:cubicBezTo>
                    <a:pt x="356" y="1"/>
                    <a:pt x="346" y="5"/>
                    <a:pt x="338" y="12"/>
                  </a:cubicBezTo>
                  <a:lnTo>
                    <a:pt x="16" y="334"/>
                  </a:lnTo>
                  <a:cubicBezTo>
                    <a:pt x="1" y="351"/>
                    <a:pt x="1" y="377"/>
                    <a:pt x="16" y="392"/>
                  </a:cubicBezTo>
                  <a:cubicBezTo>
                    <a:pt x="24" y="401"/>
                    <a:pt x="35" y="404"/>
                    <a:pt x="45" y="404"/>
                  </a:cubicBezTo>
                  <a:cubicBezTo>
                    <a:pt x="56" y="404"/>
                    <a:pt x="66" y="401"/>
                    <a:pt x="74" y="392"/>
                  </a:cubicBezTo>
                  <a:lnTo>
                    <a:pt x="396" y="71"/>
                  </a:lnTo>
                  <a:cubicBezTo>
                    <a:pt x="412" y="54"/>
                    <a:pt x="412" y="28"/>
                    <a:pt x="396" y="12"/>
                  </a:cubicBezTo>
                  <a:cubicBezTo>
                    <a:pt x="388" y="5"/>
                    <a:pt x="37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3171;p65">
              <a:extLst>
                <a:ext uri="{FF2B5EF4-FFF2-40B4-BE49-F238E27FC236}">
                  <a16:creationId xmlns:a16="http://schemas.microsoft.com/office/drawing/2014/main" id="{36F6EE1A-8CED-A5F2-3134-DA405A6E02E5}"/>
                </a:ext>
              </a:extLst>
            </p:cNvPr>
            <p:cNvSpPr/>
            <p:nvPr/>
          </p:nvSpPr>
          <p:spPr>
            <a:xfrm>
              <a:off x="6300249" y="1831079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0" y="322"/>
                  </a:moveTo>
                  <a:lnTo>
                    <a:pt x="32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3172;p65">
              <a:extLst>
                <a:ext uri="{FF2B5EF4-FFF2-40B4-BE49-F238E27FC236}">
                  <a16:creationId xmlns:a16="http://schemas.microsoft.com/office/drawing/2014/main" id="{93DD2AC3-B02E-97FE-D286-0364198D65B0}"/>
                </a:ext>
              </a:extLst>
            </p:cNvPr>
            <p:cNvSpPr/>
            <p:nvPr/>
          </p:nvSpPr>
          <p:spPr>
            <a:xfrm>
              <a:off x="6297838" y="1828887"/>
              <a:ext cx="22634" cy="22141"/>
            </a:xfrm>
            <a:custGeom>
              <a:avLst/>
              <a:gdLst/>
              <a:ahLst/>
              <a:cxnLst/>
              <a:rect l="l" t="t" r="r" b="b"/>
              <a:pathLst>
                <a:path w="413" h="404" extrusionOk="0">
                  <a:moveTo>
                    <a:pt x="367" y="1"/>
                  </a:moveTo>
                  <a:cubicBezTo>
                    <a:pt x="356" y="1"/>
                    <a:pt x="346" y="5"/>
                    <a:pt x="338" y="12"/>
                  </a:cubicBezTo>
                  <a:lnTo>
                    <a:pt x="16" y="334"/>
                  </a:lnTo>
                  <a:cubicBezTo>
                    <a:pt x="1" y="351"/>
                    <a:pt x="1" y="377"/>
                    <a:pt x="16" y="392"/>
                  </a:cubicBezTo>
                  <a:cubicBezTo>
                    <a:pt x="25" y="401"/>
                    <a:pt x="35" y="404"/>
                    <a:pt x="45" y="404"/>
                  </a:cubicBezTo>
                  <a:cubicBezTo>
                    <a:pt x="56" y="404"/>
                    <a:pt x="66" y="401"/>
                    <a:pt x="74" y="392"/>
                  </a:cubicBezTo>
                  <a:lnTo>
                    <a:pt x="396" y="71"/>
                  </a:lnTo>
                  <a:cubicBezTo>
                    <a:pt x="412" y="54"/>
                    <a:pt x="413" y="28"/>
                    <a:pt x="396" y="12"/>
                  </a:cubicBezTo>
                  <a:cubicBezTo>
                    <a:pt x="388" y="5"/>
                    <a:pt x="37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3173;p65">
              <a:extLst>
                <a:ext uri="{FF2B5EF4-FFF2-40B4-BE49-F238E27FC236}">
                  <a16:creationId xmlns:a16="http://schemas.microsoft.com/office/drawing/2014/main" id="{9C768565-E574-D800-F10A-C34E6ACA4ADB}"/>
                </a:ext>
              </a:extLst>
            </p:cNvPr>
            <p:cNvSpPr/>
            <p:nvPr/>
          </p:nvSpPr>
          <p:spPr>
            <a:xfrm>
              <a:off x="6255091" y="1831079"/>
              <a:ext cx="17538" cy="17702"/>
            </a:xfrm>
            <a:custGeom>
              <a:avLst/>
              <a:gdLst/>
              <a:ahLst/>
              <a:cxnLst/>
              <a:rect l="l" t="t" r="r" b="b"/>
              <a:pathLst>
                <a:path w="320" h="323" extrusionOk="0">
                  <a:moveTo>
                    <a:pt x="0" y="0"/>
                  </a:moveTo>
                  <a:lnTo>
                    <a:pt x="320" y="32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3174;p65">
              <a:extLst>
                <a:ext uri="{FF2B5EF4-FFF2-40B4-BE49-F238E27FC236}">
                  <a16:creationId xmlns:a16="http://schemas.microsoft.com/office/drawing/2014/main" id="{C612BCAA-9294-35BC-84EF-8F2E1D68BD7B}"/>
                </a:ext>
              </a:extLst>
            </p:cNvPr>
            <p:cNvSpPr/>
            <p:nvPr/>
          </p:nvSpPr>
          <p:spPr>
            <a:xfrm>
              <a:off x="6252570" y="1828887"/>
              <a:ext cx="22580" cy="22141"/>
            </a:xfrm>
            <a:custGeom>
              <a:avLst/>
              <a:gdLst/>
              <a:ahLst/>
              <a:cxnLst/>
              <a:rect l="l" t="t" r="r" b="b"/>
              <a:pathLst>
                <a:path w="412" h="404" extrusionOk="0">
                  <a:moveTo>
                    <a:pt x="45" y="1"/>
                  </a:moveTo>
                  <a:cubicBezTo>
                    <a:pt x="34" y="1"/>
                    <a:pt x="24" y="5"/>
                    <a:pt x="16" y="12"/>
                  </a:cubicBezTo>
                  <a:cubicBezTo>
                    <a:pt x="1" y="29"/>
                    <a:pt x="1" y="55"/>
                    <a:pt x="16" y="71"/>
                  </a:cubicBezTo>
                  <a:lnTo>
                    <a:pt x="338" y="392"/>
                  </a:lnTo>
                  <a:cubicBezTo>
                    <a:pt x="345" y="401"/>
                    <a:pt x="355" y="404"/>
                    <a:pt x="366" y="404"/>
                  </a:cubicBezTo>
                  <a:cubicBezTo>
                    <a:pt x="378" y="404"/>
                    <a:pt x="389" y="401"/>
                    <a:pt x="396" y="392"/>
                  </a:cubicBezTo>
                  <a:cubicBezTo>
                    <a:pt x="412" y="376"/>
                    <a:pt x="412" y="350"/>
                    <a:pt x="396" y="334"/>
                  </a:cubicBezTo>
                  <a:lnTo>
                    <a:pt x="74" y="12"/>
                  </a:lnTo>
                  <a:cubicBezTo>
                    <a:pt x="66" y="5"/>
                    <a:pt x="55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3175;p65">
              <a:extLst>
                <a:ext uri="{FF2B5EF4-FFF2-40B4-BE49-F238E27FC236}">
                  <a16:creationId xmlns:a16="http://schemas.microsoft.com/office/drawing/2014/main" id="{482ABD73-C4C6-07E0-04EE-11AB3E1ED61D}"/>
                </a:ext>
              </a:extLst>
            </p:cNvPr>
            <p:cNvSpPr/>
            <p:nvPr/>
          </p:nvSpPr>
          <p:spPr>
            <a:xfrm>
              <a:off x="6300249" y="1876347"/>
              <a:ext cx="17702" cy="17702"/>
            </a:xfrm>
            <a:custGeom>
              <a:avLst/>
              <a:gdLst/>
              <a:ahLst/>
              <a:cxnLst/>
              <a:rect l="l" t="t" r="r" b="b"/>
              <a:pathLst>
                <a:path w="323" h="323" extrusionOk="0">
                  <a:moveTo>
                    <a:pt x="0" y="0"/>
                  </a:moveTo>
                  <a:lnTo>
                    <a:pt x="323" y="32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3176;p65">
              <a:extLst>
                <a:ext uri="{FF2B5EF4-FFF2-40B4-BE49-F238E27FC236}">
                  <a16:creationId xmlns:a16="http://schemas.microsoft.com/office/drawing/2014/main" id="{8BCCFB9A-C5CA-EC88-838A-DB395AF0F5D4}"/>
                </a:ext>
              </a:extLst>
            </p:cNvPr>
            <p:cNvSpPr/>
            <p:nvPr/>
          </p:nvSpPr>
          <p:spPr>
            <a:xfrm>
              <a:off x="6297838" y="1874100"/>
              <a:ext cx="22580" cy="22141"/>
            </a:xfrm>
            <a:custGeom>
              <a:avLst/>
              <a:gdLst/>
              <a:ahLst/>
              <a:cxnLst/>
              <a:rect l="l" t="t" r="r" b="b"/>
              <a:pathLst>
                <a:path w="412" h="404" extrusionOk="0">
                  <a:moveTo>
                    <a:pt x="44" y="0"/>
                  </a:moveTo>
                  <a:cubicBezTo>
                    <a:pt x="34" y="0"/>
                    <a:pt x="24" y="4"/>
                    <a:pt x="16" y="12"/>
                  </a:cubicBezTo>
                  <a:cubicBezTo>
                    <a:pt x="1" y="29"/>
                    <a:pt x="1" y="55"/>
                    <a:pt x="16" y="71"/>
                  </a:cubicBezTo>
                  <a:lnTo>
                    <a:pt x="338" y="392"/>
                  </a:lnTo>
                  <a:cubicBezTo>
                    <a:pt x="346" y="401"/>
                    <a:pt x="357" y="404"/>
                    <a:pt x="367" y="404"/>
                  </a:cubicBezTo>
                  <a:cubicBezTo>
                    <a:pt x="377" y="404"/>
                    <a:pt x="388" y="401"/>
                    <a:pt x="396" y="392"/>
                  </a:cubicBezTo>
                  <a:cubicBezTo>
                    <a:pt x="412" y="376"/>
                    <a:pt x="412" y="350"/>
                    <a:pt x="396" y="334"/>
                  </a:cubicBezTo>
                  <a:lnTo>
                    <a:pt x="74" y="12"/>
                  </a:lnTo>
                  <a:cubicBezTo>
                    <a:pt x="66" y="5"/>
                    <a:pt x="55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3177;p65">
              <a:extLst>
                <a:ext uri="{FF2B5EF4-FFF2-40B4-BE49-F238E27FC236}">
                  <a16:creationId xmlns:a16="http://schemas.microsoft.com/office/drawing/2014/main" id="{84ECA203-B1A9-825A-CF83-7935105E974C}"/>
                </a:ext>
              </a:extLst>
            </p:cNvPr>
            <p:cNvSpPr/>
            <p:nvPr/>
          </p:nvSpPr>
          <p:spPr>
            <a:xfrm>
              <a:off x="5450896" y="2348318"/>
              <a:ext cx="35185" cy="35185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2" y="84"/>
                  </a:moveTo>
                  <a:cubicBezTo>
                    <a:pt x="452" y="84"/>
                    <a:pt x="558" y="191"/>
                    <a:pt x="558" y="322"/>
                  </a:cubicBezTo>
                  <a:cubicBezTo>
                    <a:pt x="558" y="453"/>
                    <a:pt x="452" y="559"/>
                    <a:pt x="322" y="559"/>
                  </a:cubicBezTo>
                  <a:cubicBezTo>
                    <a:pt x="190" y="559"/>
                    <a:pt x="84" y="453"/>
                    <a:pt x="84" y="322"/>
                  </a:cubicBezTo>
                  <a:cubicBezTo>
                    <a:pt x="84" y="191"/>
                    <a:pt x="190" y="84"/>
                    <a:pt x="322" y="84"/>
                  </a:cubicBezTo>
                  <a:close/>
                  <a:moveTo>
                    <a:pt x="322" y="0"/>
                  </a:moveTo>
                  <a:cubicBezTo>
                    <a:pt x="145" y="0"/>
                    <a:pt x="1" y="144"/>
                    <a:pt x="1" y="321"/>
                  </a:cubicBezTo>
                  <a:cubicBezTo>
                    <a:pt x="1" y="497"/>
                    <a:pt x="145" y="641"/>
                    <a:pt x="322" y="641"/>
                  </a:cubicBezTo>
                  <a:cubicBezTo>
                    <a:pt x="498" y="641"/>
                    <a:pt x="640" y="498"/>
                    <a:pt x="641" y="321"/>
                  </a:cubicBezTo>
                  <a:cubicBezTo>
                    <a:pt x="641" y="144"/>
                    <a:pt x="498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3178;p65">
              <a:extLst>
                <a:ext uri="{FF2B5EF4-FFF2-40B4-BE49-F238E27FC236}">
                  <a16:creationId xmlns:a16="http://schemas.microsoft.com/office/drawing/2014/main" id="{ED2E3BFC-319C-DD01-159F-6A00CC316198}"/>
                </a:ext>
              </a:extLst>
            </p:cNvPr>
            <p:cNvSpPr/>
            <p:nvPr/>
          </p:nvSpPr>
          <p:spPr>
            <a:xfrm>
              <a:off x="8376775" y="2987606"/>
              <a:ext cx="26526" cy="26526"/>
            </a:xfrm>
            <a:custGeom>
              <a:avLst/>
              <a:gdLst/>
              <a:ahLst/>
              <a:cxnLst/>
              <a:rect l="l" t="t" r="r" b="b"/>
              <a:pathLst>
                <a:path w="484" h="484" extrusionOk="0">
                  <a:moveTo>
                    <a:pt x="242" y="84"/>
                  </a:moveTo>
                  <a:cubicBezTo>
                    <a:pt x="330" y="84"/>
                    <a:pt x="400" y="156"/>
                    <a:pt x="400" y="243"/>
                  </a:cubicBezTo>
                  <a:cubicBezTo>
                    <a:pt x="400" y="330"/>
                    <a:pt x="329" y="400"/>
                    <a:pt x="242" y="400"/>
                  </a:cubicBezTo>
                  <a:cubicBezTo>
                    <a:pt x="154" y="400"/>
                    <a:pt x="84" y="330"/>
                    <a:pt x="84" y="243"/>
                  </a:cubicBezTo>
                  <a:cubicBezTo>
                    <a:pt x="84" y="156"/>
                    <a:pt x="154" y="84"/>
                    <a:pt x="242" y="84"/>
                  </a:cubicBezTo>
                  <a:close/>
                  <a:moveTo>
                    <a:pt x="242" y="1"/>
                  </a:moveTo>
                  <a:cubicBezTo>
                    <a:pt x="108" y="1"/>
                    <a:pt x="1" y="109"/>
                    <a:pt x="1" y="243"/>
                  </a:cubicBezTo>
                  <a:cubicBezTo>
                    <a:pt x="1" y="377"/>
                    <a:pt x="110" y="483"/>
                    <a:pt x="242" y="483"/>
                  </a:cubicBezTo>
                  <a:cubicBezTo>
                    <a:pt x="376" y="483"/>
                    <a:pt x="483" y="377"/>
                    <a:pt x="483" y="243"/>
                  </a:cubicBezTo>
                  <a:cubicBezTo>
                    <a:pt x="483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3179;p65">
              <a:extLst>
                <a:ext uri="{FF2B5EF4-FFF2-40B4-BE49-F238E27FC236}">
                  <a16:creationId xmlns:a16="http://schemas.microsoft.com/office/drawing/2014/main" id="{C29A316A-A863-838B-D4D0-3264D8745C43}"/>
                </a:ext>
              </a:extLst>
            </p:cNvPr>
            <p:cNvSpPr/>
            <p:nvPr/>
          </p:nvSpPr>
          <p:spPr>
            <a:xfrm>
              <a:off x="8277689" y="2569562"/>
              <a:ext cx="35185" cy="35185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21" y="84"/>
                  </a:moveTo>
                  <a:cubicBezTo>
                    <a:pt x="451" y="84"/>
                    <a:pt x="558" y="191"/>
                    <a:pt x="558" y="322"/>
                  </a:cubicBezTo>
                  <a:cubicBezTo>
                    <a:pt x="558" y="453"/>
                    <a:pt x="451" y="559"/>
                    <a:pt x="321" y="559"/>
                  </a:cubicBezTo>
                  <a:cubicBezTo>
                    <a:pt x="190" y="559"/>
                    <a:pt x="83" y="453"/>
                    <a:pt x="83" y="322"/>
                  </a:cubicBezTo>
                  <a:cubicBezTo>
                    <a:pt x="83" y="191"/>
                    <a:pt x="190" y="84"/>
                    <a:pt x="321" y="84"/>
                  </a:cubicBezTo>
                  <a:close/>
                  <a:moveTo>
                    <a:pt x="321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497"/>
                    <a:pt x="144" y="641"/>
                    <a:pt x="321" y="641"/>
                  </a:cubicBezTo>
                  <a:cubicBezTo>
                    <a:pt x="497" y="641"/>
                    <a:pt x="641" y="498"/>
                    <a:pt x="641" y="321"/>
                  </a:cubicBezTo>
                  <a:cubicBezTo>
                    <a:pt x="641" y="144"/>
                    <a:pt x="497" y="0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3180;p65">
              <a:extLst>
                <a:ext uri="{FF2B5EF4-FFF2-40B4-BE49-F238E27FC236}">
                  <a16:creationId xmlns:a16="http://schemas.microsoft.com/office/drawing/2014/main" id="{10BE2CC2-3EC5-C998-C493-2E63BCE40E5E}"/>
                </a:ext>
              </a:extLst>
            </p:cNvPr>
            <p:cNvSpPr/>
            <p:nvPr/>
          </p:nvSpPr>
          <p:spPr>
            <a:xfrm>
              <a:off x="5278373" y="2211144"/>
              <a:ext cx="22415" cy="22360"/>
            </a:xfrm>
            <a:custGeom>
              <a:avLst/>
              <a:gdLst/>
              <a:ahLst/>
              <a:cxnLst/>
              <a:rect l="l" t="t" r="r" b="b"/>
              <a:pathLst>
                <a:path w="409" h="408" extrusionOk="0">
                  <a:moveTo>
                    <a:pt x="204" y="84"/>
                  </a:moveTo>
                  <a:cubicBezTo>
                    <a:pt x="270" y="84"/>
                    <a:pt x="325" y="138"/>
                    <a:pt x="326" y="205"/>
                  </a:cubicBezTo>
                  <a:cubicBezTo>
                    <a:pt x="326" y="273"/>
                    <a:pt x="271" y="328"/>
                    <a:pt x="204" y="328"/>
                  </a:cubicBezTo>
                  <a:cubicBezTo>
                    <a:pt x="136" y="328"/>
                    <a:pt x="82" y="273"/>
                    <a:pt x="82" y="205"/>
                  </a:cubicBezTo>
                  <a:cubicBezTo>
                    <a:pt x="82" y="138"/>
                    <a:pt x="136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1" y="1"/>
                    <a:pt x="0" y="91"/>
                    <a:pt x="0" y="204"/>
                  </a:cubicBezTo>
                  <a:cubicBezTo>
                    <a:pt x="0" y="318"/>
                    <a:pt x="91" y="408"/>
                    <a:pt x="204" y="408"/>
                  </a:cubicBezTo>
                  <a:cubicBezTo>
                    <a:pt x="316" y="408"/>
                    <a:pt x="408" y="318"/>
                    <a:pt x="408" y="204"/>
                  </a:cubicBezTo>
                  <a:cubicBezTo>
                    <a:pt x="408" y="91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3181;p65">
              <a:extLst>
                <a:ext uri="{FF2B5EF4-FFF2-40B4-BE49-F238E27FC236}">
                  <a16:creationId xmlns:a16="http://schemas.microsoft.com/office/drawing/2014/main" id="{976F1F2C-6360-FD01-A2FD-EDC06C44BAEF}"/>
                </a:ext>
              </a:extLst>
            </p:cNvPr>
            <p:cNvSpPr/>
            <p:nvPr/>
          </p:nvSpPr>
          <p:spPr>
            <a:xfrm>
              <a:off x="6435725" y="1912134"/>
              <a:ext cx="22360" cy="22415"/>
            </a:xfrm>
            <a:custGeom>
              <a:avLst/>
              <a:gdLst/>
              <a:ahLst/>
              <a:cxnLst/>
              <a:rect l="l" t="t" r="r" b="b"/>
              <a:pathLst>
                <a:path w="408" h="409" extrusionOk="0">
                  <a:moveTo>
                    <a:pt x="204" y="82"/>
                  </a:moveTo>
                  <a:cubicBezTo>
                    <a:pt x="270" y="82"/>
                    <a:pt x="324" y="137"/>
                    <a:pt x="326" y="205"/>
                  </a:cubicBezTo>
                  <a:cubicBezTo>
                    <a:pt x="326" y="271"/>
                    <a:pt x="271" y="326"/>
                    <a:pt x="204" y="326"/>
                  </a:cubicBezTo>
                  <a:cubicBezTo>
                    <a:pt x="136" y="326"/>
                    <a:pt x="82" y="272"/>
                    <a:pt x="82" y="205"/>
                  </a:cubicBezTo>
                  <a:cubicBezTo>
                    <a:pt x="82" y="137"/>
                    <a:pt x="136" y="82"/>
                    <a:pt x="204" y="82"/>
                  </a:cubicBezTo>
                  <a:close/>
                  <a:moveTo>
                    <a:pt x="204" y="0"/>
                  </a:moveTo>
                  <a:cubicBezTo>
                    <a:pt x="91" y="0"/>
                    <a:pt x="0" y="92"/>
                    <a:pt x="0" y="205"/>
                  </a:cubicBezTo>
                  <a:cubicBezTo>
                    <a:pt x="0" y="317"/>
                    <a:pt x="91" y="408"/>
                    <a:pt x="204" y="408"/>
                  </a:cubicBezTo>
                  <a:cubicBezTo>
                    <a:pt x="316" y="408"/>
                    <a:pt x="407" y="317"/>
                    <a:pt x="407" y="205"/>
                  </a:cubicBezTo>
                  <a:cubicBezTo>
                    <a:pt x="407" y="92"/>
                    <a:pt x="317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829;p65">
            <a:extLst>
              <a:ext uri="{FF2B5EF4-FFF2-40B4-BE49-F238E27FC236}">
                <a16:creationId xmlns:a16="http://schemas.microsoft.com/office/drawing/2014/main" id="{CCE56709-95D7-DAC1-6E37-D22C6BD21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000" y="956026"/>
            <a:ext cx="4470478" cy="3991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listening!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2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5"/>
          <p:cNvSpPr/>
          <p:nvPr/>
        </p:nvSpPr>
        <p:spPr>
          <a:xfrm>
            <a:off x="813325" y="893900"/>
            <a:ext cx="2058900" cy="91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 txBox="1">
            <a:spLocks noGrp="1"/>
          </p:cNvSpPr>
          <p:nvPr>
            <p:ph type="title"/>
          </p:nvPr>
        </p:nvSpPr>
        <p:spPr>
          <a:xfrm>
            <a:off x="851625" y="2191475"/>
            <a:ext cx="43719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Aventureworks2022 database description</a:t>
            </a:r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 idx="2"/>
          </p:nvPr>
        </p:nvSpPr>
        <p:spPr>
          <a:xfrm>
            <a:off x="1220125" y="1126257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048" name="Google Shape;1048;p35"/>
          <p:cNvGrpSpPr/>
          <p:nvPr/>
        </p:nvGrpSpPr>
        <p:grpSpPr>
          <a:xfrm>
            <a:off x="5390523" y="1182300"/>
            <a:ext cx="3207249" cy="2811963"/>
            <a:chOff x="5390523" y="1182300"/>
            <a:chExt cx="3207249" cy="2811963"/>
          </a:xfrm>
        </p:grpSpPr>
        <p:grpSp>
          <p:nvGrpSpPr>
            <p:cNvPr id="1049" name="Google Shape;1049;p35"/>
            <p:cNvGrpSpPr/>
            <p:nvPr/>
          </p:nvGrpSpPr>
          <p:grpSpPr>
            <a:xfrm>
              <a:off x="5390523" y="1809803"/>
              <a:ext cx="3207249" cy="1905845"/>
              <a:chOff x="5223523" y="1802278"/>
              <a:chExt cx="3207249" cy="1905845"/>
            </a:xfrm>
          </p:grpSpPr>
          <p:sp>
            <p:nvSpPr>
              <p:cNvPr id="1050" name="Google Shape;1050;p35"/>
              <p:cNvSpPr/>
              <p:nvPr/>
            </p:nvSpPr>
            <p:spPr>
              <a:xfrm>
                <a:off x="6793812" y="2034632"/>
                <a:ext cx="1330549" cy="528273"/>
              </a:xfrm>
              <a:custGeom>
                <a:avLst/>
                <a:gdLst/>
                <a:ahLst/>
                <a:cxnLst/>
                <a:rect l="l" t="t" r="r" b="b"/>
                <a:pathLst>
                  <a:path w="21376" h="8487" extrusionOk="0">
                    <a:moveTo>
                      <a:pt x="14691" y="1"/>
                    </a:moveTo>
                    <a:cubicBezTo>
                      <a:pt x="14666" y="1"/>
                      <a:pt x="14642" y="1"/>
                      <a:pt x="14618" y="2"/>
                    </a:cubicBezTo>
                    <a:cubicBezTo>
                      <a:pt x="14552" y="5"/>
                      <a:pt x="14500" y="59"/>
                      <a:pt x="14502" y="125"/>
                    </a:cubicBezTo>
                    <a:cubicBezTo>
                      <a:pt x="14505" y="190"/>
                      <a:pt x="14558" y="241"/>
                      <a:pt x="14622" y="241"/>
                    </a:cubicBezTo>
                    <a:lnTo>
                      <a:pt x="14625" y="241"/>
                    </a:lnTo>
                    <a:cubicBezTo>
                      <a:pt x="14647" y="240"/>
                      <a:pt x="14668" y="240"/>
                      <a:pt x="14689" y="240"/>
                    </a:cubicBezTo>
                    <a:cubicBezTo>
                      <a:pt x="14844" y="240"/>
                      <a:pt x="14997" y="260"/>
                      <a:pt x="15141" y="299"/>
                    </a:cubicBezTo>
                    <a:cubicBezTo>
                      <a:pt x="15150" y="302"/>
                      <a:pt x="15162" y="303"/>
                      <a:pt x="15172" y="303"/>
                    </a:cubicBezTo>
                    <a:cubicBezTo>
                      <a:pt x="15225" y="303"/>
                      <a:pt x="15273" y="268"/>
                      <a:pt x="15287" y="216"/>
                    </a:cubicBezTo>
                    <a:cubicBezTo>
                      <a:pt x="15305" y="152"/>
                      <a:pt x="15268" y="86"/>
                      <a:pt x="15204" y="69"/>
                    </a:cubicBezTo>
                    <a:cubicBezTo>
                      <a:pt x="15040" y="24"/>
                      <a:pt x="14866" y="1"/>
                      <a:pt x="14691" y="1"/>
                    </a:cubicBezTo>
                    <a:close/>
                    <a:moveTo>
                      <a:pt x="14077" y="98"/>
                    </a:moveTo>
                    <a:cubicBezTo>
                      <a:pt x="14064" y="98"/>
                      <a:pt x="14052" y="100"/>
                      <a:pt x="14039" y="104"/>
                    </a:cubicBezTo>
                    <a:cubicBezTo>
                      <a:pt x="13850" y="166"/>
                      <a:pt x="13671" y="251"/>
                      <a:pt x="13510" y="360"/>
                    </a:cubicBezTo>
                    <a:cubicBezTo>
                      <a:pt x="13456" y="397"/>
                      <a:pt x="13441" y="472"/>
                      <a:pt x="13478" y="526"/>
                    </a:cubicBezTo>
                    <a:cubicBezTo>
                      <a:pt x="13501" y="560"/>
                      <a:pt x="13539" y="578"/>
                      <a:pt x="13576" y="578"/>
                    </a:cubicBezTo>
                    <a:cubicBezTo>
                      <a:pt x="13600" y="578"/>
                      <a:pt x="13623" y="571"/>
                      <a:pt x="13645" y="557"/>
                    </a:cubicBezTo>
                    <a:cubicBezTo>
                      <a:pt x="13786" y="462"/>
                      <a:pt x="13945" y="385"/>
                      <a:pt x="14113" y="330"/>
                    </a:cubicBezTo>
                    <a:cubicBezTo>
                      <a:pt x="14175" y="309"/>
                      <a:pt x="14210" y="242"/>
                      <a:pt x="14189" y="179"/>
                    </a:cubicBezTo>
                    <a:cubicBezTo>
                      <a:pt x="14173" y="130"/>
                      <a:pt x="14127" y="98"/>
                      <a:pt x="14077" y="98"/>
                    </a:cubicBezTo>
                    <a:close/>
                    <a:moveTo>
                      <a:pt x="15674" y="301"/>
                    </a:moveTo>
                    <a:cubicBezTo>
                      <a:pt x="15637" y="301"/>
                      <a:pt x="15600" y="318"/>
                      <a:pt x="15577" y="351"/>
                    </a:cubicBezTo>
                    <a:cubicBezTo>
                      <a:pt x="15539" y="404"/>
                      <a:pt x="15552" y="479"/>
                      <a:pt x="15605" y="517"/>
                    </a:cubicBezTo>
                    <a:cubicBezTo>
                      <a:pt x="15622" y="528"/>
                      <a:pt x="15639" y="542"/>
                      <a:pt x="15656" y="554"/>
                    </a:cubicBezTo>
                    <a:cubicBezTo>
                      <a:pt x="15771" y="646"/>
                      <a:pt x="15878" y="755"/>
                      <a:pt x="15968" y="882"/>
                    </a:cubicBezTo>
                    <a:cubicBezTo>
                      <a:pt x="15992" y="914"/>
                      <a:pt x="16028" y="931"/>
                      <a:pt x="16065" y="931"/>
                    </a:cubicBezTo>
                    <a:cubicBezTo>
                      <a:pt x="16089" y="931"/>
                      <a:pt x="16113" y="924"/>
                      <a:pt x="16135" y="907"/>
                    </a:cubicBezTo>
                    <a:cubicBezTo>
                      <a:pt x="16189" y="870"/>
                      <a:pt x="16201" y="795"/>
                      <a:pt x="16161" y="741"/>
                    </a:cubicBezTo>
                    <a:cubicBezTo>
                      <a:pt x="16057" y="599"/>
                      <a:pt x="15937" y="473"/>
                      <a:pt x="15803" y="368"/>
                    </a:cubicBezTo>
                    <a:cubicBezTo>
                      <a:pt x="15782" y="352"/>
                      <a:pt x="15764" y="337"/>
                      <a:pt x="15743" y="323"/>
                    </a:cubicBezTo>
                    <a:cubicBezTo>
                      <a:pt x="15722" y="308"/>
                      <a:pt x="15698" y="301"/>
                      <a:pt x="15674" y="301"/>
                    </a:cubicBezTo>
                    <a:close/>
                    <a:moveTo>
                      <a:pt x="21243" y="703"/>
                    </a:moveTo>
                    <a:cubicBezTo>
                      <a:pt x="21208" y="703"/>
                      <a:pt x="21174" y="718"/>
                      <a:pt x="21150" y="747"/>
                    </a:cubicBezTo>
                    <a:cubicBezTo>
                      <a:pt x="21056" y="861"/>
                      <a:pt x="20959" y="976"/>
                      <a:pt x="20861" y="1090"/>
                    </a:cubicBezTo>
                    <a:cubicBezTo>
                      <a:pt x="20819" y="1139"/>
                      <a:pt x="20824" y="1215"/>
                      <a:pt x="20873" y="1258"/>
                    </a:cubicBezTo>
                    <a:cubicBezTo>
                      <a:pt x="20896" y="1277"/>
                      <a:pt x="20924" y="1287"/>
                      <a:pt x="20951" y="1287"/>
                    </a:cubicBezTo>
                    <a:cubicBezTo>
                      <a:pt x="20985" y="1287"/>
                      <a:pt x="21018" y="1272"/>
                      <a:pt x="21040" y="1246"/>
                    </a:cubicBezTo>
                    <a:cubicBezTo>
                      <a:pt x="21141" y="1132"/>
                      <a:pt x="21239" y="1014"/>
                      <a:pt x="21334" y="898"/>
                    </a:cubicBezTo>
                    <a:cubicBezTo>
                      <a:pt x="21375" y="847"/>
                      <a:pt x="21368" y="771"/>
                      <a:pt x="21317" y="729"/>
                    </a:cubicBezTo>
                    <a:cubicBezTo>
                      <a:pt x="21295" y="712"/>
                      <a:pt x="21269" y="703"/>
                      <a:pt x="21243" y="703"/>
                    </a:cubicBezTo>
                    <a:close/>
                    <a:moveTo>
                      <a:pt x="13171" y="715"/>
                    </a:moveTo>
                    <a:cubicBezTo>
                      <a:pt x="13135" y="715"/>
                      <a:pt x="13100" y="731"/>
                      <a:pt x="13077" y="761"/>
                    </a:cubicBezTo>
                    <a:cubicBezTo>
                      <a:pt x="12956" y="914"/>
                      <a:pt x="12858" y="1085"/>
                      <a:pt x="12783" y="1271"/>
                    </a:cubicBezTo>
                    <a:cubicBezTo>
                      <a:pt x="12759" y="1332"/>
                      <a:pt x="12788" y="1402"/>
                      <a:pt x="12850" y="1427"/>
                    </a:cubicBezTo>
                    <a:cubicBezTo>
                      <a:pt x="12864" y="1433"/>
                      <a:pt x="12880" y="1435"/>
                      <a:pt x="12893" y="1435"/>
                    </a:cubicBezTo>
                    <a:cubicBezTo>
                      <a:pt x="12942" y="1435"/>
                      <a:pt x="12986" y="1407"/>
                      <a:pt x="13005" y="1358"/>
                    </a:cubicBezTo>
                    <a:cubicBezTo>
                      <a:pt x="13072" y="1194"/>
                      <a:pt x="13158" y="1043"/>
                      <a:pt x="13265" y="908"/>
                    </a:cubicBezTo>
                    <a:cubicBezTo>
                      <a:pt x="13305" y="856"/>
                      <a:pt x="13296" y="780"/>
                      <a:pt x="13244" y="740"/>
                    </a:cubicBezTo>
                    <a:cubicBezTo>
                      <a:pt x="13222" y="723"/>
                      <a:pt x="13196" y="715"/>
                      <a:pt x="13171" y="715"/>
                    </a:cubicBezTo>
                    <a:close/>
                    <a:moveTo>
                      <a:pt x="16330" y="1180"/>
                    </a:moveTo>
                    <a:cubicBezTo>
                      <a:pt x="16315" y="1180"/>
                      <a:pt x="16300" y="1182"/>
                      <a:pt x="16286" y="1188"/>
                    </a:cubicBezTo>
                    <a:cubicBezTo>
                      <a:pt x="16226" y="1211"/>
                      <a:pt x="16194" y="1281"/>
                      <a:pt x="16218" y="1342"/>
                    </a:cubicBezTo>
                    <a:cubicBezTo>
                      <a:pt x="16281" y="1501"/>
                      <a:pt x="16329" y="1673"/>
                      <a:pt x="16362" y="1854"/>
                    </a:cubicBezTo>
                    <a:cubicBezTo>
                      <a:pt x="16372" y="1913"/>
                      <a:pt x="16421" y="1953"/>
                      <a:pt x="16478" y="1953"/>
                    </a:cubicBezTo>
                    <a:cubicBezTo>
                      <a:pt x="16485" y="1953"/>
                      <a:pt x="16492" y="1953"/>
                      <a:pt x="16501" y="1952"/>
                    </a:cubicBezTo>
                    <a:cubicBezTo>
                      <a:pt x="16565" y="1941"/>
                      <a:pt x="16607" y="1878"/>
                      <a:pt x="16596" y="1813"/>
                    </a:cubicBezTo>
                    <a:cubicBezTo>
                      <a:pt x="16561" y="1616"/>
                      <a:pt x="16509" y="1428"/>
                      <a:pt x="16440" y="1256"/>
                    </a:cubicBezTo>
                    <a:cubicBezTo>
                      <a:pt x="16423" y="1209"/>
                      <a:pt x="16378" y="1180"/>
                      <a:pt x="16330" y="1180"/>
                    </a:cubicBezTo>
                    <a:close/>
                    <a:moveTo>
                      <a:pt x="20577" y="1461"/>
                    </a:moveTo>
                    <a:cubicBezTo>
                      <a:pt x="20546" y="1461"/>
                      <a:pt x="20514" y="1474"/>
                      <a:pt x="20491" y="1500"/>
                    </a:cubicBezTo>
                    <a:cubicBezTo>
                      <a:pt x="20366" y="1632"/>
                      <a:pt x="20237" y="1765"/>
                      <a:pt x="20105" y="1894"/>
                    </a:cubicBezTo>
                    <a:cubicBezTo>
                      <a:pt x="20058" y="1941"/>
                      <a:pt x="20057" y="2015"/>
                      <a:pt x="20104" y="2062"/>
                    </a:cubicBezTo>
                    <a:cubicBezTo>
                      <a:pt x="20128" y="2086"/>
                      <a:pt x="20159" y="2097"/>
                      <a:pt x="20190" y="2097"/>
                    </a:cubicBezTo>
                    <a:cubicBezTo>
                      <a:pt x="20219" y="2097"/>
                      <a:pt x="20250" y="2085"/>
                      <a:pt x="20273" y="2063"/>
                    </a:cubicBezTo>
                    <a:cubicBezTo>
                      <a:pt x="20405" y="1932"/>
                      <a:pt x="20538" y="1797"/>
                      <a:pt x="20664" y="1662"/>
                    </a:cubicBezTo>
                    <a:cubicBezTo>
                      <a:pt x="20710" y="1615"/>
                      <a:pt x="20707" y="1539"/>
                      <a:pt x="20659" y="1494"/>
                    </a:cubicBezTo>
                    <a:cubicBezTo>
                      <a:pt x="20636" y="1472"/>
                      <a:pt x="20607" y="1461"/>
                      <a:pt x="20577" y="1461"/>
                    </a:cubicBezTo>
                    <a:close/>
                    <a:moveTo>
                      <a:pt x="12755" y="1734"/>
                    </a:moveTo>
                    <a:cubicBezTo>
                      <a:pt x="12698" y="1734"/>
                      <a:pt x="12646" y="1778"/>
                      <a:pt x="12638" y="1838"/>
                    </a:cubicBezTo>
                    <a:cubicBezTo>
                      <a:pt x="12624" y="1943"/>
                      <a:pt x="12617" y="2052"/>
                      <a:pt x="12617" y="2160"/>
                    </a:cubicBezTo>
                    <a:cubicBezTo>
                      <a:pt x="12617" y="2247"/>
                      <a:pt x="12621" y="2333"/>
                      <a:pt x="12631" y="2420"/>
                    </a:cubicBezTo>
                    <a:cubicBezTo>
                      <a:pt x="12637" y="2482"/>
                      <a:pt x="12688" y="2528"/>
                      <a:pt x="12749" y="2528"/>
                    </a:cubicBezTo>
                    <a:cubicBezTo>
                      <a:pt x="12751" y="2528"/>
                      <a:pt x="12754" y="2528"/>
                      <a:pt x="12757" y="2528"/>
                    </a:cubicBezTo>
                    <a:cubicBezTo>
                      <a:pt x="12758" y="2528"/>
                      <a:pt x="12760" y="2528"/>
                      <a:pt x="12761" y="2528"/>
                    </a:cubicBezTo>
                    <a:cubicBezTo>
                      <a:pt x="12826" y="2522"/>
                      <a:pt x="12875" y="2462"/>
                      <a:pt x="12867" y="2397"/>
                    </a:cubicBezTo>
                    <a:cubicBezTo>
                      <a:pt x="12860" y="2319"/>
                      <a:pt x="12856" y="2238"/>
                      <a:pt x="12856" y="2161"/>
                    </a:cubicBezTo>
                    <a:cubicBezTo>
                      <a:pt x="12856" y="2062"/>
                      <a:pt x="12861" y="1964"/>
                      <a:pt x="12875" y="1869"/>
                    </a:cubicBezTo>
                    <a:cubicBezTo>
                      <a:pt x="12884" y="1804"/>
                      <a:pt x="12837" y="1744"/>
                      <a:pt x="12772" y="1735"/>
                    </a:cubicBezTo>
                    <a:cubicBezTo>
                      <a:pt x="12766" y="1734"/>
                      <a:pt x="12761" y="1734"/>
                      <a:pt x="12755" y="1734"/>
                    </a:cubicBezTo>
                    <a:close/>
                    <a:moveTo>
                      <a:pt x="19786" y="2242"/>
                    </a:moveTo>
                    <a:cubicBezTo>
                      <a:pt x="19758" y="2242"/>
                      <a:pt x="19729" y="2252"/>
                      <a:pt x="19705" y="2273"/>
                    </a:cubicBezTo>
                    <a:cubicBezTo>
                      <a:pt x="19569" y="2395"/>
                      <a:pt x="19429" y="2518"/>
                      <a:pt x="19289" y="2634"/>
                    </a:cubicBezTo>
                    <a:cubicBezTo>
                      <a:pt x="19238" y="2675"/>
                      <a:pt x="19231" y="2751"/>
                      <a:pt x="19274" y="2802"/>
                    </a:cubicBezTo>
                    <a:cubicBezTo>
                      <a:pt x="19298" y="2830"/>
                      <a:pt x="19332" y="2845"/>
                      <a:pt x="19366" y="2845"/>
                    </a:cubicBezTo>
                    <a:cubicBezTo>
                      <a:pt x="19392" y="2845"/>
                      <a:pt x="19419" y="2835"/>
                      <a:pt x="19444" y="2818"/>
                    </a:cubicBezTo>
                    <a:cubicBezTo>
                      <a:pt x="19586" y="2698"/>
                      <a:pt x="19728" y="2575"/>
                      <a:pt x="19866" y="2449"/>
                    </a:cubicBezTo>
                    <a:cubicBezTo>
                      <a:pt x="19915" y="2404"/>
                      <a:pt x="19918" y="2330"/>
                      <a:pt x="19874" y="2280"/>
                    </a:cubicBezTo>
                    <a:cubicBezTo>
                      <a:pt x="19851" y="2255"/>
                      <a:pt x="19819" y="2242"/>
                      <a:pt x="19786" y="2242"/>
                    </a:cubicBezTo>
                    <a:close/>
                    <a:moveTo>
                      <a:pt x="16529" y="2267"/>
                    </a:moveTo>
                    <a:cubicBezTo>
                      <a:pt x="16462" y="2269"/>
                      <a:pt x="16410" y="2322"/>
                      <a:pt x="16412" y="2389"/>
                    </a:cubicBezTo>
                    <a:cubicBezTo>
                      <a:pt x="16413" y="2416"/>
                      <a:pt x="16413" y="2442"/>
                      <a:pt x="16413" y="2470"/>
                    </a:cubicBezTo>
                    <a:cubicBezTo>
                      <a:pt x="16413" y="2621"/>
                      <a:pt x="16404" y="2775"/>
                      <a:pt x="16386" y="2928"/>
                    </a:cubicBezTo>
                    <a:cubicBezTo>
                      <a:pt x="16379" y="2992"/>
                      <a:pt x="16426" y="3052"/>
                      <a:pt x="16491" y="3059"/>
                    </a:cubicBezTo>
                    <a:cubicBezTo>
                      <a:pt x="16496" y="3061"/>
                      <a:pt x="16501" y="3061"/>
                      <a:pt x="16506" y="3061"/>
                    </a:cubicBezTo>
                    <a:cubicBezTo>
                      <a:pt x="16565" y="3061"/>
                      <a:pt x="16616" y="3017"/>
                      <a:pt x="16623" y="2956"/>
                    </a:cubicBezTo>
                    <a:cubicBezTo>
                      <a:pt x="16643" y="2795"/>
                      <a:pt x="16652" y="2632"/>
                      <a:pt x="16652" y="2470"/>
                    </a:cubicBezTo>
                    <a:cubicBezTo>
                      <a:pt x="16652" y="2441"/>
                      <a:pt x="16651" y="2413"/>
                      <a:pt x="16651" y="2384"/>
                    </a:cubicBezTo>
                    <a:cubicBezTo>
                      <a:pt x="16649" y="2319"/>
                      <a:pt x="16596" y="2267"/>
                      <a:pt x="16532" y="2267"/>
                    </a:cubicBezTo>
                    <a:close/>
                    <a:moveTo>
                      <a:pt x="18932" y="2954"/>
                    </a:moveTo>
                    <a:cubicBezTo>
                      <a:pt x="18906" y="2954"/>
                      <a:pt x="18881" y="2962"/>
                      <a:pt x="18859" y="2978"/>
                    </a:cubicBezTo>
                    <a:cubicBezTo>
                      <a:pt x="18713" y="3090"/>
                      <a:pt x="18563" y="3199"/>
                      <a:pt x="18415" y="3303"/>
                    </a:cubicBezTo>
                    <a:cubicBezTo>
                      <a:pt x="18360" y="3342"/>
                      <a:pt x="18348" y="3415"/>
                      <a:pt x="18385" y="3469"/>
                    </a:cubicBezTo>
                    <a:cubicBezTo>
                      <a:pt x="18408" y="3502"/>
                      <a:pt x="18444" y="3520"/>
                      <a:pt x="18483" y="3520"/>
                    </a:cubicBezTo>
                    <a:cubicBezTo>
                      <a:pt x="18506" y="3520"/>
                      <a:pt x="18529" y="3514"/>
                      <a:pt x="18552" y="3499"/>
                    </a:cubicBezTo>
                    <a:cubicBezTo>
                      <a:pt x="18703" y="3393"/>
                      <a:pt x="18855" y="3281"/>
                      <a:pt x="19005" y="3167"/>
                    </a:cubicBezTo>
                    <a:cubicBezTo>
                      <a:pt x="19057" y="3127"/>
                      <a:pt x="19067" y="3052"/>
                      <a:pt x="19027" y="3000"/>
                    </a:cubicBezTo>
                    <a:cubicBezTo>
                      <a:pt x="19003" y="2970"/>
                      <a:pt x="18968" y="2954"/>
                      <a:pt x="18932" y="2954"/>
                    </a:cubicBezTo>
                    <a:close/>
                    <a:moveTo>
                      <a:pt x="12867" y="2832"/>
                    </a:moveTo>
                    <a:cubicBezTo>
                      <a:pt x="12855" y="2832"/>
                      <a:pt x="12842" y="2834"/>
                      <a:pt x="12829" y="2838"/>
                    </a:cubicBezTo>
                    <a:cubicBezTo>
                      <a:pt x="12767" y="2860"/>
                      <a:pt x="12734" y="2928"/>
                      <a:pt x="12755" y="2990"/>
                    </a:cubicBezTo>
                    <a:cubicBezTo>
                      <a:pt x="12814" y="3165"/>
                      <a:pt x="12893" y="3331"/>
                      <a:pt x="12989" y="3483"/>
                    </a:cubicBezTo>
                    <a:cubicBezTo>
                      <a:pt x="12995" y="3493"/>
                      <a:pt x="13002" y="3505"/>
                      <a:pt x="13009" y="3515"/>
                    </a:cubicBezTo>
                    <a:cubicBezTo>
                      <a:pt x="13031" y="3550"/>
                      <a:pt x="13071" y="3570"/>
                      <a:pt x="13109" y="3570"/>
                    </a:cubicBezTo>
                    <a:cubicBezTo>
                      <a:pt x="13131" y="3570"/>
                      <a:pt x="13153" y="3563"/>
                      <a:pt x="13174" y="3550"/>
                    </a:cubicBezTo>
                    <a:cubicBezTo>
                      <a:pt x="13228" y="3514"/>
                      <a:pt x="13245" y="3441"/>
                      <a:pt x="13209" y="3385"/>
                    </a:cubicBezTo>
                    <a:lnTo>
                      <a:pt x="13191" y="3357"/>
                    </a:lnTo>
                    <a:cubicBezTo>
                      <a:pt x="13105" y="3219"/>
                      <a:pt x="13035" y="3070"/>
                      <a:pt x="12980" y="2912"/>
                    </a:cubicBezTo>
                    <a:cubicBezTo>
                      <a:pt x="12963" y="2862"/>
                      <a:pt x="12917" y="2832"/>
                      <a:pt x="12867" y="2832"/>
                    </a:cubicBezTo>
                    <a:close/>
                    <a:moveTo>
                      <a:pt x="18017" y="3590"/>
                    </a:moveTo>
                    <a:cubicBezTo>
                      <a:pt x="17996" y="3590"/>
                      <a:pt x="17974" y="3596"/>
                      <a:pt x="17955" y="3608"/>
                    </a:cubicBezTo>
                    <a:cubicBezTo>
                      <a:pt x="17797" y="3707"/>
                      <a:pt x="17638" y="3801"/>
                      <a:pt x="17482" y="3890"/>
                    </a:cubicBezTo>
                    <a:cubicBezTo>
                      <a:pt x="17425" y="3923"/>
                      <a:pt x="17405" y="3995"/>
                      <a:pt x="17437" y="4052"/>
                    </a:cubicBezTo>
                    <a:cubicBezTo>
                      <a:pt x="17458" y="4091"/>
                      <a:pt x="17499" y="4113"/>
                      <a:pt x="17540" y="4113"/>
                    </a:cubicBezTo>
                    <a:cubicBezTo>
                      <a:pt x="17561" y="4113"/>
                      <a:pt x="17581" y="4110"/>
                      <a:pt x="17599" y="4099"/>
                    </a:cubicBezTo>
                    <a:cubicBezTo>
                      <a:pt x="17758" y="4009"/>
                      <a:pt x="17920" y="3911"/>
                      <a:pt x="18081" y="3811"/>
                    </a:cubicBezTo>
                    <a:cubicBezTo>
                      <a:pt x="18137" y="3775"/>
                      <a:pt x="18154" y="3702"/>
                      <a:pt x="18120" y="3646"/>
                    </a:cubicBezTo>
                    <a:cubicBezTo>
                      <a:pt x="18097" y="3610"/>
                      <a:pt x="18057" y="3590"/>
                      <a:pt x="18017" y="3590"/>
                    </a:cubicBezTo>
                    <a:close/>
                    <a:moveTo>
                      <a:pt x="16407" y="3369"/>
                    </a:moveTo>
                    <a:cubicBezTo>
                      <a:pt x="16352" y="3369"/>
                      <a:pt x="16302" y="3405"/>
                      <a:pt x="16289" y="3459"/>
                    </a:cubicBezTo>
                    <a:cubicBezTo>
                      <a:pt x="16245" y="3630"/>
                      <a:pt x="16190" y="3804"/>
                      <a:pt x="16124" y="3975"/>
                    </a:cubicBezTo>
                    <a:cubicBezTo>
                      <a:pt x="16099" y="4035"/>
                      <a:pt x="16130" y="4105"/>
                      <a:pt x="16191" y="4128"/>
                    </a:cubicBezTo>
                    <a:cubicBezTo>
                      <a:pt x="16206" y="4133"/>
                      <a:pt x="16219" y="4137"/>
                      <a:pt x="16234" y="4137"/>
                    </a:cubicBezTo>
                    <a:cubicBezTo>
                      <a:pt x="16281" y="4137"/>
                      <a:pt x="16326" y="4107"/>
                      <a:pt x="16347" y="4061"/>
                    </a:cubicBezTo>
                    <a:cubicBezTo>
                      <a:pt x="16415" y="3882"/>
                      <a:pt x="16476" y="3700"/>
                      <a:pt x="16521" y="3518"/>
                    </a:cubicBezTo>
                    <a:cubicBezTo>
                      <a:pt x="16537" y="3453"/>
                      <a:pt x="16497" y="3388"/>
                      <a:pt x="16434" y="3372"/>
                    </a:cubicBezTo>
                    <a:cubicBezTo>
                      <a:pt x="16425" y="3370"/>
                      <a:pt x="16416" y="3369"/>
                      <a:pt x="16407" y="3369"/>
                    </a:cubicBezTo>
                    <a:close/>
                    <a:moveTo>
                      <a:pt x="13459" y="3761"/>
                    </a:moveTo>
                    <a:cubicBezTo>
                      <a:pt x="13428" y="3761"/>
                      <a:pt x="13397" y="3773"/>
                      <a:pt x="13374" y="3796"/>
                    </a:cubicBezTo>
                    <a:cubicBezTo>
                      <a:pt x="13328" y="3843"/>
                      <a:pt x="13328" y="3919"/>
                      <a:pt x="13375" y="3965"/>
                    </a:cubicBezTo>
                    <a:cubicBezTo>
                      <a:pt x="13512" y="4099"/>
                      <a:pt x="13663" y="4221"/>
                      <a:pt x="13826" y="4329"/>
                    </a:cubicBezTo>
                    <a:cubicBezTo>
                      <a:pt x="13846" y="4341"/>
                      <a:pt x="13870" y="4348"/>
                      <a:pt x="13892" y="4348"/>
                    </a:cubicBezTo>
                    <a:cubicBezTo>
                      <a:pt x="13930" y="4348"/>
                      <a:pt x="13968" y="4329"/>
                      <a:pt x="13991" y="4293"/>
                    </a:cubicBezTo>
                    <a:cubicBezTo>
                      <a:pt x="14027" y="4239"/>
                      <a:pt x="14011" y="4165"/>
                      <a:pt x="13956" y="4128"/>
                    </a:cubicBezTo>
                    <a:cubicBezTo>
                      <a:pt x="13805" y="4030"/>
                      <a:pt x="13667" y="3918"/>
                      <a:pt x="13543" y="3795"/>
                    </a:cubicBezTo>
                    <a:cubicBezTo>
                      <a:pt x="13520" y="3772"/>
                      <a:pt x="13489" y="3761"/>
                      <a:pt x="13459" y="3761"/>
                    </a:cubicBezTo>
                    <a:close/>
                    <a:moveTo>
                      <a:pt x="17049" y="4134"/>
                    </a:moveTo>
                    <a:cubicBezTo>
                      <a:pt x="17032" y="4134"/>
                      <a:pt x="17014" y="4138"/>
                      <a:pt x="16997" y="4146"/>
                    </a:cubicBezTo>
                    <a:cubicBezTo>
                      <a:pt x="16825" y="4229"/>
                      <a:pt x="16657" y="4303"/>
                      <a:pt x="16496" y="4366"/>
                    </a:cubicBezTo>
                    <a:cubicBezTo>
                      <a:pt x="16435" y="4390"/>
                      <a:pt x="16404" y="4459"/>
                      <a:pt x="16429" y="4521"/>
                    </a:cubicBezTo>
                    <a:cubicBezTo>
                      <a:pt x="16447" y="4567"/>
                      <a:pt x="16491" y="4595"/>
                      <a:pt x="16539" y="4595"/>
                    </a:cubicBezTo>
                    <a:cubicBezTo>
                      <a:pt x="16554" y="4595"/>
                      <a:pt x="16568" y="4593"/>
                      <a:pt x="16584" y="4589"/>
                    </a:cubicBezTo>
                    <a:cubicBezTo>
                      <a:pt x="16750" y="4523"/>
                      <a:pt x="16923" y="4447"/>
                      <a:pt x="17100" y="4361"/>
                    </a:cubicBezTo>
                    <a:cubicBezTo>
                      <a:pt x="17161" y="4333"/>
                      <a:pt x="17186" y="4261"/>
                      <a:pt x="17156" y="4201"/>
                    </a:cubicBezTo>
                    <a:cubicBezTo>
                      <a:pt x="17136" y="4159"/>
                      <a:pt x="17094" y="4134"/>
                      <a:pt x="17049" y="4134"/>
                    </a:cubicBezTo>
                    <a:close/>
                    <a:moveTo>
                      <a:pt x="14383" y="4371"/>
                    </a:moveTo>
                    <a:cubicBezTo>
                      <a:pt x="14337" y="4371"/>
                      <a:pt x="14294" y="4398"/>
                      <a:pt x="14275" y="4444"/>
                    </a:cubicBezTo>
                    <a:cubicBezTo>
                      <a:pt x="14249" y="4505"/>
                      <a:pt x="14277" y="4573"/>
                      <a:pt x="14338" y="4599"/>
                    </a:cubicBezTo>
                    <a:cubicBezTo>
                      <a:pt x="14514" y="4673"/>
                      <a:pt x="14698" y="4732"/>
                      <a:pt x="14887" y="4775"/>
                    </a:cubicBezTo>
                    <a:cubicBezTo>
                      <a:pt x="14895" y="4776"/>
                      <a:pt x="14903" y="4777"/>
                      <a:pt x="14913" y="4777"/>
                    </a:cubicBezTo>
                    <a:cubicBezTo>
                      <a:pt x="14967" y="4777"/>
                      <a:pt x="15017" y="4740"/>
                      <a:pt x="15029" y="4686"/>
                    </a:cubicBezTo>
                    <a:cubicBezTo>
                      <a:pt x="15045" y="4620"/>
                      <a:pt x="15004" y="4557"/>
                      <a:pt x="14940" y="4542"/>
                    </a:cubicBezTo>
                    <a:cubicBezTo>
                      <a:pt x="14764" y="4504"/>
                      <a:pt x="14593" y="4449"/>
                      <a:pt x="14430" y="4380"/>
                    </a:cubicBezTo>
                    <a:cubicBezTo>
                      <a:pt x="14415" y="4374"/>
                      <a:pt x="14399" y="4371"/>
                      <a:pt x="14383" y="4371"/>
                    </a:cubicBezTo>
                    <a:close/>
                    <a:moveTo>
                      <a:pt x="133" y="4326"/>
                    </a:moveTo>
                    <a:cubicBezTo>
                      <a:pt x="104" y="4326"/>
                      <a:pt x="76" y="4335"/>
                      <a:pt x="54" y="4356"/>
                    </a:cubicBezTo>
                    <a:cubicBezTo>
                      <a:pt x="6" y="4400"/>
                      <a:pt x="1" y="4475"/>
                      <a:pt x="44" y="4525"/>
                    </a:cubicBezTo>
                    <a:cubicBezTo>
                      <a:pt x="168" y="4665"/>
                      <a:pt x="298" y="4802"/>
                      <a:pt x="427" y="4936"/>
                    </a:cubicBezTo>
                    <a:cubicBezTo>
                      <a:pt x="451" y="4961"/>
                      <a:pt x="482" y="4972"/>
                      <a:pt x="513" y="4972"/>
                    </a:cubicBezTo>
                    <a:cubicBezTo>
                      <a:pt x="544" y="4972"/>
                      <a:pt x="574" y="4961"/>
                      <a:pt x="595" y="4936"/>
                    </a:cubicBezTo>
                    <a:cubicBezTo>
                      <a:pt x="644" y="4889"/>
                      <a:pt x="644" y="4813"/>
                      <a:pt x="599" y="4766"/>
                    </a:cubicBezTo>
                    <a:cubicBezTo>
                      <a:pt x="470" y="4637"/>
                      <a:pt x="344" y="4501"/>
                      <a:pt x="223" y="4365"/>
                    </a:cubicBezTo>
                    <a:cubicBezTo>
                      <a:pt x="199" y="4339"/>
                      <a:pt x="166" y="4326"/>
                      <a:pt x="133" y="4326"/>
                    </a:cubicBezTo>
                    <a:close/>
                    <a:moveTo>
                      <a:pt x="16002" y="4403"/>
                    </a:moveTo>
                    <a:cubicBezTo>
                      <a:pt x="15960" y="4403"/>
                      <a:pt x="15918" y="4426"/>
                      <a:pt x="15897" y="4467"/>
                    </a:cubicBezTo>
                    <a:cubicBezTo>
                      <a:pt x="15879" y="4502"/>
                      <a:pt x="15860" y="4536"/>
                      <a:pt x="15841" y="4570"/>
                    </a:cubicBezTo>
                    <a:cubicBezTo>
                      <a:pt x="15712" y="4599"/>
                      <a:pt x="15599" y="4613"/>
                      <a:pt x="15504" y="4613"/>
                    </a:cubicBezTo>
                    <a:cubicBezTo>
                      <a:pt x="15491" y="4613"/>
                      <a:pt x="15479" y="4612"/>
                      <a:pt x="15467" y="4612"/>
                    </a:cubicBezTo>
                    <a:cubicBezTo>
                      <a:pt x="15466" y="4612"/>
                      <a:pt x="15466" y="4612"/>
                      <a:pt x="15465" y="4612"/>
                    </a:cubicBezTo>
                    <a:cubicBezTo>
                      <a:pt x="15401" y="4612"/>
                      <a:pt x="15346" y="4661"/>
                      <a:pt x="15342" y="4726"/>
                    </a:cubicBezTo>
                    <a:cubicBezTo>
                      <a:pt x="15340" y="4792"/>
                      <a:pt x="15391" y="4848"/>
                      <a:pt x="15457" y="4851"/>
                    </a:cubicBezTo>
                    <a:cubicBezTo>
                      <a:pt x="15473" y="4851"/>
                      <a:pt x="15490" y="4852"/>
                      <a:pt x="15508" y="4852"/>
                    </a:cubicBezTo>
                    <a:cubicBezTo>
                      <a:pt x="15561" y="4852"/>
                      <a:pt x="15619" y="4848"/>
                      <a:pt x="15680" y="4841"/>
                    </a:cubicBezTo>
                    <a:lnTo>
                      <a:pt x="15680" y="4841"/>
                    </a:lnTo>
                    <a:cubicBezTo>
                      <a:pt x="15660" y="4873"/>
                      <a:pt x="15639" y="4906"/>
                      <a:pt x="15617" y="4937"/>
                    </a:cubicBezTo>
                    <a:cubicBezTo>
                      <a:pt x="15582" y="4992"/>
                      <a:pt x="15597" y="5065"/>
                      <a:pt x="15652" y="5102"/>
                    </a:cubicBezTo>
                    <a:cubicBezTo>
                      <a:pt x="15672" y="5114"/>
                      <a:pt x="15695" y="5121"/>
                      <a:pt x="15718" y="5121"/>
                    </a:cubicBezTo>
                    <a:cubicBezTo>
                      <a:pt x="15756" y="5121"/>
                      <a:pt x="15795" y="5102"/>
                      <a:pt x="15818" y="5066"/>
                    </a:cubicBezTo>
                    <a:cubicBezTo>
                      <a:pt x="15880" y="4972"/>
                      <a:pt x="15941" y="4875"/>
                      <a:pt x="15996" y="4779"/>
                    </a:cubicBezTo>
                    <a:cubicBezTo>
                      <a:pt x="16012" y="4775"/>
                      <a:pt x="16026" y="4771"/>
                      <a:pt x="16042" y="4766"/>
                    </a:cubicBezTo>
                    <a:cubicBezTo>
                      <a:pt x="16105" y="4750"/>
                      <a:pt x="16144" y="4686"/>
                      <a:pt x="16126" y="4621"/>
                    </a:cubicBezTo>
                    <a:cubicBezTo>
                      <a:pt x="16123" y="4606"/>
                      <a:pt x="16116" y="4591"/>
                      <a:pt x="16107" y="4580"/>
                    </a:cubicBezTo>
                    <a:cubicBezTo>
                      <a:pt x="16107" y="4580"/>
                      <a:pt x="16108" y="4579"/>
                      <a:pt x="16108" y="4578"/>
                    </a:cubicBezTo>
                    <a:cubicBezTo>
                      <a:pt x="16138" y="4518"/>
                      <a:pt x="16116" y="4448"/>
                      <a:pt x="16057" y="4417"/>
                    </a:cubicBezTo>
                    <a:cubicBezTo>
                      <a:pt x="16040" y="4408"/>
                      <a:pt x="16021" y="4403"/>
                      <a:pt x="16002" y="4403"/>
                    </a:cubicBezTo>
                    <a:close/>
                    <a:moveTo>
                      <a:pt x="911" y="5124"/>
                    </a:moveTo>
                    <a:cubicBezTo>
                      <a:pt x="880" y="5124"/>
                      <a:pt x="848" y="5136"/>
                      <a:pt x="825" y="5161"/>
                    </a:cubicBezTo>
                    <a:cubicBezTo>
                      <a:pt x="779" y="5210"/>
                      <a:pt x="781" y="5284"/>
                      <a:pt x="830" y="5330"/>
                    </a:cubicBezTo>
                    <a:cubicBezTo>
                      <a:pt x="966" y="5457"/>
                      <a:pt x="1107" y="5583"/>
                      <a:pt x="1248" y="5704"/>
                    </a:cubicBezTo>
                    <a:cubicBezTo>
                      <a:pt x="1272" y="5723"/>
                      <a:pt x="1299" y="5732"/>
                      <a:pt x="1326" y="5732"/>
                    </a:cubicBezTo>
                    <a:cubicBezTo>
                      <a:pt x="1359" y="5732"/>
                      <a:pt x="1392" y="5718"/>
                      <a:pt x="1417" y="5692"/>
                    </a:cubicBezTo>
                    <a:cubicBezTo>
                      <a:pt x="1460" y="5641"/>
                      <a:pt x="1455" y="5566"/>
                      <a:pt x="1404" y="5523"/>
                    </a:cubicBezTo>
                    <a:cubicBezTo>
                      <a:pt x="1266" y="5405"/>
                      <a:pt x="1127" y="5280"/>
                      <a:pt x="993" y="5156"/>
                    </a:cubicBezTo>
                    <a:cubicBezTo>
                      <a:pt x="970" y="5134"/>
                      <a:pt x="941" y="5124"/>
                      <a:pt x="911" y="5124"/>
                    </a:cubicBezTo>
                    <a:close/>
                    <a:moveTo>
                      <a:pt x="15387" y="5329"/>
                    </a:moveTo>
                    <a:cubicBezTo>
                      <a:pt x="15353" y="5329"/>
                      <a:pt x="15318" y="5344"/>
                      <a:pt x="15295" y="5374"/>
                    </a:cubicBezTo>
                    <a:cubicBezTo>
                      <a:pt x="15184" y="5513"/>
                      <a:pt x="15061" y="5652"/>
                      <a:pt x="14935" y="5784"/>
                    </a:cubicBezTo>
                    <a:cubicBezTo>
                      <a:pt x="14889" y="5832"/>
                      <a:pt x="14890" y="5907"/>
                      <a:pt x="14939" y="5953"/>
                    </a:cubicBezTo>
                    <a:cubicBezTo>
                      <a:pt x="14962" y="5976"/>
                      <a:pt x="14992" y="5986"/>
                      <a:pt x="15021" y="5986"/>
                    </a:cubicBezTo>
                    <a:cubicBezTo>
                      <a:pt x="15053" y="5986"/>
                      <a:pt x="15084" y="5974"/>
                      <a:pt x="15106" y="5949"/>
                    </a:cubicBezTo>
                    <a:cubicBezTo>
                      <a:pt x="15238" y="5812"/>
                      <a:pt x="15363" y="5667"/>
                      <a:pt x="15480" y="5523"/>
                    </a:cubicBezTo>
                    <a:cubicBezTo>
                      <a:pt x="15522" y="5472"/>
                      <a:pt x="15513" y="5397"/>
                      <a:pt x="15462" y="5356"/>
                    </a:cubicBezTo>
                    <a:cubicBezTo>
                      <a:pt x="15440" y="5338"/>
                      <a:pt x="15414" y="5329"/>
                      <a:pt x="15387" y="5329"/>
                    </a:cubicBezTo>
                    <a:close/>
                    <a:moveTo>
                      <a:pt x="1756" y="5844"/>
                    </a:moveTo>
                    <a:cubicBezTo>
                      <a:pt x="1721" y="5844"/>
                      <a:pt x="1686" y="5860"/>
                      <a:pt x="1662" y="5890"/>
                    </a:cubicBezTo>
                    <a:cubicBezTo>
                      <a:pt x="1622" y="5942"/>
                      <a:pt x="1631" y="6017"/>
                      <a:pt x="1683" y="6058"/>
                    </a:cubicBezTo>
                    <a:cubicBezTo>
                      <a:pt x="1831" y="6172"/>
                      <a:pt x="1983" y="6285"/>
                      <a:pt x="2134" y="6393"/>
                    </a:cubicBezTo>
                    <a:cubicBezTo>
                      <a:pt x="2155" y="6408"/>
                      <a:pt x="2180" y="6415"/>
                      <a:pt x="2203" y="6415"/>
                    </a:cubicBezTo>
                    <a:cubicBezTo>
                      <a:pt x="2241" y="6415"/>
                      <a:pt x="2279" y="6396"/>
                      <a:pt x="2301" y="6364"/>
                    </a:cubicBezTo>
                    <a:cubicBezTo>
                      <a:pt x="2338" y="6311"/>
                      <a:pt x="2325" y="6235"/>
                      <a:pt x="2273" y="6198"/>
                    </a:cubicBezTo>
                    <a:cubicBezTo>
                      <a:pt x="2123" y="6093"/>
                      <a:pt x="1974" y="5983"/>
                      <a:pt x="1829" y="5870"/>
                    </a:cubicBezTo>
                    <a:cubicBezTo>
                      <a:pt x="1808" y="5853"/>
                      <a:pt x="1782" y="5844"/>
                      <a:pt x="1756" y="5844"/>
                    </a:cubicBezTo>
                    <a:close/>
                    <a:moveTo>
                      <a:pt x="14619" y="6134"/>
                    </a:moveTo>
                    <a:cubicBezTo>
                      <a:pt x="14591" y="6134"/>
                      <a:pt x="14563" y="6144"/>
                      <a:pt x="14540" y="6164"/>
                    </a:cubicBezTo>
                    <a:cubicBezTo>
                      <a:pt x="14405" y="6285"/>
                      <a:pt x="14262" y="6401"/>
                      <a:pt x="14117" y="6512"/>
                    </a:cubicBezTo>
                    <a:cubicBezTo>
                      <a:pt x="14065" y="6551"/>
                      <a:pt x="14055" y="6627"/>
                      <a:pt x="14095" y="6679"/>
                    </a:cubicBezTo>
                    <a:cubicBezTo>
                      <a:pt x="14119" y="6710"/>
                      <a:pt x="14153" y="6726"/>
                      <a:pt x="14189" y="6726"/>
                    </a:cubicBezTo>
                    <a:cubicBezTo>
                      <a:pt x="14215" y="6726"/>
                      <a:pt x="14240" y="6718"/>
                      <a:pt x="14261" y="6702"/>
                    </a:cubicBezTo>
                    <a:cubicBezTo>
                      <a:pt x="14412" y="6588"/>
                      <a:pt x="14558" y="6467"/>
                      <a:pt x="14698" y="6343"/>
                    </a:cubicBezTo>
                    <a:cubicBezTo>
                      <a:pt x="14748" y="6299"/>
                      <a:pt x="14753" y="6224"/>
                      <a:pt x="14708" y="6175"/>
                    </a:cubicBezTo>
                    <a:cubicBezTo>
                      <a:pt x="14685" y="6148"/>
                      <a:pt x="14652" y="6134"/>
                      <a:pt x="14619" y="6134"/>
                    </a:cubicBezTo>
                    <a:close/>
                    <a:moveTo>
                      <a:pt x="2665" y="6486"/>
                    </a:moveTo>
                    <a:cubicBezTo>
                      <a:pt x="2626" y="6486"/>
                      <a:pt x="2588" y="6505"/>
                      <a:pt x="2565" y="6541"/>
                    </a:cubicBezTo>
                    <a:cubicBezTo>
                      <a:pt x="2530" y="6597"/>
                      <a:pt x="2545" y="6671"/>
                      <a:pt x="2602" y="6706"/>
                    </a:cubicBezTo>
                    <a:cubicBezTo>
                      <a:pt x="2758" y="6806"/>
                      <a:pt x="2921" y="6904"/>
                      <a:pt x="3082" y="6997"/>
                    </a:cubicBezTo>
                    <a:cubicBezTo>
                      <a:pt x="3101" y="7007"/>
                      <a:pt x="3120" y="7012"/>
                      <a:pt x="3141" y="7012"/>
                    </a:cubicBezTo>
                    <a:cubicBezTo>
                      <a:pt x="3183" y="7012"/>
                      <a:pt x="3223" y="6992"/>
                      <a:pt x="3245" y="6953"/>
                    </a:cubicBezTo>
                    <a:cubicBezTo>
                      <a:pt x="3277" y="6895"/>
                      <a:pt x="3258" y="6822"/>
                      <a:pt x="3201" y="6790"/>
                    </a:cubicBezTo>
                    <a:cubicBezTo>
                      <a:pt x="3043" y="6700"/>
                      <a:pt x="2885" y="6603"/>
                      <a:pt x="2730" y="6505"/>
                    </a:cubicBezTo>
                    <a:cubicBezTo>
                      <a:pt x="2710" y="6492"/>
                      <a:pt x="2688" y="6486"/>
                      <a:pt x="2665" y="6486"/>
                    </a:cubicBezTo>
                    <a:close/>
                    <a:moveTo>
                      <a:pt x="13737" y="6808"/>
                    </a:moveTo>
                    <a:cubicBezTo>
                      <a:pt x="13715" y="6808"/>
                      <a:pt x="13692" y="6814"/>
                      <a:pt x="13673" y="6828"/>
                    </a:cubicBezTo>
                    <a:cubicBezTo>
                      <a:pt x="13519" y="6927"/>
                      <a:pt x="13361" y="7022"/>
                      <a:pt x="13203" y="7110"/>
                    </a:cubicBezTo>
                    <a:cubicBezTo>
                      <a:pt x="13145" y="7142"/>
                      <a:pt x="13124" y="7215"/>
                      <a:pt x="13156" y="7272"/>
                    </a:cubicBezTo>
                    <a:cubicBezTo>
                      <a:pt x="13177" y="7310"/>
                      <a:pt x="13218" y="7333"/>
                      <a:pt x="13260" y="7333"/>
                    </a:cubicBezTo>
                    <a:cubicBezTo>
                      <a:pt x="13279" y="7333"/>
                      <a:pt x="13299" y="7328"/>
                      <a:pt x="13318" y="7318"/>
                    </a:cubicBezTo>
                    <a:cubicBezTo>
                      <a:pt x="13482" y="7229"/>
                      <a:pt x="13645" y="7131"/>
                      <a:pt x="13802" y="7028"/>
                    </a:cubicBezTo>
                    <a:cubicBezTo>
                      <a:pt x="13857" y="6992"/>
                      <a:pt x="13873" y="6919"/>
                      <a:pt x="13837" y="6863"/>
                    </a:cubicBezTo>
                    <a:cubicBezTo>
                      <a:pt x="13814" y="6827"/>
                      <a:pt x="13775" y="6808"/>
                      <a:pt x="13737" y="6808"/>
                    </a:cubicBezTo>
                    <a:close/>
                    <a:moveTo>
                      <a:pt x="3630" y="7040"/>
                    </a:moveTo>
                    <a:cubicBezTo>
                      <a:pt x="3586" y="7040"/>
                      <a:pt x="3545" y="7064"/>
                      <a:pt x="3524" y="7105"/>
                    </a:cubicBezTo>
                    <a:cubicBezTo>
                      <a:pt x="3494" y="7163"/>
                      <a:pt x="3518" y="7235"/>
                      <a:pt x="3576" y="7265"/>
                    </a:cubicBezTo>
                    <a:cubicBezTo>
                      <a:pt x="3742" y="7350"/>
                      <a:pt x="3912" y="7433"/>
                      <a:pt x="4081" y="7509"/>
                    </a:cubicBezTo>
                    <a:cubicBezTo>
                      <a:pt x="4097" y="7516"/>
                      <a:pt x="4115" y="7520"/>
                      <a:pt x="4131" y="7520"/>
                    </a:cubicBezTo>
                    <a:cubicBezTo>
                      <a:pt x="4176" y="7520"/>
                      <a:pt x="4220" y="7494"/>
                      <a:pt x="4240" y="7449"/>
                    </a:cubicBezTo>
                    <a:cubicBezTo>
                      <a:pt x="4267" y="7389"/>
                      <a:pt x="4240" y="7318"/>
                      <a:pt x="4180" y="7291"/>
                    </a:cubicBezTo>
                    <a:cubicBezTo>
                      <a:pt x="4014" y="7216"/>
                      <a:pt x="3847" y="7136"/>
                      <a:pt x="3685" y="7053"/>
                    </a:cubicBezTo>
                    <a:cubicBezTo>
                      <a:pt x="3667" y="7044"/>
                      <a:pt x="3648" y="7040"/>
                      <a:pt x="3630" y="7040"/>
                    </a:cubicBezTo>
                    <a:close/>
                    <a:moveTo>
                      <a:pt x="12762" y="7347"/>
                    </a:moveTo>
                    <a:cubicBezTo>
                      <a:pt x="12745" y="7347"/>
                      <a:pt x="12728" y="7350"/>
                      <a:pt x="12712" y="7358"/>
                    </a:cubicBezTo>
                    <a:cubicBezTo>
                      <a:pt x="12548" y="7434"/>
                      <a:pt x="12377" y="7505"/>
                      <a:pt x="12207" y="7573"/>
                    </a:cubicBezTo>
                    <a:cubicBezTo>
                      <a:pt x="12146" y="7597"/>
                      <a:pt x="12115" y="7666"/>
                      <a:pt x="12140" y="7727"/>
                    </a:cubicBezTo>
                    <a:cubicBezTo>
                      <a:pt x="12160" y="7774"/>
                      <a:pt x="12203" y="7802"/>
                      <a:pt x="12252" y="7802"/>
                    </a:cubicBezTo>
                    <a:cubicBezTo>
                      <a:pt x="12266" y="7802"/>
                      <a:pt x="12280" y="7800"/>
                      <a:pt x="12294" y="7795"/>
                    </a:cubicBezTo>
                    <a:cubicBezTo>
                      <a:pt x="12469" y="7727"/>
                      <a:pt x="12643" y="7652"/>
                      <a:pt x="12812" y="7574"/>
                    </a:cubicBezTo>
                    <a:cubicBezTo>
                      <a:pt x="12871" y="7547"/>
                      <a:pt x="12897" y="7475"/>
                      <a:pt x="12870" y="7416"/>
                    </a:cubicBezTo>
                    <a:cubicBezTo>
                      <a:pt x="12851" y="7372"/>
                      <a:pt x="12808" y="7347"/>
                      <a:pt x="12762" y="7347"/>
                    </a:cubicBezTo>
                    <a:close/>
                    <a:moveTo>
                      <a:pt x="4645" y="7499"/>
                    </a:moveTo>
                    <a:cubicBezTo>
                      <a:pt x="4597" y="7499"/>
                      <a:pt x="4552" y="7527"/>
                      <a:pt x="4533" y="7574"/>
                    </a:cubicBezTo>
                    <a:cubicBezTo>
                      <a:pt x="4510" y="7635"/>
                      <a:pt x="4539" y="7703"/>
                      <a:pt x="4600" y="7728"/>
                    </a:cubicBezTo>
                    <a:cubicBezTo>
                      <a:pt x="4775" y="7797"/>
                      <a:pt x="4952" y="7862"/>
                      <a:pt x="5129" y="7921"/>
                    </a:cubicBezTo>
                    <a:cubicBezTo>
                      <a:pt x="5140" y="7926"/>
                      <a:pt x="5153" y="7929"/>
                      <a:pt x="5166" y="7929"/>
                    </a:cubicBezTo>
                    <a:cubicBezTo>
                      <a:pt x="5216" y="7929"/>
                      <a:pt x="5262" y="7895"/>
                      <a:pt x="5279" y="7847"/>
                    </a:cubicBezTo>
                    <a:cubicBezTo>
                      <a:pt x="5300" y="7784"/>
                      <a:pt x="5266" y="7717"/>
                      <a:pt x="5203" y="7696"/>
                    </a:cubicBezTo>
                    <a:cubicBezTo>
                      <a:pt x="5031" y="7637"/>
                      <a:pt x="4858" y="7574"/>
                      <a:pt x="4687" y="7506"/>
                    </a:cubicBezTo>
                    <a:cubicBezTo>
                      <a:pt x="4673" y="7501"/>
                      <a:pt x="4659" y="7499"/>
                      <a:pt x="4645" y="7499"/>
                    </a:cubicBezTo>
                    <a:close/>
                    <a:moveTo>
                      <a:pt x="11727" y="7752"/>
                    </a:moveTo>
                    <a:cubicBezTo>
                      <a:pt x="11715" y="7752"/>
                      <a:pt x="11703" y="7754"/>
                      <a:pt x="11690" y="7758"/>
                    </a:cubicBezTo>
                    <a:cubicBezTo>
                      <a:pt x="11517" y="7813"/>
                      <a:pt x="11340" y="7867"/>
                      <a:pt x="11163" y="7914"/>
                    </a:cubicBezTo>
                    <a:cubicBezTo>
                      <a:pt x="11100" y="7931"/>
                      <a:pt x="11063" y="7995"/>
                      <a:pt x="11079" y="8059"/>
                    </a:cubicBezTo>
                    <a:cubicBezTo>
                      <a:pt x="11094" y="8112"/>
                      <a:pt x="11141" y="8148"/>
                      <a:pt x="11194" y="8148"/>
                    </a:cubicBezTo>
                    <a:cubicBezTo>
                      <a:pt x="11205" y="8148"/>
                      <a:pt x="11215" y="8147"/>
                      <a:pt x="11224" y="8145"/>
                    </a:cubicBezTo>
                    <a:cubicBezTo>
                      <a:pt x="11406" y="8097"/>
                      <a:pt x="11588" y="8044"/>
                      <a:pt x="11764" y="7985"/>
                    </a:cubicBezTo>
                    <a:cubicBezTo>
                      <a:pt x="11826" y="7965"/>
                      <a:pt x="11862" y="7898"/>
                      <a:pt x="11841" y="7835"/>
                    </a:cubicBezTo>
                    <a:cubicBezTo>
                      <a:pt x="11824" y="7784"/>
                      <a:pt x="11777" y="7752"/>
                      <a:pt x="11727" y="7752"/>
                    </a:cubicBezTo>
                    <a:close/>
                    <a:moveTo>
                      <a:pt x="5699" y="7854"/>
                    </a:moveTo>
                    <a:cubicBezTo>
                      <a:pt x="5647" y="7854"/>
                      <a:pt x="5598" y="7888"/>
                      <a:pt x="5583" y="7941"/>
                    </a:cubicBezTo>
                    <a:cubicBezTo>
                      <a:pt x="5565" y="8004"/>
                      <a:pt x="5602" y="8070"/>
                      <a:pt x="5666" y="8087"/>
                    </a:cubicBezTo>
                    <a:cubicBezTo>
                      <a:pt x="5770" y="8118"/>
                      <a:pt x="5874" y="8145"/>
                      <a:pt x="5977" y="8170"/>
                    </a:cubicBezTo>
                    <a:cubicBezTo>
                      <a:pt x="6053" y="8190"/>
                      <a:pt x="6133" y="8209"/>
                      <a:pt x="6211" y="8226"/>
                    </a:cubicBezTo>
                    <a:cubicBezTo>
                      <a:pt x="6219" y="8228"/>
                      <a:pt x="6228" y="8230"/>
                      <a:pt x="6237" y="8230"/>
                    </a:cubicBezTo>
                    <a:cubicBezTo>
                      <a:pt x="6291" y="8230"/>
                      <a:pt x="6341" y="8191"/>
                      <a:pt x="6352" y="8136"/>
                    </a:cubicBezTo>
                    <a:cubicBezTo>
                      <a:pt x="6368" y="8071"/>
                      <a:pt x="6326" y="8008"/>
                      <a:pt x="6263" y="7993"/>
                    </a:cubicBezTo>
                    <a:cubicBezTo>
                      <a:pt x="6186" y="7976"/>
                      <a:pt x="6110" y="7958"/>
                      <a:pt x="6035" y="7939"/>
                    </a:cubicBezTo>
                    <a:cubicBezTo>
                      <a:pt x="5932" y="7914"/>
                      <a:pt x="5830" y="7887"/>
                      <a:pt x="5729" y="7858"/>
                    </a:cubicBezTo>
                    <a:cubicBezTo>
                      <a:pt x="5719" y="7855"/>
                      <a:pt x="5709" y="7854"/>
                      <a:pt x="5699" y="7854"/>
                    </a:cubicBezTo>
                    <a:close/>
                    <a:moveTo>
                      <a:pt x="10653" y="8037"/>
                    </a:moveTo>
                    <a:cubicBezTo>
                      <a:pt x="10645" y="8037"/>
                      <a:pt x="10636" y="8038"/>
                      <a:pt x="10628" y="8040"/>
                    </a:cubicBezTo>
                    <a:cubicBezTo>
                      <a:pt x="10450" y="8076"/>
                      <a:pt x="10269" y="8108"/>
                      <a:pt x="10087" y="8136"/>
                    </a:cubicBezTo>
                    <a:cubicBezTo>
                      <a:pt x="10022" y="8147"/>
                      <a:pt x="9976" y="8207"/>
                      <a:pt x="9986" y="8272"/>
                    </a:cubicBezTo>
                    <a:cubicBezTo>
                      <a:pt x="9996" y="8330"/>
                      <a:pt x="10047" y="8373"/>
                      <a:pt x="10105" y="8373"/>
                    </a:cubicBezTo>
                    <a:cubicBezTo>
                      <a:pt x="10111" y="8373"/>
                      <a:pt x="10117" y="8372"/>
                      <a:pt x="10122" y="8372"/>
                    </a:cubicBezTo>
                    <a:cubicBezTo>
                      <a:pt x="10308" y="8345"/>
                      <a:pt x="10495" y="8311"/>
                      <a:pt x="10677" y="8273"/>
                    </a:cubicBezTo>
                    <a:cubicBezTo>
                      <a:pt x="10740" y="8259"/>
                      <a:pt x="10782" y="8196"/>
                      <a:pt x="10769" y="8132"/>
                    </a:cubicBezTo>
                    <a:cubicBezTo>
                      <a:pt x="10756" y="8077"/>
                      <a:pt x="10708" y="8037"/>
                      <a:pt x="10653" y="8037"/>
                    </a:cubicBezTo>
                    <a:close/>
                    <a:moveTo>
                      <a:pt x="6780" y="8098"/>
                    </a:moveTo>
                    <a:cubicBezTo>
                      <a:pt x="6724" y="8098"/>
                      <a:pt x="6675" y="8139"/>
                      <a:pt x="6664" y="8196"/>
                    </a:cubicBezTo>
                    <a:cubicBezTo>
                      <a:pt x="6653" y="8262"/>
                      <a:pt x="6697" y="8322"/>
                      <a:pt x="6762" y="8334"/>
                    </a:cubicBezTo>
                    <a:cubicBezTo>
                      <a:pt x="6945" y="8367"/>
                      <a:pt x="7132" y="8393"/>
                      <a:pt x="7318" y="8414"/>
                    </a:cubicBezTo>
                    <a:cubicBezTo>
                      <a:pt x="7323" y="8416"/>
                      <a:pt x="7328" y="8416"/>
                      <a:pt x="7333" y="8416"/>
                    </a:cubicBezTo>
                    <a:cubicBezTo>
                      <a:pt x="7392" y="8416"/>
                      <a:pt x="7444" y="8371"/>
                      <a:pt x="7452" y="8310"/>
                    </a:cubicBezTo>
                    <a:cubicBezTo>
                      <a:pt x="7459" y="8245"/>
                      <a:pt x="7412" y="8185"/>
                      <a:pt x="7347" y="8178"/>
                    </a:cubicBezTo>
                    <a:cubicBezTo>
                      <a:pt x="7166" y="8157"/>
                      <a:pt x="6981" y="8131"/>
                      <a:pt x="6802" y="8100"/>
                    </a:cubicBezTo>
                    <a:cubicBezTo>
                      <a:pt x="6795" y="8098"/>
                      <a:pt x="6788" y="8098"/>
                      <a:pt x="6780" y="8098"/>
                    </a:cubicBezTo>
                    <a:close/>
                    <a:moveTo>
                      <a:pt x="9553" y="8201"/>
                    </a:moveTo>
                    <a:cubicBezTo>
                      <a:pt x="9549" y="8201"/>
                      <a:pt x="9545" y="8201"/>
                      <a:pt x="9541" y="8202"/>
                    </a:cubicBezTo>
                    <a:cubicBezTo>
                      <a:pt x="9362" y="8219"/>
                      <a:pt x="9176" y="8232"/>
                      <a:pt x="8993" y="8240"/>
                    </a:cubicBezTo>
                    <a:cubicBezTo>
                      <a:pt x="8927" y="8242"/>
                      <a:pt x="8876" y="8298"/>
                      <a:pt x="8879" y="8365"/>
                    </a:cubicBezTo>
                    <a:cubicBezTo>
                      <a:pt x="8881" y="8428"/>
                      <a:pt x="8935" y="8478"/>
                      <a:pt x="8998" y="8478"/>
                    </a:cubicBezTo>
                    <a:lnTo>
                      <a:pt x="9002" y="8478"/>
                    </a:lnTo>
                    <a:cubicBezTo>
                      <a:pt x="9190" y="8470"/>
                      <a:pt x="9378" y="8458"/>
                      <a:pt x="9564" y="8439"/>
                    </a:cubicBezTo>
                    <a:cubicBezTo>
                      <a:pt x="9629" y="8433"/>
                      <a:pt x="9678" y="8376"/>
                      <a:pt x="9671" y="8310"/>
                    </a:cubicBezTo>
                    <a:cubicBezTo>
                      <a:pt x="9665" y="8247"/>
                      <a:pt x="9613" y="8201"/>
                      <a:pt x="9553" y="8201"/>
                    </a:cubicBezTo>
                    <a:close/>
                    <a:moveTo>
                      <a:pt x="7888" y="8227"/>
                    </a:moveTo>
                    <a:cubicBezTo>
                      <a:pt x="7822" y="8227"/>
                      <a:pt x="7771" y="8275"/>
                      <a:pt x="7768" y="8340"/>
                    </a:cubicBezTo>
                    <a:cubicBezTo>
                      <a:pt x="7763" y="8406"/>
                      <a:pt x="7812" y="8463"/>
                      <a:pt x="7879" y="8466"/>
                    </a:cubicBezTo>
                    <a:cubicBezTo>
                      <a:pt x="8065" y="8478"/>
                      <a:pt x="8253" y="8485"/>
                      <a:pt x="8440" y="8487"/>
                    </a:cubicBezTo>
                    <a:lnTo>
                      <a:pt x="8442" y="8487"/>
                    </a:lnTo>
                    <a:cubicBezTo>
                      <a:pt x="8508" y="8487"/>
                      <a:pt x="8560" y="8434"/>
                      <a:pt x="8563" y="8370"/>
                    </a:cubicBezTo>
                    <a:cubicBezTo>
                      <a:pt x="8563" y="8303"/>
                      <a:pt x="8511" y="8250"/>
                      <a:pt x="8444" y="8248"/>
                    </a:cubicBezTo>
                    <a:cubicBezTo>
                      <a:pt x="8262" y="8246"/>
                      <a:pt x="8077" y="8240"/>
                      <a:pt x="7894" y="8228"/>
                    </a:cubicBezTo>
                    <a:cubicBezTo>
                      <a:pt x="7892" y="8227"/>
                      <a:pt x="7890" y="8227"/>
                      <a:pt x="7888" y="82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5"/>
              <p:cNvSpPr/>
              <p:nvPr/>
            </p:nvSpPr>
            <p:spPr>
              <a:xfrm>
                <a:off x="8131868" y="1809809"/>
                <a:ext cx="290746" cy="461671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7417" extrusionOk="0">
                    <a:moveTo>
                      <a:pt x="4671" y="0"/>
                    </a:moveTo>
                    <a:lnTo>
                      <a:pt x="1" y="4385"/>
                    </a:lnTo>
                    <a:lnTo>
                      <a:pt x="1341" y="7416"/>
                    </a:lnTo>
                    <a:lnTo>
                      <a:pt x="46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5"/>
              <p:cNvSpPr/>
              <p:nvPr/>
            </p:nvSpPr>
            <p:spPr>
              <a:xfrm>
                <a:off x="8123777" y="1802278"/>
                <a:ext cx="306992" cy="476610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7657" extrusionOk="0">
                    <a:moveTo>
                      <a:pt x="4447" y="616"/>
                    </a:moveTo>
                    <a:lnTo>
                      <a:pt x="1471" y="7246"/>
                    </a:lnTo>
                    <a:lnTo>
                      <a:pt x="273" y="4534"/>
                    </a:lnTo>
                    <a:lnTo>
                      <a:pt x="4447" y="616"/>
                    </a:lnTo>
                    <a:close/>
                    <a:moveTo>
                      <a:pt x="4800" y="0"/>
                    </a:moveTo>
                    <a:cubicBezTo>
                      <a:pt x="4771" y="0"/>
                      <a:pt x="4741" y="11"/>
                      <a:pt x="4719" y="33"/>
                    </a:cubicBezTo>
                    <a:lnTo>
                      <a:pt x="49" y="4418"/>
                    </a:lnTo>
                    <a:cubicBezTo>
                      <a:pt x="12" y="4452"/>
                      <a:pt x="1" y="4506"/>
                      <a:pt x="22" y="4553"/>
                    </a:cubicBezTo>
                    <a:lnTo>
                      <a:pt x="1362" y="7585"/>
                    </a:lnTo>
                    <a:cubicBezTo>
                      <a:pt x="1382" y="7628"/>
                      <a:pt x="1424" y="7657"/>
                      <a:pt x="1471" y="7657"/>
                    </a:cubicBezTo>
                    <a:cubicBezTo>
                      <a:pt x="1518" y="7657"/>
                      <a:pt x="1561" y="7630"/>
                      <a:pt x="1579" y="7584"/>
                    </a:cubicBezTo>
                    <a:lnTo>
                      <a:pt x="4907" y="168"/>
                    </a:lnTo>
                    <a:cubicBezTo>
                      <a:pt x="4931" y="116"/>
                      <a:pt x="4916" y="55"/>
                      <a:pt x="4869" y="23"/>
                    </a:cubicBezTo>
                    <a:cubicBezTo>
                      <a:pt x="4848" y="8"/>
                      <a:pt x="4824" y="0"/>
                      <a:pt x="4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5"/>
              <p:cNvSpPr/>
              <p:nvPr/>
            </p:nvSpPr>
            <p:spPr>
              <a:xfrm>
                <a:off x="7943456" y="1809809"/>
                <a:ext cx="479162" cy="273007"/>
              </a:xfrm>
              <a:custGeom>
                <a:avLst/>
                <a:gdLst/>
                <a:ahLst/>
                <a:cxnLst/>
                <a:rect l="l" t="t" r="r" b="b"/>
                <a:pathLst>
                  <a:path w="7698" h="4386" extrusionOk="0">
                    <a:moveTo>
                      <a:pt x="7698" y="0"/>
                    </a:moveTo>
                    <a:lnTo>
                      <a:pt x="0" y="3273"/>
                    </a:lnTo>
                    <a:lnTo>
                      <a:pt x="3028" y="4385"/>
                    </a:lnTo>
                    <a:lnTo>
                      <a:pt x="76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5"/>
              <p:cNvSpPr/>
              <p:nvPr/>
            </p:nvSpPr>
            <p:spPr>
              <a:xfrm>
                <a:off x="7935925" y="1802278"/>
                <a:ext cx="494848" cy="287883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4625" extrusionOk="0">
                    <a:moveTo>
                      <a:pt x="7249" y="493"/>
                    </a:moveTo>
                    <a:lnTo>
                      <a:pt x="3121" y="4368"/>
                    </a:lnTo>
                    <a:lnTo>
                      <a:pt x="446" y="3385"/>
                    </a:lnTo>
                    <a:lnTo>
                      <a:pt x="7249" y="493"/>
                    </a:lnTo>
                    <a:close/>
                    <a:moveTo>
                      <a:pt x="7819" y="1"/>
                    </a:moveTo>
                    <a:cubicBezTo>
                      <a:pt x="7803" y="1"/>
                      <a:pt x="7787" y="4"/>
                      <a:pt x="7772" y="10"/>
                    </a:cubicBezTo>
                    <a:lnTo>
                      <a:pt x="75" y="3284"/>
                    </a:lnTo>
                    <a:cubicBezTo>
                      <a:pt x="30" y="3303"/>
                      <a:pt x="1" y="3347"/>
                      <a:pt x="2" y="3397"/>
                    </a:cubicBezTo>
                    <a:cubicBezTo>
                      <a:pt x="4" y="3445"/>
                      <a:pt x="35" y="3488"/>
                      <a:pt x="80" y="3506"/>
                    </a:cubicBezTo>
                    <a:lnTo>
                      <a:pt x="3106" y="4617"/>
                    </a:lnTo>
                    <a:cubicBezTo>
                      <a:pt x="3121" y="4622"/>
                      <a:pt x="3134" y="4624"/>
                      <a:pt x="3149" y="4624"/>
                    </a:cubicBezTo>
                    <a:cubicBezTo>
                      <a:pt x="3178" y="4624"/>
                      <a:pt x="3208" y="4613"/>
                      <a:pt x="3229" y="4591"/>
                    </a:cubicBezTo>
                    <a:lnTo>
                      <a:pt x="7900" y="206"/>
                    </a:lnTo>
                    <a:cubicBezTo>
                      <a:pt x="7941" y="167"/>
                      <a:pt x="7949" y="103"/>
                      <a:pt x="7918" y="55"/>
                    </a:cubicBezTo>
                    <a:cubicBezTo>
                      <a:pt x="7896" y="20"/>
                      <a:pt x="7858" y="1"/>
                      <a:pt x="7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5"/>
              <p:cNvSpPr/>
              <p:nvPr/>
            </p:nvSpPr>
            <p:spPr>
              <a:xfrm>
                <a:off x="5670123" y="1854562"/>
                <a:ext cx="1066132" cy="1284114"/>
              </a:xfrm>
              <a:custGeom>
                <a:avLst/>
                <a:gdLst/>
                <a:ahLst/>
                <a:cxnLst/>
                <a:rect l="l" t="t" r="r" b="b"/>
                <a:pathLst>
                  <a:path w="17128" h="20630" extrusionOk="0">
                    <a:moveTo>
                      <a:pt x="138" y="1"/>
                    </a:moveTo>
                    <a:cubicBezTo>
                      <a:pt x="63" y="1"/>
                      <a:pt x="0" y="63"/>
                      <a:pt x="0" y="140"/>
                    </a:cubicBezTo>
                    <a:lnTo>
                      <a:pt x="0" y="20491"/>
                    </a:lnTo>
                    <a:cubicBezTo>
                      <a:pt x="0" y="20568"/>
                      <a:pt x="63" y="20630"/>
                      <a:pt x="138" y="20630"/>
                    </a:cubicBezTo>
                    <a:cubicBezTo>
                      <a:pt x="215" y="20630"/>
                      <a:pt x="278" y="20568"/>
                      <a:pt x="278" y="20490"/>
                    </a:cubicBezTo>
                    <a:lnTo>
                      <a:pt x="278" y="279"/>
                    </a:lnTo>
                    <a:lnTo>
                      <a:pt x="16988" y="279"/>
                    </a:lnTo>
                    <a:cubicBezTo>
                      <a:pt x="17065" y="279"/>
                      <a:pt x="17127" y="216"/>
                      <a:pt x="17127" y="140"/>
                    </a:cubicBezTo>
                    <a:cubicBezTo>
                      <a:pt x="17127" y="63"/>
                      <a:pt x="17065" y="1"/>
                      <a:pt x="169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5"/>
              <p:cNvSpPr/>
              <p:nvPr/>
            </p:nvSpPr>
            <p:spPr>
              <a:xfrm>
                <a:off x="5805068" y="1982161"/>
                <a:ext cx="1730473" cy="1498424"/>
              </a:xfrm>
              <a:custGeom>
                <a:avLst/>
                <a:gdLst/>
                <a:ahLst/>
                <a:cxnLst/>
                <a:rect l="l" t="t" r="r" b="b"/>
                <a:pathLst>
                  <a:path w="27801" h="24073" extrusionOk="0">
                    <a:moveTo>
                      <a:pt x="0" y="0"/>
                    </a:moveTo>
                    <a:lnTo>
                      <a:pt x="0" y="24073"/>
                    </a:lnTo>
                    <a:lnTo>
                      <a:pt x="27801" y="24073"/>
                    </a:lnTo>
                    <a:lnTo>
                      <a:pt x="278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5"/>
              <p:cNvSpPr/>
              <p:nvPr/>
            </p:nvSpPr>
            <p:spPr>
              <a:xfrm>
                <a:off x="5797723" y="1974692"/>
                <a:ext cx="1745225" cy="1513425"/>
              </a:xfrm>
              <a:custGeom>
                <a:avLst/>
                <a:gdLst/>
                <a:ahLst/>
                <a:cxnLst/>
                <a:rect l="l" t="t" r="r" b="b"/>
                <a:pathLst>
                  <a:path w="28038" h="24314" extrusionOk="0">
                    <a:moveTo>
                      <a:pt x="27799" y="240"/>
                    </a:moveTo>
                    <a:lnTo>
                      <a:pt x="27799" y="24075"/>
                    </a:lnTo>
                    <a:lnTo>
                      <a:pt x="239" y="24075"/>
                    </a:lnTo>
                    <a:lnTo>
                      <a:pt x="239" y="240"/>
                    </a:lnTo>
                    <a:close/>
                    <a:moveTo>
                      <a:pt x="0" y="1"/>
                    </a:moveTo>
                    <a:lnTo>
                      <a:pt x="0" y="24313"/>
                    </a:lnTo>
                    <a:lnTo>
                      <a:pt x="28038" y="24313"/>
                    </a:lnTo>
                    <a:lnTo>
                      <a:pt x="280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5"/>
              <p:cNvSpPr/>
              <p:nvPr/>
            </p:nvSpPr>
            <p:spPr>
              <a:xfrm>
                <a:off x="5805068" y="1982161"/>
                <a:ext cx="1730473" cy="138433"/>
              </a:xfrm>
              <a:custGeom>
                <a:avLst/>
                <a:gdLst/>
                <a:ahLst/>
                <a:cxnLst/>
                <a:rect l="l" t="t" r="r" b="b"/>
                <a:pathLst>
                  <a:path w="27801" h="2224" extrusionOk="0">
                    <a:moveTo>
                      <a:pt x="0" y="0"/>
                    </a:moveTo>
                    <a:lnTo>
                      <a:pt x="0" y="2223"/>
                    </a:lnTo>
                    <a:lnTo>
                      <a:pt x="27801" y="2223"/>
                    </a:lnTo>
                    <a:lnTo>
                      <a:pt x="278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5"/>
              <p:cNvSpPr/>
              <p:nvPr/>
            </p:nvSpPr>
            <p:spPr>
              <a:xfrm>
                <a:off x="5796478" y="1973571"/>
                <a:ext cx="1747715" cy="155613"/>
              </a:xfrm>
              <a:custGeom>
                <a:avLst/>
                <a:gdLst/>
                <a:ahLst/>
                <a:cxnLst/>
                <a:rect l="l" t="t" r="r" b="b"/>
                <a:pathLst>
                  <a:path w="28078" h="2500" extrusionOk="0">
                    <a:moveTo>
                      <a:pt x="27799" y="277"/>
                    </a:moveTo>
                    <a:lnTo>
                      <a:pt x="27799" y="2222"/>
                    </a:lnTo>
                    <a:lnTo>
                      <a:pt x="277" y="2222"/>
                    </a:lnTo>
                    <a:lnTo>
                      <a:pt x="277" y="277"/>
                    </a:lnTo>
                    <a:close/>
                    <a:moveTo>
                      <a:pt x="139" y="0"/>
                    </a:moveTo>
                    <a:cubicBezTo>
                      <a:pt x="63" y="0"/>
                      <a:pt x="0" y="62"/>
                      <a:pt x="0" y="138"/>
                    </a:cubicBezTo>
                    <a:lnTo>
                      <a:pt x="0" y="2361"/>
                    </a:lnTo>
                    <a:cubicBezTo>
                      <a:pt x="0" y="2437"/>
                      <a:pt x="63" y="2499"/>
                      <a:pt x="139" y="2499"/>
                    </a:cubicBezTo>
                    <a:lnTo>
                      <a:pt x="27939" y="2499"/>
                    </a:lnTo>
                    <a:cubicBezTo>
                      <a:pt x="28015" y="2499"/>
                      <a:pt x="28078" y="2437"/>
                      <a:pt x="28078" y="2361"/>
                    </a:cubicBezTo>
                    <a:lnTo>
                      <a:pt x="28078" y="138"/>
                    </a:lnTo>
                    <a:cubicBezTo>
                      <a:pt x="28078" y="62"/>
                      <a:pt x="28015" y="0"/>
                      <a:pt x="27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5"/>
              <p:cNvSpPr/>
              <p:nvPr/>
            </p:nvSpPr>
            <p:spPr>
              <a:xfrm>
                <a:off x="7377037" y="2011540"/>
                <a:ext cx="80296" cy="78117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255" extrusionOk="0">
                    <a:moveTo>
                      <a:pt x="201" y="1"/>
                    </a:moveTo>
                    <a:cubicBezTo>
                      <a:pt x="154" y="1"/>
                      <a:pt x="107" y="19"/>
                      <a:pt x="72" y="54"/>
                    </a:cubicBezTo>
                    <a:cubicBezTo>
                      <a:pt x="1" y="125"/>
                      <a:pt x="1" y="241"/>
                      <a:pt x="72" y="312"/>
                    </a:cubicBezTo>
                    <a:lnTo>
                      <a:pt x="961" y="1201"/>
                    </a:lnTo>
                    <a:cubicBezTo>
                      <a:pt x="995" y="1235"/>
                      <a:pt x="1042" y="1254"/>
                      <a:pt x="1089" y="1254"/>
                    </a:cubicBezTo>
                    <a:cubicBezTo>
                      <a:pt x="1135" y="1254"/>
                      <a:pt x="1182" y="1235"/>
                      <a:pt x="1218" y="1201"/>
                    </a:cubicBezTo>
                    <a:cubicBezTo>
                      <a:pt x="1290" y="1130"/>
                      <a:pt x="1290" y="1014"/>
                      <a:pt x="1218" y="943"/>
                    </a:cubicBezTo>
                    <a:lnTo>
                      <a:pt x="330" y="54"/>
                    </a:lnTo>
                    <a:cubicBezTo>
                      <a:pt x="294" y="19"/>
                      <a:pt x="247" y="1"/>
                      <a:pt x="201" y="1"/>
                    </a:cubicBezTo>
                    <a:close/>
                  </a:path>
                </a:pathLst>
              </a:custGeom>
              <a:solidFill>
                <a:srgbClr val="F9F7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5"/>
              <p:cNvSpPr/>
              <p:nvPr/>
            </p:nvSpPr>
            <p:spPr>
              <a:xfrm>
                <a:off x="7377037" y="2011540"/>
                <a:ext cx="80296" cy="78117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255" extrusionOk="0">
                    <a:moveTo>
                      <a:pt x="1090" y="1"/>
                    </a:moveTo>
                    <a:cubicBezTo>
                      <a:pt x="1043" y="1"/>
                      <a:pt x="996" y="19"/>
                      <a:pt x="961" y="54"/>
                    </a:cubicBezTo>
                    <a:lnTo>
                      <a:pt x="72" y="943"/>
                    </a:lnTo>
                    <a:cubicBezTo>
                      <a:pt x="1" y="1014"/>
                      <a:pt x="1" y="1130"/>
                      <a:pt x="72" y="1201"/>
                    </a:cubicBezTo>
                    <a:cubicBezTo>
                      <a:pt x="107" y="1235"/>
                      <a:pt x="154" y="1254"/>
                      <a:pt x="200" y="1254"/>
                    </a:cubicBezTo>
                    <a:cubicBezTo>
                      <a:pt x="247" y="1254"/>
                      <a:pt x="294" y="1235"/>
                      <a:pt x="330" y="1201"/>
                    </a:cubicBezTo>
                    <a:lnTo>
                      <a:pt x="1218" y="312"/>
                    </a:lnTo>
                    <a:cubicBezTo>
                      <a:pt x="1290" y="241"/>
                      <a:pt x="1290" y="125"/>
                      <a:pt x="1218" y="54"/>
                    </a:cubicBezTo>
                    <a:cubicBezTo>
                      <a:pt x="1183" y="19"/>
                      <a:pt x="1136" y="1"/>
                      <a:pt x="10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5"/>
              <p:cNvSpPr/>
              <p:nvPr/>
            </p:nvSpPr>
            <p:spPr>
              <a:xfrm>
                <a:off x="7287717" y="2011478"/>
                <a:ext cx="79736" cy="79674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280" extrusionOk="0">
                    <a:moveTo>
                      <a:pt x="915" y="367"/>
                    </a:moveTo>
                    <a:lnTo>
                      <a:pt x="915" y="914"/>
                    </a:lnTo>
                    <a:lnTo>
                      <a:pt x="366" y="914"/>
                    </a:lnTo>
                    <a:lnTo>
                      <a:pt x="366" y="367"/>
                    </a:lnTo>
                    <a:close/>
                    <a:moveTo>
                      <a:pt x="183" y="0"/>
                    </a:moveTo>
                    <a:cubicBezTo>
                      <a:pt x="83" y="0"/>
                      <a:pt x="1" y="82"/>
                      <a:pt x="1" y="183"/>
                    </a:cubicBezTo>
                    <a:lnTo>
                      <a:pt x="1" y="1096"/>
                    </a:lnTo>
                    <a:cubicBezTo>
                      <a:pt x="1" y="1198"/>
                      <a:pt x="83" y="1280"/>
                      <a:pt x="183" y="1280"/>
                    </a:cubicBezTo>
                    <a:lnTo>
                      <a:pt x="1097" y="1280"/>
                    </a:lnTo>
                    <a:cubicBezTo>
                      <a:pt x="1198" y="1280"/>
                      <a:pt x="1280" y="1198"/>
                      <a:pt x="1280" y="1096"/>
                    </a:cubicBezTo>
                    <a:lnTo>
                      <a:pt x="1280" y="183"/>
                    </a:lnTo>
                    <a:cubicBezTo>
                      <a:pt x="1280" y="82"/>
                      <a:pt x="1198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5"/>
              <p:cNvSpPr/>
              <p:nvPr/>
            </p:nvSpPr>
            <p:spPr>
              <a:xfrm>
                <a:off x="7193168" y="2066750"/>
                <a:ext cx="87516" cy="22906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68" extrusionOk="0">
                    <a:moveTo>
                      <a:pt x="184" y="1"/>
                    </a:moveTo>
                    <a:cubicBezTo>
                      <a:pt x="82" y="1"/>
                      <a:pt x="0" y="83"/>
                      <a:pt x="0" y="184"/>
                    </a:cubicBezTo>
                    <a:cubicBezTo>
                      <a:pt x="0" y="285"/>
                      <a:pt x="82" y="367"/>
                      <a:pt x="184" y="367"/>
                    </a:cubicBezTo>
                    <a:lnTo>
                      <a:pt x="1223" y="367"/>
                    </a:lnTo>
                    <a:cubicBezTo>
                      <a:pt x="1324" y="367"/>
                      <a:pt x="1406" y="285"/>
                      <a:pt x="1406" y="184"/>
                    </a:cubicBezTo>
                    <a:cubicBezTo>
                      <a:pt x="1406" y="83"/>
                      <a:pt x="1324" y="1"/>
                      <a:pt x="1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5"/>
              <p:cNvSpPr/>
              <p:nvPr/>
            </p:nvSpPr>
            <p:spPr>
              <a:xfrm>
                <a:off x="6615296" y="2395145"/>
                <a:ext cx="262238" cy="320686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5152" extrusionOk="0">
                    <a:moveTo>
                      <a:pt x="4072" y="1"/>
                    </a:moveTo>
                    <a:cubicBezTo>
                      <a:pt x="1639" y="413"/>
                      <a:pt x="0" y="2719"/>
                      <a:pt x="413" y="5151"/>
                    </a:cubicBezTo>
                    <a:lnTo>
                      <a:pt x="1271" y="5006"/>
                    </a:lnTo>
                    <a:cubicBezTo>
                      <a:pt x="1238" y="4810"/>
                      <a:pt x="1218" y="4610"/>
                      <a:pt x="1218" y="4405"/>
                    </a:cubicBezTo>
                    <a:cubicBezTo>
                      <a:pt x="1218" y="2617"/>
                      <a:pt x="2511" y="1133"/>
                      <a:pt x="4213" y="832"/>
                    </a:cubicBez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5"/>
              <p:cNvSpPr/>
              <p:nvPr/>
            </p:nvSpPr>
            <p:spPr>
              <a:xfrm>
                <a:off x="6620213" y="2386991"/>
                <a:ext cx="266097" cy="336994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5414" extrusionOk="0">
                    <a:moveTo>
                      <a:pt x="3886" y="283"/>
                    </a:moveTo>
                    <a:lnTo>
                      <a:pt x="3983" y="859"/>
                    </a:lnTo>
                    <a:cubicBezTo>
                      <a:pt x="2251" y="1228"/>
                      <a:pt x="1007" y="2753"/>
                      <a:pt x="1007" y="4536"/>
                    </a:cubicBezTo>
                    <a:cubicBezTo>
                      <a:pt x="1007" y="4692"/>
                      <a:pt x="1019" y="4854"/>
                      <a:pt x="1043" y="5029"/>
                    </a:cubicBezTo>
                    <a:lnTo>
                      <a:pt x="442" y="5130"/>
                    </a:lnTo>
                    <a:cubicBezTo>
                      <a:pt x="290" y="4032"/>
                      <a:pt x="559" y="2933"/>
                      <a:pt x="1203" y="2025"/>
                    </a:cubicBezTo>
                    <a:cubicBezTo>
                      <a:pt x="1850" y="1116"/>
                      <a:pt x="2797" y="501"/>
                      <a:pt x="3886" y="283"/>
                    </a:cubicBezTo>
                    <a:close/>
                    <a:moveTo>
                      <a:pt x="3991" y="1"/>
                    </a:moveTo>
                    <a:cubicBezTo>
                      <a:pt x="3985" y="1"/>
                      <a:pt x="3978" y="1"/>
                      <a:pt x="3972" y="2"/>
                    </a:cubicBezTo>
                    <a:cubicBezTo>
                      <a:pt x="2760" y="208"/>
                      <a:pt x="1701" y="871"/>
                      <a:pt x="990" y="1873"/>
                    </a:cubicBezTo>
                    <a:cubicBezTo>
                      <a:pt x="279" y="2875"/>
                      <a:pt x="0" y="4094"/>
                      <a:pt x="206" y="5304"/>
                    </a:cubicBezTo>
                    <a:cubicBezTo>
                      <a:pt x="216" y="5368"/>
                      <a:pt x="272" y="5413"/>
                      <a:pt x="334" y="5413"/>
                    </a:cubicBezTo>
                    <a:cubicBezTo>
                      <a:pt x="342" y="5413"/>
                      <a:pt x="348" y="5413"/>
                      <a:pt x="357" y="5412"/>
                    </a:cubicBezTo>
                    <a:lnTo>
                      <a:pt x="1214" y="5267"/>
                    </a:lnTo>
                    <a:cubicBezTo>
                      <a:pt x="1286" y="5254"/>
                      <a:pt x="1334" y="5187"/>
                      <a:pt x="1322" y="5116"/>
                    </a:cubicBezTo>
                    <a:cubicBezTo>
                      <a:pt x="1287" y="4906"/>
                      <a:pt x="1270" y="4717"/>
                      <a:pt x="1270" y="4536"/>
                    </a:cubicBezTo>
                    <a:cubicBezTo>
                      <a:pt x="1270" y="2836"/>
                      <a:pt x="2485" y="1389"/>
                      <a:pt x="4157" y="1092"/>
                    </a:cubicBezTo>
                    <a:cubicBezTo>
                      <a:pt x="4228" y="1078"/>
                      <a:pt x="4275" y="1013"/>
                      <a:pt x="4263" y="941"/>
                    </a:cubicBezTo>
                    <a:lnTo>
                      <a:pt x="4122" y="110"/>
                    </a:lnTo>
                    <a:cubicBezTo>
                      <a:pt x="4111" y="45"/>
                      <a:pt x="4054" y="1"/>
                      <a:pt x="3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5"/>
              <p:cNvSpPr/>
              <p:nvPr/>
            </p:nvSpPr>
            <p:spPr>
              <a:xfrm>
                <a:off x="6641065" y="2706735"/>
                <a:ext cx="320562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3868" extrusionOk="0">
                    <a:moveTo>
                      <a:pt x="858" y="0"/>
                    </a:moveTo>
                    <a:lnTo>
                      <a:pt x="0" y="145"/>
                    </a:lnTo>
                    <a:cubicBezTo>
                      <a:pt x="370" y="2325"/>
                      <a:pt x="2260" y="3867"/>
                      <a:pt x="4399" y="3867"/>
                    </a:cubicBezTo>
                    <a:cubicBezTo>
                      <a:pt x="4647" y="3867"/>
                      <a:pt x="4898" y="3846"/>
                      <a:pt x="5150" y="3804"/>
                    </a:cubicBezTo>
                    <a:lnTo>
                      <a:pt x="5012" y="2981"/>
                    </a:lnTo>
                    <a:cubicBezTo>
                      <a:pt x="4822" y="3011"/>
                      <a:pt x="4631" y="3032"/>
                      <a:pt x="4436" y="3032"/>
                    </a:cubicBezTo>
                    <a:cubicBezTo>
                      <a:pt x="2635" y="3032"/>
                      <a:pt x="1144" y="1720"/>
                      <a:pt x="8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5"/>
              <p:cNvSpPr/>
              <p:nvPr/>
            </p:nvSpPr>
            <p:spPr>
              <a:xfrm>
                <a:off x="6632662" y="2698518"/>
                <a:ext cx="337617" cy="257072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4130" extrusionOk="0">
                    <a:moveTo>
                      <a:pt x="887" y="284"/>
                    </a:moveTo>
                    <a:cubicBezTo>
                      <a:pt x="1241" y="2036"/>
                      <a:pt x="2768" y="3294"/>
                      <a:pt x="4569" y="3294"/>
                    </a:cubicBezTo>
                    <a:cubicBezTo>
                      <a:pt x="4717" y="3294"/>
                      <a:pt x="4870" y="3284"/>
                      <a:pt x="5038" y="3262"/>
                    </a:cubicBezTo>
                    <a:lnTo>
                      <a:pt x="5133" y="3828"/>
                    </a:lnTo>
                    <a:cubicBezTo>
                      <a:pt x="4932" y="3856"/>
                      <a:pt x="4731" y="3870"/>
                      <a:pt x="4531" y="3870"/>
                    </a:cubicBezTo>
                    <a:cubicBezTo>
                      <a:pt x="3639" y="3870"/>
                      <a:pt x="2770" y="3594"/>
                      <a:pt x="2028" y="3067"/>
                    </a:cubicBezTo>
                    <a:cubicBezTo>
                      <a:pt x="1118" y="2422"/>
                      <a:pt x="504" y="1473"/>
                      <a:pt x="287" y="384"/>
                    </a:cubicBezTo>
                    <a:lnTo>
                      <a:pt x="887" y="284"/>
                    </a:lnTo>
                    <a:close/>
                    <a:moveTo>
                      <a:pt x="991" y="1"/>
                    </a:moveTo>
                    <a:cubicBezTo>
                      <a:pt x="984" y="1"/>
                      <a:pt x="977" y="1"/>
                      <a:pt x="970" y="2"/>
                    </a:cubicBezTo>
                    <a:lnTo>
                      <a:pt x="112" y="148"/>
                    </a:lnTo>
                    <a:cubicBezTo>
                      <a:pt x="78" y="153"/>
                      <a:pt x="47" y="172"/>
                      <a:pt x="28" y="201"/>
                    </a:cubicBezTo>
                    <a:cubicBezTo>
                      <a:pt x="8" y="229"/>
                      <a:pt x="1" y="264"/>
                      <a:pt x="6" y="298"/>
                    </a:cubicBezTo>
                    <a:cubicBezTo>
                      <a:pt x="210" y="1509"/>
                      <a:pt x="874" y="2568"/>
                      <a:pt x="1876" y="3279"/>
                    </a:cubicBezTo>
                    <a:cubicBezTo>
                      <a:pt x="2663" y="3838"/>
                      <a:pt x="3583" y="4130"/>
                      <a:pt x="4529" y="4130"/>
                    </a:cubicBezTo>
                    <a:cubicBezTo>
                      <a:pt x="4787" y="4130"/>
                      <a:pt x="5046" y="4109"/>
                      <a:pt x="5305" y="4063"/>
                    </a:cubicBezTo>
                    <a:cubicBezTo>
                      <a:pt x="5376" y="4052"/>
                      <a:pt x="5424" y="3984"/>
                      <a:pt x="5413" y="3913"/>
                    </a:cubicBezTo>
                    <a:lnTo>
                      <a:pt x="5274" y="3091"/>
                    </a:lnTo>
                    <a:cubicBezTo>
                      <a:pt x="5263" y="3026"/>
                      <a:pt x="5206" y="2981"/>
                      <a:pt x="5144" y="2981"/>
                    </a:cubicBezTo>
                    <a:cubicBezTo>
                      <a:pt x="5138" y="2981"/>
                      <a:pt x="5131" y="2982"/>
                      <a:pt x="5124" y="2983"/>
                    </a:cubicBezTo>
                    <a:cubicBezTo>
                      <a:pt x="4921" y="3015"/>
                      <a:pt x="4739" y="3031"/>
                      <a:pt x="4569" y="3031"/>
                    </a:cubicBezTo>
                    <a:cubicBezTo>
                      <a:pt x="2853" y="3031"/>
                      <a:pt x="1403" y="1803"/>
                      <a:pt x="1120" y="109"/>
                    </a:cubicBezTo>
                    <a:cubicBezTo>
                      <a:pt x="1115" y="75"/>
                      <a:pt x="1095" y="45"/>
                      <a:pt x="1066" y="24"/>
                    </a:cubicBezTo>
                    <a:cubicBezTo>
                      <a:pt x="1045" y="9"/>
                      <a:pt x="1018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5"/>
              <p:cNvSpPr/>
              <p:nvPr/>
            </p:nvSpPr>
            <p:spPr>
              <a:xfrm>
                <a:off x="6868753" y="2391224"/>
                <a:ext cx="324981" cy="552300"/>
              </a:xfrm>
              <a:custGeom>
                <a:avLst/>
                <a:gdLst/>
                <a:ahLst/>
                <a:cxnLst/>
                <a:rect l="l" t="t" r="r" b="b"/>
                <a:pathLst>
                  <a:path w="5221" h="8873" extrusionOk="0">
                    <a:moveTo>
                      <a:pt x="752" y="0"/>
                    </a:moveTo>
                    <a:cubicBezTo>
                      <a:pt x="504" y="0"/>
                      <a:pt x="253" y="21"/>
                      <a:pt x="1" y="64"/>
                    </a:cubicBezTo>
                    <a:lnTo>
                      <a:pt x="142" y="895"/>
                    </a:lnTo>
                    <a:cubicBezTo>
                      <a:pt x="349" y="859"/>
                      <a:pt x="561" y="836"/>
                      <a:pt x="779" y="836"/>
                    </a:cubicBezTo>
                    <a:cubicBezTo>
                      <a:pt x="2784" y="836"/>
                      <a:pt x="4411" y="2462"/>
                      <a:pt x="4411" y="4468"/>
                    </a:cubicBezTo>
                    <a:cubicBezTo>
                      <a:pt x="4411" y="6278"/>
                      <a:pt x="3087" y="7774"/>
                      <a:pt x="1355" y="8050"/>
                    </a:cubicBezTo>
                    <a:lnTo>
                      <a:pt x="1494" y="8873"/>
                    </a:lnTo>
                    <a:cubicBezTo>
                      <a:pt x="3317" y="8563"/>
                      <a:pt x="4696" y="7188"/>
                      <a:pt x="5096" y="5494"/>
                    </a:cubicBezTo>
                    <a:cubicBezTo>
                      <a:pt x="5163" y="5211"/>
                      <a:pt x="5202" y="4921"/>
                      <a:pt x="5212" y="4624"/>
                    </a:cubicBezTo>
                    <a:cubicBezTo>
                      <a:pt x="5221" y="4328"/>
                      <a:pt x="5201" y="4026"/>
                      <a:pt x="5150" y="3722"/>
                    </a:cubicBezTo>
                    <a:cubicBezTo>
                      <a:pt x="4781" y="1542"/>
                      <a:pt x="2891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5"/>
              <p:cNvSpPr/>
              <p:nvPr/>
            </p:nvSpPr>
            <p:spPr>
              <a:xfrm>
                <a:off x="6859417" y="2382945"/>
                <a:ext cx="342534" cy="569977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9157" extrusionOk="0">
                    <a:moveTo>
                      <a:pt x="897" y="263"/>
                    </a:moveTo>
                    <a:cubicBezTo>
                      <a:pt x="2970" y="263"/>
                      <a:pt x="4812" y="1762"/>
                      <a:pt x="5169" y="3876"/>
                    </a:cubicBezTo>
                    <a:cubicBezTo>
                      <a:pt x="5220" y="4167"/>
                      <a:pt x="5240" y="4462"/>
                      <a:pt x="5230" y="4753"/>
                    </a:cubicBezTo>
                    <a:cubicBezTo>
                      <a:pt x="5220" y="5036"/>
                      <a:pt x="5181" y="5319"/>
                      <a:pt x="5116" y="5598"/>
                    </a:cubicBezTo>
                    <a:cubicBezTo>
                      <a:pt x="4723" y="7254"/>
                      <a:pt x="3409" y="8519"/>
                      <a:pt x="1747" y="8852"/>
                    </a:cubicBezTo>
                    <a:lnTo>
                      <a:pt x="1652" y="8290"/>
                    </a:lnTo>
                    <a:cubicBezTo>
                      <a:pt x="3421" y="7945"/>
                      <a:pt x="4691" y="6414"/>
                      <a:pt x="4690" y="4600"/>
                    </a:cubicBezTo>
                    <a:cubicBezTo>
                      <a:pt x="4690" y="2525"/>
                      <a:pt x="3001" y="836"/>
                      <a:pt x="926" y="836"/>
                    </a:cubicBezTo>
                    <a:cubicBezTo>
                      <a:pt x="755" y="836"/>
                      <a:pt x="581" y="850"/>
                      <a:pt x="397" y="877"/>
                    </a:cubicBezTo>
                    <a:lnTo>
                      <a:pt x="300" y="305"/>
                    </a:lnTo>
                    <a:cubicBezTo>
                      <a:pt x="500" y="277"/>
                      <a:pt x="699" y="263"/>
                      <a:pt x="897" y="263"/>
                    </a:cubicBezTo>
                    <a:close/>
                    <a:moveTo>
                      <a:pt x="901" y="1"/>
                    </a:moveTo>
                    <a:cubicBezTo>
                      <a:pt x="646" y="1"/>
                      <a:pt x="388" y="22"/>
                      <a:pt x="129" y="66"/>
                    </a:cubicBezTo>
                    <a:lnTo>
                      <a:pt x="0" y="88"/>
                    </a:lnTo>
                    <a:lnTo>
                      <a:pt x="184" y="1179"/>
                    </a:lnTo>
                    <a:lnTo>
                      <a:pt x="314" y="1156"/>
                    </a:lnTo>
                    <a:cubicBezTo>
                      <a:pt x="530" y="1116"/>
                      <a:pt x="732" y="1099"/>
                      <a:pt x="928" y="1099"/>
                    </a:cubicBezTo>
                    <a:cubicBezTo>
                      <a:pt x="2858" y="1099"/>
                      <a:pt x="4428" y="2670"/>
                      <a:pt x="4428" y="4600"/>
                    </a:cubicBezTo>
                    <a:cubicBezTo>
                      <a:pt x="4428" y="6329"/>
                      <a:pt x="3188" y="7781"/>
                      <a:pt x="1481" y="8053"/>
                    </a:cubicBezTo>
                    <a:lnTo>
                      <a:pt x="1351" y="8074"/>
                    </a:lnTo>
                    <a:lnTo>
                      <a:pt x="1535" y="9156"/>
                    </a:lnTo>
                    <a:lnTo>
                      <a:pt x="1665" y="9133"/>
                    </a:lnTo>
                    <a:cubicBezTo>
                      <a:pt x="3489" y="8823"/>
                      <a:pt x="4945" y="7460"/>
                      <a:pt x="5372" y="5657"/>
                    </a:cubicBezTo>
                    <a:cubicBezTo>
                      <a:pt x="5442" y="5363"/>
                      <a:pt x="5482" y="5060"/>
                      <a:pt x="5492" y="4760"/>
                    </a:cubicBezTo>
                    <a:cubicBezTo>
                      <a:pt x="5503" y="4453"/>
                      <a:pt x="5482" y="4140"/>
                      <a:pt x="5430" y="3832"/>
                    </a:cubicBezTo>
                    <a:cubicBezTo>
                      <a:pt x="5051" y="1591"/>
                      <a:pt x="3103" y="1"/>
                      <a:pt x="9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5"/>
              <p:cNvSpPr/>
              <p:nvPr/>
            </p:nvSpPr>
            <p:spPr>
              <a:xfrm>
                <a:off x="6340801" y="2475501"/>
                <a:ext cx="201238" cy="887053"/>
              </a:xfrm>
              <a:custGeom>
                <a:avLst/>
                <a:gdLst/>
                <a:ahLst/>
                <a:cxnLst/>
                <a:rect l="l" t="t" r="r" b="b"/>
                <a:pathLst>
                  <a:path w="3233" h="14251" extrusionOk="0">
                    <a:moveTo>
                      <a:pt x="1" y="1"/>
                    </a:moveTo>
                    <a:lnTo>
                      <a:pt x="1" y="14251"/>
                    </a:lnTo>
                    <a:lnTo>
                      <a:pt x="3232" y="14251"/>
                    </a:lnTo>
                    <a:lnTo>
                      <a:pt x="3232" y="1"/>
                    </a:lnTo>
                    <a:close/>
                  </a:path>
                </a:pathLst>
              </a:custGeom>
              <a:solidFill>
                <a:srgbClr val="121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5"/>
              <p:cNvSpPr/>
              <p:nvPr/>
            </p:nvSpPr>
            <p:spPr>
              <a:xfrm>
                <a:off x="6332709" y="2467409"/>
                <a:ext cx="217484" cy="903299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14512" extrusionOk="0">
                    <a:moveTo>
                      <a:pt x="3233" y="262"/>
                    </a:moveTo>
                    <a:lnTo>
                      <a:pt x="3233" y="14250"/>
                    </a:lnTo>
                    <a:lnTo>
                      <a:pt x="263" y="14250"/>
                    </a:lnTo>
                    <a:lnTo>
                      <a:pt x="263" y="262"/>
                    </a:lnTo>
                    <a:close/>
                    <a:moveTo>
                      <a:pt x="131" y="0"/>
                    </a:moveTo>
                    <a:cubicBezTo>
                      <a:pt x="58" y="0"/>
                      <a:pt x="0" y="58"/>
                      <a:pt x="0" y="131"/>
                    </a:cubicBezTo>
                    <a:lnTo>
                      <a:pt x="0" y="14381"/>
                    </a:lnTo>
                    <a:cubicBezTo>
                      <a:pt x="0" y="14453"/>
                      <a:pt x="58" y="14512"/>
                      <a:pt x="131" y="14512"/>
                    </a:cubicBezTo>
                    <a:lnTo>
                      <a:pt x="3362" y="14512"/>
                    </a:lnTo>
                    <a:cubicBezTo>
                      <a:pt x="3435" y="14512"/>
                      <a:pt x="3493" y="14453"/>
                      <a:pt x="3493" y="14381"/>
                    </a:cubicBezTo>
                    <a:lnTo>
                      <a:pt x="3493" y="131"/>
                    </a:lnTo>
                    <a:cubicBezTo>
                      <a:pt x="3493" y="58"/>
                      <a:pt x="3435" y="0"/>
                      <a:pt x="33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5"/>
              <p:cNvSpPr/>
              <p:nvPr/>
            </p:nvSpPr>
            <p:spPr>
              <a:xfrm>
                <a:off x="6627932" y="2800162"/>
                <a:ext cx="200180" cy="562384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9035" extrusionOk="0">
                    <a:moveTo>
                      <a:pt x="1" y="1"/>
                    </a:moveTo>
                    <a:lnTo>
                      <a:pt x="1" y="9035"/>
                    </a:lnTo>
                    <a:lnTo>
                      <a:pt x="3216" y="9035"/>
                    </a:lnTo>
                    <a:lnTo>
                      <a:pt x="3216" y="1"/>
                    </a:lnTo>
                    <a:close/>
                  </a:path>
                </a:pathLst>
              </a:custGeom>
              <a:solidFill>
                <a:srgbClr val="121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5"/>
              <p:cNvSpPr/>
              <p:nvPr/>
            </p:nvSpPr>
            <p:spPr>
              <a:xfrm>
                <a:off x="6619840" y="2792070"/>
                <a:ext cx="216426" cy="578630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9296" extrusionOk="0">
                    <a:moveTo>
                      <a:pt x="3215" y="262"/>
                    </a:moveTo>
                    <a:lnTo>
                      <a:pt x="3215" y="9034"/>
                    </a:lnTo>
                    <a:lnTo>
                      <a:pt x="263" y="9034"/>
                    </a:lnTo>
                    <a:lnTo>
                      <a:pt x="263" y="262"/>
                    </a:lnTo>
                    <a:close/>
                    <a:moveTo>
                      <a:pt x="131" y="0"/>
                    </a:moveTo>
                    <a:cubicBezTo>
                      <a:pt x="58" y="0"/>
                      <a:pt x="0" y="58"/>
                      <a:pt x="0" y="131"/>
                    </a:cubicBezTo>
                    <a:lnTo>
                      <a:pt x="0" y="9165"/>
                    </a:lnTo>
                    <a:cubicBezTo>
                      <a:pt x="0" y="9237"/>
                      <a:pt x="58" y="9296"/>
                      <a:pt x="131" y="9296"/>
                    </a:cubicBezTo>
                    <a:lnTo>
                      <a:pt x="3346" y="9296"/>
                    </a:lnTo>
                    <a:cubicBezTo>
                      <a:pt x="3418" y="9296"/>
                      <a:pt x="3477" y="9237"/>
                      <a:pt x="3477" y="9165"/>
                    </a:cubicBezTo>
                    <a:lnTo>
                      <a:pt x="3477" y="131"/>
                    </a:lnTo>
                    <a:cubicBezTo>
                      <a:pt x="3477" y="58"/>
                      <a:pt x="3418" y="0"/>
                      <a:pt x="3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5"/>
              <p:cNvSpPr/>
              <p:nvPr/>
            </p:nvSpPr>
            <p:spPr>
              <a:xfrm>
                <a:off x="6911079" y="3044964"/>
                <a:ext cx="200429" cy="317574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5102" extrusionOk="0">
                    <a:moveTo>
                      <a:pt x="0" y="0"/>
                    </a:moveTo>
                    <a:lnTo>
                      <a:pt x="0" y="5102"/>
                    </a:lnTo>
                    <a:lnTo>
                      <a:pt x="3220" y="5102"/>
                    </a:lnTo>
                    <a:lnTo>
                      <a:pt x="3220" y="0"/>
                    </a:lnTo>
                    <a:close/>
                  </a:path>
                </a:pathLst>
              </a:custGeom>
              <a:solidFill>
                <a:srgbClr val="121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5"/>
              <p:cNvSpPr/>
              <p:nvPr/>
            </p:nvSpPr>
            <p:spPr>
              <a:xfrm>
                <a:off x="6902863" y="3036810"/>
                <a:ext cx="216862" cy="333882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5364" extrusionOk="0">
                    <a:moveTo>
                      <a:pt x="3221" y="262"/>
                    </a:moveTo>
                    <a:lnTo>
                      <a:pt x="3221" y="5102"/>
                    </a:lnTo>
                    <a:lnTo>
                      <a:pt x="263" y="5102"/>
                    </a:lnTo>
                    <a:lnTo>
                      <a:pt x="263" y="262"/>
                    </a:lnTo>
                    <a:close/>
                    <a:moveTo>
                      <a:pt x="132" y="0"/>
                    </a:moveTo>
                    <a:cubicBezTo>
                      <a:pt x="60" y="0"/>
                      <a:pt x="1" y="58"/>
                      <a:pt x="1" y="131"/>
                    </a:cubicBezTo>
                    <a:lnTo>
                      <a:pt x="1" y="5233"/>
                    </a:lnTo>
                    <a:cubicBezTo>
                      <a:pt x="1" y="5305"/>
                      <a:pt x="60" y="5364"/>
                      <a:pt x="132" y="5364"/>
                    </a:cubicBezTo>
                    <a:lnTo>
                      <a:pt x="3352" y="5364"/>
                    </a:lnTo>
                    <a:cubicBezTo>
                      <a:pt x="3424" y="5364"/>
                      <a:pt x="3483" y="5305"/>
                      <a:pt x="3483" y="5233"/>
                    </a:cubicBezTo>
                    <a:lnTo>
                      <a:pt x="3483" y="131"/>
                    </a:lnTo>
                    <a:cubicBezTo>
                      <a:pt x="3483" y="58"/>
                      <a:pt x="3424" y="0"/>
                      <a:pt x="3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5"/>
              <p:cNvSpPr/>
              <p:nvPr/>
            </p:nvSpPr>
            <p:spPr>
              <a:xfrm>
                <a:off x="6323061" y="2475501"/>
                <a:ext cx="200491" cy="86682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13926" extrusionOk="0">
                    <a:moveTo>
                      <a:pt x="0" y="1"/>
                    </a:moveTo>
                    <a:lnTo>
                      <a:pt x="0" y="13926"/>
                    </a:lnTo>
                    <a:lnTo>
                      <a:pt x="3221" y="13926"/>
                    </a:lnTo>
                    <a:lnTo>
                      <a:pt x="32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5"/>
              <p:cNvSpPr/>
              <p:nvPr/>
            </p:nvSpPr>
            <p:spPr>
              <a:xfrm>
                <a:off x="6314969" y="2467409"/>
                <a:ext cx="216799" cy="883194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14189" extrusionOk="0">
                    <a:moveTo>
                      <a:pt x="3221" y="262"/>
                    </a:moveTo>
                    <a:lnTo>
                      <a:pt x="3221" y="13927"/>
                    </a:lnTo>
                    <a:lnTo>
                      <a:pt x="262" y="13927"/>
                    </a:lnTo>
                    <a:lnTo>
                      <a:pt x="262" y="262"/>
                    </a:lnTo>
                    <a:close/>
                    <a:moveTo>
                      <a:pt x="1" y="0"/>
                    </a:moveTo>
                    <a:lnTo>
                      <a:pt x="1" y="14189"/>
                    </a:lnTo>
                    <a:lnTo>
                      <a:pt x="3482" y="14189"/>
                    </a:lnTo>
                    <a:lnTo>
                      <a:pt x="3482" y="0"/>
                    </a:lnTo>
                    <a:close/>
                  </a:path>
                </a:pathLst>
              </a:custGeom>
              <a:solidFill>
                <a:srgbClr val="121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5"/>
              <p:cNvSpPr/>
              <p:nvPr/>
            </p:nvSpPr>
            <p:spPr>
              <a:xfrm>
                <a:off x="6609134" y="2800162"/>
                <a:ext cx="200553" cy="542154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8710" extrusionOk="0">
                    <a:moveTo>
                      <a:pt x="1" y="1"/>
                    </a:moveTo>
                    <a:lnTo>
                      <a:pt x="1" y="8710"/>
                    </a:lnTo>
                    <a:lnTo>
                      <a:pt x="3221" y="8710"/>
                    </a:lnTo>
                    <a:lnTo>
                      <a:pt x="322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5"/>
              <p:cNvSpPr/>
              <p:nvPr/>
            </p:nvSpPr>
            <p:spPr>
              <a:xfrm>
                <a:off x="6601042" y="2792132"/>
                <a:ext cx="216737" cy="558462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8972" extrusionOk="0">
                    <a:moveTo>
                      <a:pt x="3221" y="261"/>
                    </a:moveTo>
                    <a:lnTo>
                      <a:pt x="3221" y="8710"/>
                    </a:lnTo>
                    <a:lnTo>
                      <a:pt x="262" y="8710"/>
                    </a:lnTo>
                    <a:lnTo>
                      <a:pt x="262" y="261"/>
                    </a:lnTo>
                    <a:close/>
                    <a:moveTo>
                      <a:pt x="0" y="0"/>
                    </a:moveTo>
                    <a:lnTo>
                      <a:pt x="0" y="8972"/>
                    </a:lnTo>
                    <a:lnTo>
                      <a:pt x="3482" y="8972"/>
                    </a:lnTo>
                    <a:lnTo>
                      <a:pt x="3482" y="0"/>
                    </a:lnTo>
                    <a:close/>
                  </a:path>
                </a:pathLst>
              </a:custGeom>
              <a:solidFill>
                <a:srgbClr val="121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5"/>
              <p:cNvSpPr/>
              <p:nvPr/>
            </p:nvSpPr>
            <p:spPr>
              <a:xfrm>
                <a:off x="6892593" y="3044964"/>
                <a:ext cx="200429" cy="297531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4780" extrusionOk="0">
                    <a:moveTo>
                      <a:pt x="1" y="0"/>
                    </a:moveTo>
                    <a:lnTo>
                      <a:pt x="1" y="4779"/>
                    </a:lnTo>
                    <a:lnTo>
                      <a:pt x="3220" y="4779"/>
                    </a:lnTo>
                    <a:lnTo>
                      <a:pt x="3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5"/>
              <p:cNvSpPr/>
              <p:nvPr/>
            </p:nvSpPr>
            <p:spPr>
              <a:xfrm>
                <a:off x="6884501" y="3036873"/>
                <a:ext cx="216799" cy="313715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5040" extrusionOk="0">
                    <a:moveTo>
                      <a:pt x="3220" y="261"/>
                    </a:moveTo>
                    <a:lnTo>
                      <a:pt x="3220" y="4778"/>
                    </a:lnTo>
                    <a:lnTo>
                      <a:pt x="261" y="4778"/>
                    </a:lnTo>
                    <a:lnTo>
                      <a:pt x="261" y="261"/>
                    </a:lnTo>
                    <a:close/>
                    <a:moveTo>
                      <a:pt x="1" y="0"/>
                    </a:moveTo>
                    <a:lnTo>
                      <a:pt x="1" y="5040"/>
                    </a:lnTo>
                    <a:lnTo>
                      <a:pt x="3483" y="5040"/>
                    </a:lnTo>
                    <a:lnTo>
                      <a:pt x="3483" y="0"/>
                    </a:lnTo>
                    <a:close/>
                  </a:path>
                </a:pathLst>
              </a:custGeom>
              <a:solidFill>
                <a:srgbClr val="121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5"/>
              <p:cNvSpPr/>
              <p:nvPr/>
            </p:nvSpPr>
            <p:spPr>
              <a:xfrm>
                <a:off x="6323186" y="2475563"/>
                <a:ext cx="200429" cy="866948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13928" extrusionOk="0">
                    <a:moveTo>
                      <a:pt x="0" y="1"/>
                    </a:moveTo>
                    <a:lnTo>
                      <a:pt x="0" y="13927"/>
                    </a:lnTo>
                    <a:lnTo>
                      <a:pt x="3220" y="13927"/>
                    </a:lnTo>
                    <a:lnTo>
                      <a:pt x="32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5"/>
              <p:cNvSpPr/>
              <p:nvPr/>
            </p:nvSpPr>
            <p:spPr>
              <a:xfrm>
                <a:off x="6314969" y="2467409"/>
                <a:ext cx="216799" cy="883194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14189" extrusionOk="0">
                    <a:moveTo>
                      <a:pt x="3221" y="262"/>
                    </a:moveTo>
                    <a:lnTo>
                      <a:pt x="3221" y="13927"/>
                    </a:lnTo>
                    <a:lnTo>
                      <a:pt x="262" y="13927"/>
                    </a:lnTo>
                    <a:lnTo>
                      <a:pt x="262" y="262"/>
                    </a:lnTo>
                    <a:close/>
                    <a:moveTo>
                      <a:pt x="132" y="0"/>
                    </a:moveTo>
                    <a:cubicBezTo>
                      <a:pt x="60" y="0"/>
                      <a:pt x="1" y="58"/>
                      <a:pt x="1" y="131"/>
                    </a:cubicBezTo>
                    <a:lnTo>
                      <a:pt x="1" y="14058"/>
                    </a:lnTo>
                    <a:cubicBezTo>
                      <a:pt x="1" y="14131"/>
                      <a:pt x="60" y="14189"/>
                      <a:pt x="132" y="14189"/>
                    </a:cubicBezTo>
                    <a:lnTo>
                      <a:pt x="3352" y="14189"/>
                    </a:lnTo>
                    <a:cubicBezTo>
                      <a:pt x="3423" y="14189"/>
                      <a:pt x="3482" y="14129"/>
                      <a:pt x="3482" y="14057"/>
                    </a:cubicBezTo>
                    <a:lnTo>
                      <a:pt x="3482" y="131"/>
                    </a:lnTo>
                    <a:cubicBezTo>
                      <a:pt x="3482" y="58"/>
                      <a:pt x="3424" y="0"/>
                      <a:pt x="3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5"/>
              <p:cNvSpPr/>
              <p:nvPr/>
            </p:nvSpPr>
            <p:spPr>
              <a:xfrm>
                <a:off x="6007049" y="2319146"/>
                <a:ext cx="201238" cy="1043413"/>
              </a:xfrm>
              <a:custGeom>
                <a:avLst/>
                <a:gdLst/>
                <a:ahLst/>
                <a:cxnLst/>
                <a:rect l="l" t="t" r="r" b="b"/>
                <a:pathLst>
                  <a:path w="3233" h="16763" extrusionOk="0">
                    <a:moveTo>
                      <a:pt x="1" y="0"/>
                    </a:moveTo>
                    <a:lnTo>
                      <a:pt x="1" y="16763"/>
                    </a:lnTo>
                    <a:lnTo>
                      <a:pt x="3232" y="16763"/>
                    </a:lnTo>
                    <a:lnTo>
                      <a:pt x="3232" y="0"/>
                    </a:lnTo>
                    <a:close/>
                  </a:path>
                </a:pathLst>
              </a:custGeom>
              <a:solidFill>
                <a:srgbClr val="121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5"/>
              <p:cNvSpPr/>
              <p:nvPr/>
            </p:nvSpPr>
            <p:spPr>
              <a:xfrm>
                <a:off x="6000887" y="2312984"/>
                <a:ext cx="213500" cy="1055737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6961" extrusionOk="0">
                    <a:moveTo>
                      <a:pt x="3234" y="198"/>
                    </a:moveTo>
                    <a:lnTo>
                      <a:pt x="3234" y="16763"/>
                    </a:lnTo>
                    <a:lnTo>
                      <a:pt x="198" y="16763"/>
                    </a:lnTo>
                    <a:lnTo>
                      <a:pt x="198" y="198"/>
                    </a:lnTo>
                    <a:close/>
                    <a:moveTo>
                      <a:pt x="100" y="1"/>
                    </a:moveTo>
                    <a:cubicBezTo>
                      <a:pt x="45" y="1"/>
                      <a:pt x="1" y="44"/>
                      <a:pt x="1" y="99"/>
                    </a:cubicBezTo>
                    <a:lnTo>
                      <a:pt x="1" y="16862"/>
                    </a:lnTo>
                    <a:cubicBezTo>
                      <a:pt x="1" y="16916"/>
                      <a:pt x="45" y="16960"/>
                      <a:pt x="100" y="16960"/>
                    </a:cubicBezTo>
                    <a:lnTo>
                      <a:pt x="3331" y="16960"/>
                    </a:lnTo>
                    <a:cubicBezTo>
                      <a:pt x="3385" y="16960"/>
                      <a:pt x="3430" y="16917"/>
                      <a:pt x="3430" y="16862"/>
                    </a:cubicBezTo>
                    <a:lnTo>
                      <a:pt x="3430" y="99"/>
                    </a:lnTo>
                    <a:cubicBezTo>
                      <a:pt x="3430" y="44"/>
                      <a:pt x="3385" y="1"/>
                      <a:pt x="3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5"/>
              <p:cNvSpPr/>
              <p:nvPr/>
            </p:nvSpPr>
            <p:spPr>
              <a:xfrm>
                <a:off x="5989310" y="2321760"/>
                <a:ext cx="200429" cy="1020756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16399" extrusionOk="0">
                    <a:moveTo>
                      <a:pt x="0" y="1"/>
                    </a:moveTo>
                    <a:lnTo>
                      <a:pt x="0" y="16398"/>
                    </a:lnTo>
                    <a:lnTo>
                      <a:pt x="3219" y="16398"/>
                    </a:lnTo>
                    <a:lnTo>
                      <a:pt x="32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5"/>
              <p:cNvSpPr/>
              <p:nvPr/>
            </p:nvSpPr>
            <p:spPr>
              <a:xfrm>
                <a:off x="5981156" y="2313668"/>
                <a:ext cx="216799" cy="1036939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16659" extrusionOk="0">
                    <a:moveTo>
                      <a:pt x="3221" y="261"/>
                    </a:moveTo>
                    <a:lnTo>
                      <a:pt x="3221" y="16397"/>
                    </a:lnTo>
                    <a:lnTo>
                      <a:pt x="262" y="16397"/>
                    </a:lnTo>
                    <a:lnTo>
                      <a:pt x="262" y="261"/>
                    </a:lnTo>
                    <a:close/>
                    <a:moveTo>
                      <a:pt x="0" y="0"/>
                    </a:moveTo>
                    <a:lnTo>
                      <a:pt x="0" y="16659"/>
                    </a:lnTo>
                    <a:lnTo>
                      <a:pt x="3482" y="16659"/>
                    </a:lnTo>
                    <a:lnTo>
                      <a:pt x="3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5"/>
              <p:cNvSpPr/>
              <p:nvPr/>
            </p:nvSpPr>
            <p:spPr>
              <a:xfrm>
                <a:off x="6609134" y="2800224"/>
                <a:ext cx="200429" cy="542278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8712" extrusionOk="0">
                    <a:moveTo>
                      <a:pt x="1" y="1"/>
                    </a:moveTo>
                    <a:lnTo>
                      <a:pt x="1" y="8711"/>
                    </a:lnTo>
                    <a:lnTo>
                      <a:pt x="3220" y="8711"/>
                    </a:lnTo>
                    <a:lnTo>
                      <a:pt x="32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5"/>
              <p:cNvSpPr/>
              <p:nvPr/>
            </p:nvSpPr>
            <p:spPr>
              <a:xfrm>
                <a:off x="6601042" y="2792132"/>
                <a:ext cx="216737" cy="558462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8972" extrusionOk="0">
                    <a:moveTo>
                      <a:pt x="3221" y="261"/>
                    </a:moveTo>
                    <a:lnTo>
                      <a:pt x="3221" y="8710"/>
                    </a:lnTo>
                    <a:lnTo>
                      <a:pt x="262" y="8710"/>
                    </a:lnTo>
                    <a:lnTo>
                      <a:pt x="262" y="261"/>
                    </a:lnTo>
                    <a:close/>
                    <a:moveTo>
                      <a:pt x="0" y="0"/>
                    </a:moveTo>
                    <a:lnTo>
                      <a:pt x="0" y="8972"/>
                    </a:lnTo>
                    <a:lnTo>
                      <a:pt x="3482" y="8972"/>
                    </a:lnTo>
                    <a:lnTo>
                      <a:pt x="3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5"/>
              <p:cNvSpPr/>
              <p:nvPr/>
            </p:nvSpPr>
            <p:spPr>
              <a:xfrm>
                <a:off x="6892593" y="3044964"/>
                <a:ext cx="200429" cy="297531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4780" extrusionOk="0">
                    <a:moveTo>
                      <a:pt x="1" y="0"/>
                    </a:moveTo>
                    <a:lnTo>
                      <a:pt x="1" y="4779"/>
                    </a:lnTo>
                    <a:lnTo>
                      <a:pt x="3220" y="4779"/>
                    </a:lnTo>
                    <a:lnTo>
                      <a:pt x="32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5"/>
              <p:cNvSpPr/>
              <p:nvPr/>
            </p:nvSpPr>
            <p:spPr>
              <a:xfrm>
                <a:off x="6884501" y="3036873"/>
                <a:ext cx="216799" cy="313715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5040" extrusionOk="0">
                    <a:moveTo>
                      <a:pt x="3220" y="261"/>
                    </a:moveTo>
                    <a:lnTo>
                      <a:pt x="3220" y="4778"/>
                    </a:lnTo>
                    <a:lnTo>
                      <a:pt x="261" y="4778"/>
                    </a:lnTo>
                    <a:lnTo>
                      <a:pt x="261" y="261"/>
                    </a:lnTo>
                    <a:close/>
                    <a:moveTo>
                      <a:pt x="1" y="0"/>
                    </a:moveTo>
                    <a:lnTo>
                      <a:pt x="1" y="5040"/>
                    </a:lnTo>
                    <a:lnTo>
                      <a:pt x="3483" y="5040"/>
                    </a:lnTo>
                    <a:lnTo>
                      <a:pt x="34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5"/>
              <p:cNvSpPr/>
              <p:nvPr/>
            </p:nvSpPr>
            <p:spPr>
              <a:xfrm>
                <a:off x="7196467" y="3233686"/>
                <a:ext cx="200491" cy="13015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091" extrusionOk="0">
                    <a:moveTo>
                      <a:pt x="0" y="0"/>
                    </a:moveTo>
                    <a:lnTo>
                      <a:pt x="0" y="2091"/>
                    </a:lnTo>
                    <a:lnTo>
                      <a:pt x="3221" y="2091"/>
                    </a:lnTo>
                    <a:lnTo>
                      <a:pt x="3221" y="0"/>
                    </a:lnTo>
                    <a:close/>
                  </a:path>
                </a:pathLst>
              </a:custGeom>
              <a:solidFill>
                <a:srgbClr val="121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5"/>
              <p:cNvSpPr/>
              <p:nvPr/>
            </p:nvSpPr>
            <p:spPr>
              <a:xfrm>
                <a:off x="7188313" y="3225594"/>
                <a:ext cx="216799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2352" extrusionOk="0">
                    <a:moveTo>
                      <a:pt x="3221" y="261"/>
                    </a:moveTo>
                    <a:lnTo>
                      <a:pt x="3221" y="2090"/>
                    </a:lnTo>
                    <a:lnTo>
                      <a:pt x="262" y="2090"/>
                    </a:lnTo>
                    <a:lnTo>
                      <a:pt x="262" y="261"/>
                    </a:lnTo>
                    <a:close/>
                    <a:moveTo>
                      <a:pt x="131" y="1"/>
                    </a:moveTo>
                    <a:cubicBezTo>
                      <a:pt x="59" y="1"/>
                      <a:pt x="1" y="60"/>
                      <a:pt x="1" y="133"/>
                    </a:cubicBezTo>
                    <a:lnTo>
                      <a:pt x="1" y="2221"/>
                    </a:lnTo>
                    <a:cubicBezTo>
                      <a:pt x="1" y="2293"/>
                      <a:pt x="59" y="2351"/>
                      <a:pt x="131" y="2351"/>
                    </a:cubicBezTo>
                    <a:lnTo>
                      <a:pt x="3352" y="2351"/>
                    </a:lnTo>
                    <a:cubicBezTo>
                      <a:pt x="3424" y="2351"/>
                      <a:pt x="3482" y="2292"/>
                      <a:pt x="3482" y="2221"/>
                    </a:cubicBezTo>
                    <a:lnTo>
                      <a:pt x="3482" y="133"/>
                    </a:lnTo>
                    <a:cubicBezTo>
                      <a:pt x="3482" y="60"/>
                      <a:pt x="3424" y="1"/>
                      <a:pt x="3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5"/>
              <p:cNvSpPr/>
              <p:nvPr/>
            </p:nvSpPr>
            <p:spPr>
              <a:xfrm>
                <a:off x="7177981" y="3233686"/>
                <a:ext cx="200491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1947" extrusionOk="0">
                    <a:moveTo>
                      <a:pt x="1" y="0"/>
                    </a:moveTo>
                    <a:lnTo>
                      <a:pt x="1" y="1946"/>
                    </a:lnTo>
                    <a:lnTo>
                      <a:pt x="3221" y="1946"/>
                    </a:lnTo>
                    <a:lnTo>
                      <a:pt x="32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5"/>
              <p:cNvSpPr/>
              <p:nvPr/>
            </p:nvSpPr>
            <p:spPr>
              <a:xfrm>
                <a:off x="7169827" y="3225532"/>
                <a:ext cx="216799" cy="137499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2209" extrusionOk="0">
                    <a:moveTo>
                      <a:pt x="3222" y="263"/>
                    </a:moveTo>
                    <a:lnTo>
                      <a:pt x="3222" y="1947"/>
                    </a:lnTo>
                    <a:lnTo>
                      <a:pt x="262" y="1947"/>
                    </a:lnTo>
                    <a:lnTo>
                      <a:pt x="262" y="263"/>
                    </a:lnTo>
                    <a:close/>
                    <a:moveTo>
                      <a:pt x="1" y="1"/>
                    </a:moveTo>
                    <a:lnTo>
                      <a:pt x="1" y="2208"/>
                    </a:lnTo>
                    <a:lnTo>
                      <a:pt x="3483" y="2208"/>
                    </a:lnTo>
                    <a:lnTo>
                      <a:pt x="3483" y="1"/>
                    </a:lnTo>
                    <a:close/>
                  </a:path>
                </a:pathLst>
              </a:custGeom>
              <a:solidFill>
                <a:srgbClr val="121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5"/>
              <p:cNvSpPr/>
              <p:nvPr/>
            </p:nvSpPr>
            <p:spPr>
              <a:xfrm>
                <a:off x="7177981" y="3233686"/>
                <a:ext cx="200491" cy="121191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1947" extrusionOk="0">
                    <a:moveTo>
                      <a:pt x="1" y="0"/>
                    </a:moveTo>
                    <a:lnTo>
                      <a:pt x="1" y="1946"/>
                    </a:lnTo>
                    <a:lnTo>
                      <a:pt x="3221" y="1946"/>
                    </a:lnTo>
                    <a:lnTo>
                      <a:pt x="32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5"/>
              <p:cNvSpPr/>
              <p:nvPr/>
            </p:nvSpPr>
            <p:spPr>
              <a:xfrm>
                <a:off x="7169827" y="3225532"/>
                <a:ext cx="216799" cy="137499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2209" extrusionOk="0">
                    <a:moveTo>
                      <a:pt x="3222" y="263"/>
                    </a:moveTo>
                    <a:lnTo>
                      <a:pt x="3222" y="1947"/>
                    </a:lnTo>
                    <a:lnTo>
                      <a:pt x="262" y="1947"/>
                    </a:lnTo>
                    <a:lnTo>
                      <a:pt x="262" y="263"/>
                    </a:lnTo>
                    <a:close/>
                    <a:moveTo>
                      <a:pt x="132" y="1"/>
                    </a:moveTo>
                    <a:cubicBezTo>
                      <a:pt x="59" y="1"/>
                      <a:pt x="1" y="59"/>
                      <a:pt x="1" y="131"/>
                    </a:cubicBezTo>
                    <a:lnTo>
                      <a:pt x="1" y="2077"/>
                    </a:lnTo>
                    <a:cubicBezTo>
                      <a:pt x="1" y="2150"/>
                      <a:pt x="59" y="2208"/>
                      <a:pt x="132" y="2208"/>
                    </a:cubicBezTo>
                    <a:lnTo>
                      <a:pt x="3352" y="2208"/>
                    </a:lnTo>
                    <a:cubicBezTo>
                      <a:pt x="3424" y="2208"/>
                      <a:pt x="3483" y="2150"/>
                      <a:pt x="3483" y="2077"/>
                    </a:cubicBezTo>
                    <a:lnTo>
                      <a:pt x="3483" y="131"/>
                    </a:lnTo>
                    <a:cubicBezTo>
                      <a:pt x="3483" y="59"/>
                      <a:pt x="3424" y="1"/>
                      <a:pt x="3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5"/>
              <p:cNvSpPr/>
              <p:nvPr/>
            </p:nvSpPr>
            <p:spPr>
              <a:xfrm>
                <a:off x="5230992" y="3043284"/>
                <a:ext cx="657556" cy="657432"/>
              </a:xfrm>
              <a:custGeom>
                <a:avLst/>
                <a:gdLst/>
                <a:ahLst/>
                <a:cxnLst/>
                <a:rect l="l" t="t" r="r" b="b"/>
                <a:pathLst>
                  <a:path w="10564" h="10562" extrusionOk="0">
                    <a:moveTo>
                      <a:pt x="5282" y="0"/>
                    </a:moveTo>
                    <a:cubicBezTo>
                      <a:pt x="2366" y="0"/>
                      <a:pt x="1" y="2364"/>
                      <a:pt x="1" y="5280"/>
                    </a:cubicBezTo>
                    <a:cubicBezTo>
                      <a:pt x="1" y="8197"/>
                      <a:pt x="2366" y="10562"/>
                      <a:pt x="5282" y="10562"/>
                    </a:cubicBezTo>
                    <a:cubicBezTo>
                      <a:pt x="8198" y="10562"/>
                      <a:pt x="10563" y="8197"/>
                      <a:pt x="10563" y="5280"/>
                    </a:cubicBezTo>
                    <a:lnTo>
                      <a:pt x="5282" y="5280"/>
                    </a:lnTo>
                    <a:lnTo>
                      <a:pt x="5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5"/>
              <p:cNvSpPr/>
              <p:nvPr/>
            </p:nvSpPr>
            <p:spPr>
              <a:xfrm>
                <a:off x="5223523" y="3035628"/>
                <a:ext cx="672495" cy="672495"/>
              </a:xfrm>
              <a:custGeom>
                <a:avLst/>
                <a:gdLst/>
                <a:ahLst/>
                <a:cxnLst/>
                <a:rect l="l" t="t" r="r" b="b"/>
                <a:pathLst>
                  <a:path w="10804" h="10804" extrusionOk="0">
                    <a:moveTo>
                      <a:pt x="5283" y="244"/>
                    </a:moveTo>
                    <a:lnTo>
                      <a:pt x="5283" y="5403"/>
                    </a:lnTo>
                    <a:cubicBezTo>
                      <a:pt x="5283" y="5470"/>
                      <a:pt x="5336" y="5525"/>
                      <a:pt x="5403" y="5525"/>
                    </a:cubicBezTo>
                    <a:lnTo>
                      <a:pt x="10562" y="5525"/>
                    </a:lnTo>
                    <a:cubicBezTo>
                      <a:pt x="10497" y="8314"/>
                      <a:pt x="8208" y="10564"/>
                      <a:pt x="5403" y="10564"/>
                    </a:cubicBezTo>
                    <a:cubicBezTo>
                      <a:pt x="2558" y="10564"/>
                      <a:pt x="243" y="8249"/>
                      <a:pt x="243" y="5403"/>
                    </a:cubicBezTo>
                    <a:cubicBezTo>
                      <a:pt x="243" y="2598"/>
                      <a:pt x="2492" y="310"/>
                      <a:pt x="5283" y="244"/>
                    </a:cubicBezTo>
                    <a:close/>
                    <a:moveTo>
                      <a:pt x="5402" y="1"/>
                    </a:moveTo>
                    <a:cubicBezTo>
                      <a:pt x="2423" y="1"/>
                      <a:pt x="0" y="2424"/>
                      <a:pt x="0" y="5402"/>
                    </a:cubicBezTo>
                    <a:cubicBezTo>
                      <a:pt x="0" y="8381"/>
                      <a:pt x="2423" y="10804"/>
                      <a:pt x="5402" y="10804"/>
                    </a:cubicBezTo>
                    <a:cubicBezTo>
                      <a:pt x="8380" y="10804"/>
                      <a:pt x="10804" y="8382"/>
                      <a:pt x="10804" y="5403"/>
                    </a:cubicBezTo>
                    <a:cubicBezTo>
                      <a:pt x="10804" y="5337"/>
                      <a:pt x="10749" y="5283"/>
                      <a:pt x="10683" y="5283"/>
                    </a:cubicBezTo>
                    <a:lnTo>
                      <a:pt x="5522" y="5283"/>
                    </a:lnTo>
                    <a:lnTo>
                      <a:pt x="5522" y="121"/>
                    </a:lnTo>
                    <a:cubicBezTo>
                      <a:pt x="5522" y="55"/>
                      <a:pt x="5468" y="1"/>
                      <a:pt x="5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5"/>
              <p:cNvSpPr/>
              <p:nvPr/>
            </p:nvSpPr>
            <p:spPr>
              <a:xfrm>
                <a:off x="5648275" y="3107207"/>
                <a:ext cx="176340" cy="176278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2832" extrusionOk="0">
                    <a:moveTo>
                      <a:pt x="1" y="0"/>
                    </a:moveTo>
                    <a:lnTo>
                      <a:pt x="1" y="2832"/>
                    </a:lnTo>
                    <a:lnTo>
                      <a:pt x="2833" y="2832"/>
                    </a:lnTo>
                    <a:cubicBezTo>
                      <a:pt x="2833" y="1268"/>
                      <a:pt x="1566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5"/>
              <p:cNvSpPr/>
              <p:nvPr/>
            </p:nvSpPr>
            <p:spPr>
              <a:xfrm>
                <a:off x="5640744" y="3099552"/>
                <a:ext cx="191341" cy="191341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074" extrusionOk="0">
                    <a:moveTo>
                      <a:pt x="242" y="246"/>
                    </a:moveTo>
                    <a:cubicBezTo>
                      <a:pt x="1641" y="307"/>
                      <a:pt x="2768" y="1434"/>
                      <a:pt x="2830" y="2834"/>
                    </a:cubicBezTo>
                    <a:lnTo>
                      <a:pt x="242" y="2834"/>
                    </a:lnTo>
                    <a:lnTo>
                      <a:pt x="242" y="246"/>
                    </a:lnTo>
                    <a:close/>
                    <a:moveTo>
                      <a:pt x="0" y="1"/>
                    </a:moveTo>
                    <a:lnTo>
                      <a:pt x="0" y="3074"/>
                    </a:lnTo>
                    <a:lnTo>
                      <a:pt x="3073" y="3074"/>
                    </a:lnTo>
                    <a:lnTo>
                      <a:pt x="3073" y="2954"/>
                    </a:lnTo>
                    <a:cubicBezTo>
                      <a:pt x="3073" y="1325"/>
                      <a:pt x="1749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5"/>
              <p:cNvSpPr/>
              <p:nvPr/>
            </p:nvSpPr>
            <p:spPr>
              <a:xfrm>
                <a:off x="7244706" y="2725719"/>
                <a:ext cx="375898" cy="371167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5963" extrusionOk="0">
                    <a:moveTo>
                      <a:pt x="3021" y="1356"/>
                    </a:moveTo>
                    <a:cubicBezTo>
                      <a:pt x="3321" y="1356"/>
                      <a:pt x="3624" y="1439"/>
                      <a:pt x="3894" y="1612"/>
                    </a:cubicBezTo>
                    <a:cubicBezTo>
                      <a:pt x="4651" y="2095"/>
                      <a:pt x="4873" y="3100"/>
                      <a:pt x="4389" y="3857"/>
                    </a:cubicBezTo>
                    <a:cubicBezTo>
                      <a:pt x="4078" y="4341"/>
                      <a:pt x="3553" y="4606"/>
                      <a:pt x="3017" y="4606"/>
                    </a:cubicBezTo>
                    <a:cubicBezTo>
                      <a:pt x="2718" y="4606"/>
                      <a:pt x="2416" y="4523"/>
                      <a:pt x="2145" y="4351"/>
                    </a:cubicBezTo>
                    <a:cubicBezTo>
                      <a:pt x="1388" y="3868"/>
                      <a:pt x="1167" y="2862"/>
                      <a:pt x="1651" y="2106"/>
                    </a:cubicBezTo>
                    <a:cubicBezTo>
                      <a:pt x="1960" y="1621"/>
                      <a:pt x="2485" y="1356"/>
                      <a:pt x="3021" y="1356"/>
                    </a:cubicBezTo>
                    <a:close/>
                    <a:moveTo>
                      <a:pt x="2451" y="0"/>
                    </a:moveTo>
                    <a:cubicBezTo>
                      <a:pt x="2423" y="0"/>
                      <a:pt x="2394" y="3"/>
                      <a:pt x="2365" y="10"/>
                    </a:cubicBezTo>
                    <a:cubicBezTo>
                      <a:pt x="2150" y="58"/>
                      <a:pt x="2014" y="270"/>
                      <a:pt x="2062" y="485"/>
                    </a:cubicBezTo>
                    <a:lnTo>
                      <a:pt x="2155" y="908"/>
                    </a:lnTo>
                    <a:cubicBezTo>
                      <a:pt x="1863" y="1031"/>
                      <a:pt x="1596" y="1213"/>
                      <a:pt x="1373" y="1455"/>
                    </a:cubicBezTo>
                    <a:lnTo>
                      <a:pt x="1007" y="1222"/>
                    </a:lnTo>
                    <a:cubicBezTo>
                      <a:pt x="940" y="1179"/>
                      <a:pt x="866" y="1159"/>
                      <a:pt x="792" y="1159"/>
                    </a:cubicBezTo>
                    <a:cubicBezTo>
                      <a:pt x="660" y="1159"/>
                      <a:pt x="532" y="1224"/>
                      <a:pt x="455" y="1343"/>
                    </a:cubicBezTo>
                    <a:cubicBezTo>
                      <a:pt x="338" y="1529"/>
                      <a:pt x="391" y="1775"/>
                      <a:pt x="578" y="1894"/>
                    </a:cubicBezTo>
                    <a:lnTo>
                      <a:pt x="943" y="2128"/>
                    </a:lnTo>
                    <a:cubicBezTo>
                      <a:pt x="818" y="2432"/>
                      <a:pt x="764" y="2752"/>
                      <a:pt x="776" y="3068"/>
                    </a:cubicBezTo>
                    <a:lnTo>
                      <a:pt x="351" y="3161"/>
                    </a:lnTo>
                    <a:cubicBezTo>
                      <a:pt x="137" y="3209"/>
                      <a:pt x="1" y="3422"/>
                      <a:pt x="48" y="3636"/>
                    </a:cubicBezTo>
                    <a:cubicBezTo>
                      <a:pt x="90" y="3822"/>
                      <a:pt x="255" y="3949"/>
                      <a:pt x="437" y="3949"/>
                    </a:cubicBezTo>
                    <a:cubicBezTo>
                      <a:pt x="465" y="3949"/>
                      <a:pt x="494" y="3946"/>
                      <a:pt x="523" y="3940"/>
                    </a:cubicBezTo>
                    <a:lnTo>
                      <a:pt x="947" y="3846"/>
                    </a:lnTo>
                    <a:cubicBezTo>
                      <a:pt x="1069" y="4138"/>
                      <a:pt x="1252" y="4405"/>
                      <a:pt x="1494" y="4628"/>
                    </a:cubicBezTo>
                    <a:lnTo>
                      <a:pt x="1260" y="4994"/>
                    </a:lnTo>
                    <a:cubicBezTo>
                      <a:pt x="1142" y="5179"/>
                      <a:pt x="1195" y="5426"/>
                      <a:pt x="1382" y="5545"/>
                    </a:cubicBezTo>
                    <a:cubicBezTo>
                      <a:pt x="1449" y="5588"/>
                      <a:pt x="1523" y="5608"/>
                      <a:pt x="1597" y="5608"/>
                    </a:cubicBezTo>
                    <a:cubicBezTo>
                      <a:pt x="1728" y="5608"/>
                      <a:pt x="1856" y="5543"/>
                      <a:pt x="1933" y="5423"/>
                    </a:cubicBezTo>
                    <a:lnTo>
                      <a:pt x="2166" y="5057"/>
                    </a:lnTo>
                    <a:cubicBezTo>
                      <a:pt x="2444" y="5171"/>
                      <a:pt x="2736" y="5226"/>
                      <a:pt x="3023" y="5226"/>
                    </a:cubicBezTo>
                    <a:cubicBezTo>
                      <a:pt x="3051" y="5226"/>
                      <a:pt x="3078" y="5225"/>
                      <a:pt x="3106" y="5225"/>
                    </a:cubicBezTo>
                    <a:lnTo>
                      <a:pt x="3199" y="5649"/>
                    </a:lnTo>
                    <a:cubicBezTo>
                      <a:pt x="3241" y="5835"/>
                      <a:pt x="3406" y="5963"/>
                      <a:pt x="3589" y="5963"/>
                    </a:cubicBezTo>
                    <a:cubicBezTo>
                      <a:pt x="3617" y="5963"/>
                      <a:pt x="3646" y="5959"/>
                      <a:pt x="3674" y="5953"/>
                    </a:cubicBezTo>
                    <a:cubicBezTo>
                      <a:pt x="3889" y="5904"/>
                      <a:pt x="4026" y="5692"/>
                      <a:pt x="3977" y="5478"/>
                    </a:cubicBezTo>
                    <a:lnTo>
                      <a:pt x="3884" y="5053"/>
                    </a:lnTo>
                    <a:cubicBezTo>
                      <a:pt x="4176" y="4932"/>
                      <a:pt x="4443" y="4749"/>
                      <a:pt x="4666" y="4507"/>
                    </a:cubicBezTo>
                    <a:lnTo>
                      <a:pt x="5032" y="4741"/>
                    </a:lnTo>
                    <a:cubicBezTo>
                      <a:pt x="5099" y="4783"/>
                      <a:pt x="5173" y="4804"/>
                      <a:pt x="5247" y="4804"/>
                    </a:cubicBezTo>
                    <a:cubicBezTo>
                      <a:pt x="5379" y="4804"/>
                      <a:pt x="5507" y="4739"/>
                      <a:pt x="5584" y="4619"/>
                    </a:cubicBezTo>
                    <a:cubicBezTo>
                      <a:pt x="5701" y="4434"/>
                      <a:pt x="5648" y="4187"/>
                      <a:pt x="5461" y="4067"/>
                    </a:cubicBezTo>
                    <a:lnTo>
                      <a:pt x="5096" y="3834"/>
                    </a:lnTo>
                    <a:cubicBezTo>
                      <a:pt x="5221" y="3531"/>
                      <a:pt x="5275" y="3210"/>
                      <a:pt x="5263" y="2895"/>
                    </a:cubicBezTo>
                    <a:lnTo>
                      <a:pt x="5688" y="2801"/>
                    </a:lnTo>
                    <a:cubicBezTo>
                      <a:pt x="5902" y="2754"/>
                      <a:pt x="6038" y="2541"/>
                      <a:pt x="5991" y="2327"/>
                    </a:cubicBezTo>
                    <a:cubicBezTo>
                      <a:pt x="5949" y="2140"/>
                      <a:pt x="5785" y="2013"/>
                      <a:pt x="5603" y="2013"/>
                    </a:cubicBezTo>
                    <a:cubicBezTo>
                      <a:pt x="5574" y="2013"/>
                      <a:pt x="5545" y="2016"/>
                      <a:pt x="5516" y="2023"/>
                    </a:cubicBezTo>
                    <a:lnTo>
                      <a:pt x="5092" y="2116"/>
                    </a:lnTo>
                    <a:cubicBezTo>
                      <a:pt x="4969" y="1825"/>
                      <a:pt x="4787" y="1558"/>
                      <a:pt x="4546" y="1335"/>
                    </a:cubicBezTo>
                    <a:lnTo>
                      <a:pt x="4780" y="969"/>
                    </a:lnTo>
                    <a:cubicBezTo>
                      <a:pt x="4897" y="783"/>
                      <a:pt x="4844" y="537"/>
                      <a:pt x="4657" y="417"/>
                    </a:cubicBezTo>
                    <a:cubicBezTo>
                      <a:pt x="4590" y="375"/>
                      <a:pt x="4516" y="355"/>
                      <a:pt x="4442" y="355"/>
                    </a:cubicBezTo>
                    <a:cubicBezTo>
                      <a:pt x="4311" y="355"/>
                      <a:pt x="4182" y="419"/>
                      <a:pt x="4106" y="539"/>
                    </a:cubicBezTo>
                    <a:lnTo>
                      <a:pt x="3873" y="905"/>
                    </a:lnTo>
                    <a:cubicBezTo>
                      <a:pt x="3597" y="792"/>
                      <a:pt x="3308" y="736"/>
                      <a:pt x="3021" y="736"/>
                    </a:cubicBezTo>
                    <a:cubicBezTo>
                      <a:pt x="2992" y="736"/>
                      <a:pt x="2962" y="737"/>
                      <a:pt x="2933" y="738"/>
                    </a:cubicBezTo>
                    <a:lnTo>
                      <a:pt x="2840" y="314"/>
                    </a:lnTo>
                    <a:cubicBezTo>
                      <a:pt x="2799" y="127"/>
                      <a:pt x="2634" y="0"/>
                      <a:pt x="2451" y="0"/>
                    </a:cubicBezTo>
                    <a:close/>
                  </a:path>
                </a:pathLst>
              </a:custGeom>
              <a:solidFill>
                <a:srgbClr val="00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5"/>
              <p:cNvSpPr/>
              <p:nvPr/>
            </p:nvSpPr>
            <p:spPr>
              <a:xfrm>
                <a:off x="7240909" y="2720428"/>
                <a:ext cx="385421" cy="381562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6130" extrusionOk="0">
                    <a:moveTo>
                      <a:pt x="3084" y="1525"/>
                    </a:moveTo>
                    <a:cubicBezTo>
                      <a:pt x="3374" y="1525"/>
                      <a:pt x="3660" y="1607"/>
                      <a:pt x="3911" y="1768"/>
                    </a:cubicBezTo>
                    <a:cubicBezTo>
                      <a:pt x="4258" y="1989"/>
                      <a:pt x="4498" y="2332"/>
                      <a:pt x="4586" y="2735"/>
                    </a:cubicBezTo>
                    <a:cubicBezTo>
                      <a:pt x="4675" y="3136"/>
                      <a:pt x="4602" y="3549"/>
                      <a:pt x="4380" y="3896"/>
                    </a:cubicBezTo>
                    <a:cubicBezTo>
                      <a:pt x="4086" y="4356"/>
                      <a:pt x="3587" y="4607"/>
                      <a:pt x="3078" y="4607"/>
                    </a:cubicBezTo>
                    <a:cubicBezTo>
                      <a:pt x="2795" y="4607"/>
                      <a:pt x="2508" y="4529"/>
                      <a:pt x="2251" y="4365"/>
                    </a:cubicBezTo>
                    <a:cubicBezTo>
                      <a:pt x="1535" y="3907"/>
                      <a:pt x="1324" y="2953"/>
                      <a:pt x="1781" y="2237"/>
                    </a:cubicBezTo>
                    <a:cubicBezTo>
                      <a:pt x="2003" y="1889"/>
                      <a:pt x="2347" y="1649"/>
                      <a:pt x="2749" y="1561"/>
                    </a:cubicBezTo>
                    <a:cubicBezTo>
                      <a:pt x="2860" y="1536"/>
                      <a:pt x="2973" y="1525"/>
                      <a:pt x="3084" y="1525"/>
                    </a:cubicBezTo>
                    <a:close/>
                    <a:moveTo>
                      <a:pt x="3085" y="1358"/>
                    </a:moveTo>
                    <a:cubicBezTo>
                      <a:pt x="2961" y="1358"/>
                      <a:pt x="2836" y="1372"/>
                      <a:pt x="2713" y="1399"/>
                    </a:cubicBezTo>
                    <a:cubicBezTo>
                      <a:pt x="2268" y="1498"/>
                      <a:pt x="1886" y="1763"/>
                      <a:pt x="1641" y="2147"/>
                    </a:cubicBezTo>
                    <a:cubicBezTo>
                      <a:pt x="1396" y="2531"/>
                      <a:pt x="1314" y="2989"/>
                      <a:pt x="1413" y="3434"/>
                    </a:cubicBezTo>
                    <a:cubicBezTo>
                      <a:pt x="1511" y="3879"/>
                      <a:pt x="1777" y="4260"/>
                      <a:pt x="2161" y="4505"/>
                    </a:cubicBezTo>
                    <a:cubicBezTo>
                      <a:pt x="2439" y="4684"/>
                      <a:pt x="2756" y="4775"/>
                      <a:pt x="3077" y="4775"/>
                    </a:cubicBezTo>
                    <a:cubicBezTo>
                      <a:pt x="3201" y="4775"/>
                      <a:pt x="3325" y="4762"/>
                      <a:pt x="3449" y="4734"/>
                    </a:cubicBezTo>
                    <a:cubicBezTo>
                      <a:pt x="3893" y="4635"/>
                      <a:pt x="4275" y="4369"/>
                      <a:pt x="4520" y="3985"/>
                    </a:cubicBezTo>
                    <a:cubicBezTo>
                      <a:pt x="4765" y="3601"/>
                      <a:pt x="4847" y="3145"/>
                      <a:pt x="4748" y="2698"/>
                    </a:cubicBezTo>
                    <a:cubicBezTo>
                      <a:pt x="4650" y="2253"/>
                      <a:pt x="4384" y="1872"/>
                      <a:pt x="4000" y="1627"/>
                    </a:cubicBezTo>
                    <a:cubicBezTo>
                      <a:pt x="3723" y="1450"/>
                      <a:pt x="3406" y="1358"/>
                      <a:pt x="3085" y="1358"/>
                    </a:cubicBezTo>
                    <a:close/>
                    <a:moveTo>
                      <a:pt x="2510" y="173"/>
                    </a:moveTo>
                    <a:cubicBezTo>
                      <a:pt x="2655" y="173"/>
                      <a:pt x="2786" y="272"/>
                      <a:pt x="2818" y="419"/>
                    </a:cubicBezTo>
                    <a:lnTo>
                      <a:pt x="2911" y="844"/>
                    </a:lnTo>
                    <a:cubicBezTo>
                      <a:pt x="2919" y="881"/>
                      <a:pt x="2950" y="909"/>
                      <a:pt x="2989" y="909"/>
                    </a:cubicBezTo>
                    <a:cubicBezTo>
                      <a:pt x="2991" y="909"/>
                      <a:pt x="2993" y="909"/>
                      <a:pt x="2995" y="909"/>
                    </a:cubicBezTo>
                    <a:cubicBezTo>
                      <a:pt x="3025" y="908"/>
                      <a:pt x="3054" y="908"/>
                      <a:pt x="3083" y="908"/>
                    </a:cubicBezTo>
                    <a:cubicBezTo>
                      <a:pt x="3364" y="908"/>
                      <a:pt x="3639" y="962"/>
                      <a:pt x="3900" y="1070"/>
                    </a:cubicBezTo>
                    <a:cubicBezTo>
                      <a:pt x="3911" y="1074"/>
                      <a:pt x="3922" y="1077"/>
                      <a:pt x="3932" y="1077"/>
                    </a:cubicBezTo>
                    <a:cubicBezTo>
                      <a:pt x="3960" y="1077"/>
                      <a:pt x="3986" y="1063"/>
                      <a:pt x="4002" y="1038"/>
                    </a:cubicBezTo>
                    <a:lnTo>
                      <a:pt x="4236" y="671"/>
                    </a:lnTo>
                    <a:cubicBezTo>
                      <a:pt x="4280" y="601"/>
                      <a:pt x="4352" y="551"/>
                      <a:pt x="4433" y="534"/>
                    </a:cubicBezTo>
                    <a:cubicBezTo>
                      <a:pt x="4455" y="528"/>
                      <a:pt x="4478" y="526"/>
                      <a:pt x="4501" y="526"/>
                    </a:cubicBezTo>
                    <a:cubicBezTo>
                      <a:pt x="4560" y="526"/>
                      <a:pt x="4619" y="543"/>
                      <a:pt x="4670" y="576"/>
                    </a:cubicBezTo>
                    <a:cubicBezTo>
                      <a:pt x="4817" y="671"/>
                      <a:pt x="4860" y="866"/>
                      <a:pt x="4767" y="1012"/>
                    </a:cubicBezTo>
                    <a:lnTo>
                      <a:pt x="4533" y="1378"/>
                    </a:lnTo>
                    <a:cubicBezTo>
                      <a:pt x="4513" y="1412"/>
                      <a:pt x="4518" y="1457"/>
                      <a:pt x="4547" y="1484"/>
                    </a:cubicBezTo>
                    <a:cubicBezTo>
                      <a:pt x="4775" y="1696"/>
                      <a:pt x="4952" y="1949"/>
                      <a:pt x="5073" y="2237"/>
                    </a:cubicBezTo>
                    <a:cubicBezTo>
                      <a:pt x="5086" y="2268"/>
                      <a:pt x="5117" y="2288"/>
                      <a:pt x="5150" y="2288"/>
                    </a:cubicBezTo>
                    <a:cubicBezTo>
                      <a:pt x="5156" y="2288"/>
                      <a:pt x="5162" y="2288"/>
                      <a:pt x="5167" y="2286"/>
                    </a:cubicBezTo>
                    <a:lnTo>
                      <a:pt x="5592" y="2193"/>
                    </a:lnTo>
                    <a:cubicBezTo>
                      <a:pt x="5615" y="2188"/>
                      <a:pt x="5638" y="2185"/>
                      <a:pt x="5661" y="2185"/>
                    </a:cubicBezTo>
                    <a:cubicBezTo>
                      <a:pt x="5805" y="2185"/>
                      <a:pt x="5935" y="2286"/>
                      <a:pt x="5968" y="2433"/>
                    </a:cubicBezTo>
                    <a:cubicBezTo>
                      <a:pt x="6005" y="2603"/>
                      <a:pt x="5898" y="2771"/>
                      <a:pt x="5728" y="2808"/>
                    </a:cubicBezTo>
                    <a:lnTo>
                      <a:pt x="5303" y="2902"/>
                    </a:lnTo>
                    <a:cubicBezTo>
                      <a:pt x="5263" y="2910"/>
                      <a:pt x="5236" y="2946"/>
                      <a:pt x="5237" y="2987"/>
                    </a:cubicBezTo>
                    <a:cubicBezTo>
                      <a:pt x="5249" y="3298"/>
                      <a:pt x="5196" y="3602"/>
                      <a:pt x="5076" y="3891"/>
                    </a:cubicBezTo>
                    <a:cubicBezTo>
                      <a:pt x="5061" y="3928"/>
                      <a:pt x="5075" y="3971"/>
                      <a:pt x="5109" y="3994"/>
                    </a:cubicBezTo>
                    <a:lnTo>
                      <a:pt x="5476" y="4227"/>
                    </a:lnTo>
                    <a:cubicBezTo>
                      <a:pt x="5623" y="4322"/>
                      <a:pt x="5666" y="4516"/>
                      <a:pt x="5572" y="4663"/>
                    </a:cubicBezTo>
                    <a:cubicBezTo>
                      <a:pt x="5528" y="4732"/>
                      <a:pt x="5457" y="4782"/>
                      <a:pt x="5375" y="4800"/>
                    </a:cubicBezTo>
                    <a:cubicBezTo>
                      <a:pt x="5352" y="4805"/>
                      <a:pt x="5329" y="4808"/>
                      <a:pt x="5307" y="4808"/>
                    </a:cubicBezTo>
                    <a:cubicBezTo>
                      <a:pt x="5247" y="4808"/>
                      <a:pt x="5189" y="4790"/>
                      <a:pt x="5137" y="4757"/>
                    </a:cubicBezTo>
                    <a:lnTo>
                      <a:pt x="4772" y="4523"/>
                    </a:lnTo>
                    <a:cubicBezTo>
                      <a:pt x="4758" y="4514"/>
                      <a:pt x="4742" y="4510"/>
                      <a:pt x="4727" y="4510"/>
                    </a:cubicBezTo>
                    <a:cubicBezTo>
                      <a:pt x="4704" y="4510"/>
                      <a:pt x="4681" y="4519"/>
                      <a:pt x="4665" y="4536"/>
                    </a:cubicBezTo>
                    <a:cubicBezTo>
                      <a:pt x="4453" y="4765"/>
                      <a:pt x="4201" y="4943"/>
                      <a:pt x="3913" y="5063"/>
                    </a:cubicBezTo>
                    <a:cubicBezTo>
                      <a:pt x="3875" y="5078"/>
                      <a:pt x="3855" y="5118"/>
                      <a:pt x="3864" y="5157"/>
                    </a:cubicBezTo>
                    <a:lnTo>
                      <a:pt x="3957" y="5581"/>
                    </a:lnTo>
                    <a:cubicBezTo>
                      <a:pt x="3975" y="5662"/>
                      <a:pt x="3961" y="5747"/>
                      <a:pt x="3916" y="5818"/>
                    </a:cubicBezTo>
                    <a:cubicBezTo>
                      <a:pt x="3871" y="5889"/>
                      <a:pt x="3800" y="5937"/>
                      <a:pt x="3719" y="5956"/>
                    </a:cubicBezTo>
                    <a:cubicBezTo>
                      <a:pt x="3696" y="5961"/>
                      <a:pt x="3673" y="5963"/>
                      <a:pt x="3651" y="5963"/>
                    </a:cubicBezTo>
                    <a:cubicBezTo>
                      <a:pt x="3506" y="5963"/>
                      <a:pt x="3374" y="5863"/>
                      <a:pt x="3342" y="5716"/>
                    </a:cubicBezTo>
                    <a:lnTo>
                      <a:pt x="3249" y="5292"/>
                    </a:lnTo>
                    <a:cubicBezTo>
                      <a:pt x="3239" y="5252"/>
                      <a:pt x="3206" y="5225"/>
                      <a:pt x="3167" y="5225"/>
                    </a:cubicBezTo>
                    <a:cubicBezTo>
                      <a:pt x="3166" y="5225"/>
                      <a:pt x="3165" y="5225"/>
                      <a:pt x="3160" y="5226"/>
                    </a:cubicBezTo>
                    <a:cubicBezTo>
                      <a:pt x="3133" y="5227"/>
                      <a:pt x="3105" y="5228"/>
                      <a:pt x="3078" y="5228"/>
                    </a:cubicBezTo>
                    <a:cubicBezTo>
                      <a:pt x="2794" y="5228"/>
                      <a:pt x="2518" y="5174"/>
                      <a:pt x="2256" y="5066"/>
                    </a:cubicBezTo>
                    <a:cubicBezTo>
                      <a:pt x="2246" y="5061"/>
                      <a:pt x="2236" y="5059"/>
                      <a:pt x="2225" y="5059"/>
                    </a:cubicBezTo>
                    <a:cubicBezTo>
                      <a:pt x="2197" y="5059"/>
                      <a:pt x="2170" y="5074"/>
                      <a:pt x="2154" y="5099"/>
                    </a:cubicBezTo>
                    <a:lnTo>
                      <a:pt x="1919" y="5465"/>
                    </a:lnTo>
                    <a:cubicBezTo>
                      <a:pt x="1875" y="5536"/>
                      <a:pt x="1804" y="5585"/>
                      <a:pt x="1722" y="5603"/>
                    </a:cubicBezTo>
                    <a:cubicBezTo>
                      <a:pt x="1700" y="5608"/>
                      <a:pt x="1678" y="5610"/>
                      <a:pt x="1656" y="5610"/>
                    </a:cubicBezTo>
                    <a:cubicBezTo>
                      <a:pt x="1596" y="5610"/>
                      <a:pt x="1537" y="5593"/>
                      <a:pt x="1484" y="5560"/>
                    </a:cubicBezTo>
                    <a:cubicBezTo>
                      <a:pt x="1415" y="5516"/>
                      <a:pt x="1365" y="5444"/>
                      <a:pt x="1347" y="5362"/>
                    </a:cubicBezTo>
                    <a:cubicBezTo>
                      <a:pt x="1330" y="5281"/>
                      <a:pt x="1344" y="5196"/>
                      <a:pt x="1390" y="5126"/>
                    </a:cubicBezTo>
                    <a:lnTo>
                      <a:pt x="1623" y="4759"/>
                    </a:lnTo>
                    <a:cubicBezTo>
                      <a:pt x="1644" y="4726"/>
                      <a:pt x="1639" y="4681"/>
                      <a:pt x="1609" y="4654"/>
                    </a:cubicBezTo>
                    <a:cubicBezTo>
                      <a:pt x="1381" y="4442"/>
                      <a:pt x="1203" y="4189"/>
                      <a:pt x="1084" y="3901"/>
                    </a:cubicBezTo>
                    <a:cubicBezTo>
                      <a:pt x="1070" y="3868"/>
                      <a:pt x="1039" y="3850"/>
                      <a:pt x="1006" y="3850"/>
                    </a:cubicBezTo>
                    <a:cubicBezTo>
                      <a:pt x="1000" y="3850"/>
                      <a:pt x="995" y="3850"/>
                      <a:pt x="989" y="3851"/>
                    </a:cubicBezTo>
                    <a:lnTo>
                      <a:pt x="565" y="3945"/>
                    </a:lnTo>
                    <a:cubicBezTo>
                      <a:pt x="542" y="3950"/>
                      <a:pt x="519" y="3953"/>
                      <a:pt x="496" y="3953"/>
                    </a:cubicBezTo>
                    <a:cubicBezTo>
                      <a:pt x="437" y="3953"/>
                      <a:pt x="379" y="3935"/>
                      <a:pt x="327" y="3902"/>
                    </a:cubicBezTo>
                    <a:cubicBezTo>
                      <a:pt x="258" y="3857"/>
                      <a:pt x="208" y="3785"/>
                      <a:pt x="190" y="3704"/>
                    </a:cubicBezTo>
                    <a:cubicBezTo>
                      <a:pt x="172" y="3622"/>
                      <a:pt x="186" y="3538"/>
                      <a:pt x="232" y="3466"/>
                    </a:cubicBezTo>
                    <a:cubicBezTo>
                      <a:pt x="275" y="3397"/>
                      <a:pt x="347" y="3347"/>
                      <a:pt x="429" y="3329"/>
                    </a:cubicBezTo>
                    <a:lnTo>
                      <a:pt x="852" y="3236"/>
                    </a:lnTo>
                    <a:cubicBezTo>
                      <a:pt x="893" y="3228"/>
                      <a:pt x="920" y="3191"/>
                      <a:pt x="919" y="3151"/>
                    </a:cubicBezTo>
                    <a:cubicBezTo>
                      <a:pt x="907" y="2840"/>
                      <a:pt x="960" y="2535"/>
                      <a:pt x="1080" y="2247"/>
                    </a:cubicBezTo>
                    <a:cubicBezTo>
                      <a:pt x="1095" y="2210"/>
                      <a:pt x="1081" y="2167"/>
                      <a:pt x="1047" y="2144"/>
                    </a:cubicBezTo>
                    <a:lnTo>
                      <a:pt x="680" y="1911"/>
                    </a:lnTo>
                    <a:cubicBezTo>
                      <a:pt x="534" y="1816"/>
                      <a:pt x="491" y="1622"/>
                      <a:pt x="585" y="1475"/>
                    </a:cubicBezTo>
                    <a:cubicBezTo>
                      <a:pt x="645" y="1381"/>
                      <a:pt x="747" y="1330"/>
                      <a:pt x="851" y="1330"/>
                    </a:cubicBezTo>
                    <a:cubicBezTo>
                      <a:pt x="909" y="1330"/>
                      <a:pt x="968" y="1346"/>
                      <a:pt x="1020" y="1379"/>
                    </a:cubicBezTo>
                    <a:lnTo>
                      <a:pt x="1387" y="1613"/>
                    </a:lnTo>
                    <a:cubicBezTo>
                      <a:pt x="1401" y="1621"/>
                      <a:pt x="1416" y="1625"/>
                      <a:pt x="1432" y="1625"/>
                    </a:cubicBezTo>
                    <a:cubicBezTo>
                      <a:pt x="1455" y="1625"/>
                      <a:pt x="1478" y="1616"/>
                      <a:pt x="1494" y="1598"/>
                    </a:cubicBezTo>
                    <a:cubicBezTo>
                      <a:pt x="1705" y="1370"/>
                      <a:pt x="1958" y="1193"/>
                      <a:pt x="2246" y="1073"/>
                    </a:cubicBezTo>
                    <a:cubicBezTo>
                      <a:pt x="2283" y="1058"/>
                      <a:pt x="2304" y="1017"/>
                      <a:pt x="2295" y="979"/>
                    </a:cubicBezTo>
                    <a:lnTo>
                      <a:pt x="2201" y="554"/>
                    </a:lnTo>
                    <a:cubicBezTo>
                      <a:pt x="2184" y="472"/>
                      <a:pt x="2199" y="388"/>
                      <a:pt x="2245" y="317"/>
                    </a:cubicBezTo>
                    <a:cubicBezTo>
                      <a:pt x="2289" y="247"/>
                      <a:pt x="2360" y="197"/>
                      <a:pt x="2442" y="180"/>
                    </a:cubicBezTo>
                    <a:cubicBezTo>
                      <a:pt x="2465" y="175"/>
                      <a:pt x="2488" y="173"/>
                      <a:pt x="2510" y="173"/>
                    </a:cubicBezTo>
                    <a:close/>
                    <a:moveTo>
                      <a:pt x="2513" y="0"/>
                    </a:moveTo>
                    <a:cubicBezTo>
                      <a:pt x="2478" y="0"/>
                      <a:pt x="2444" y="4"/>
                      <a:pt x="2409" y="12"/>
                    </a:cubicBezTo>
                    <a:cubicBezTo>
                      <a:pt x="2283" y="40"/>
                      <a:pt x="2176" y="114"/>
                      <a:pt x="2107" y="223"/>
                    </a:cubicBezTo>
                    <a:cubicBezTo>
                      <a:pt x="2038" y="331"/>
                      <a:pt x="2015" y="461"/>
                      <a:pt x="2043" y="587"/>
                    </a:cubicBezTo>
                    <a:lnTo>
                      <a:pt x="2122" y="944"/>
                    </a:lnTo>
                    <a:cubicBezTo>
                      <a:pt x="1858" y="1062"/>
                      <a:pt x="1624" y="1225"/>
                      <a:pt x="1422" y="1431"/>
                    </a:cubicBezTo>
                    <a:lnTo>
                      <a:pt x="1114" y="1234"/>
                    </a:lnTo>
                    <a:cubicBezTo>
                      <a:pt x="1033" y="1182"/>
                      <a:pt x="943" y="1158"/>
                      <a:pt x="854" y="1158"/>
                    </a:cubicBezTo>
                    <a:cubicBezTo>
                      <a:pt x="695" y="1158"/>
                      <a:pt x="539" y="1237"/>
                      <a:pt x="447" y="1380"/>
                    </a:cubicBezTo>
                    <a:cubicBezTo>
                      <a:pt x="302" y="1605"/>
                      <a:pt x="369" y="1905"/>
                      <a:pt x="593" y="2048"/>
                    </a:cubicBezTo>
                    <a:lnTo>
                      <a:pt x="902" y="2245"/>
                    </a:lnTo>
                    <a:cubicBezTo>
                      <a:pt x="799" y="2515"/>
                      <a:pt x="751" y="2796"/>
                      <a:pt x="753" y="3083"/>
                    </a:cubicBezTo>
                    <a:lnTo>
                      <a:pt x="395" y="3163"/>
                    </a:lnTo>
                    <a:cubicBezTo>
                      <a:pt x="269" y="3190"/>
                      <a:pt x="161" y="3265"/>
                      <a:pt x="93" y="3374"/>
                    </a:cubicBezTo>
                    <a:cubicBezTo>
                      <a:pt x="22" y="3483"/>
                      <a:pt x="0" y="3612"/>
                      <a:pt x="27" y="3737"/>
                    </a:cubicBezTo>
                    <a:cubicBezTo>
                      <a:pt x="54" y="3864"/>
                      <a:pt x="130" y="3971"/>
                      <a:pt x="239" y="4040"/>
                    </a:cubicBezTo>
                    <a:cubicBezTo>
                      <a:pt x="318" y="4091"/>
                      <a:pt x="407" y="4116"/>
                      <a:pt x="498" y="4116"/>
                    </a:cubicBezTo>
                    <a:cubicBezTo>
                      <a:pt x="532" y="4116"/>
                      <a:pt x="567" y="4112"/>
                      <a:pt x="602" y="4105"/>
                    </a:cubicBezTo>
                    <a:lnTo>
                      <a:pt x="960" y="4026"/>
                    </a:lnTo>
                    <a:cubicBezTo>
                      <a:pt x="1079" y="4289"/>
                      <a:pt x="1244" y="4524"/>
                      <a:pt x="1448" y="4725"/>
                    </a:cubicBezTo>
                    <a:lnTo>
                      <a:pt x="1251" y="5033"/>
                    </a:lnTo>
                    <a:cubicBezTo>
                      <a:pt x="1181" y="5141"/>
                      <a:pt x="1159" y="5271"/>
                      <a:pt x="1187" y="5397"/>
                    </a:cubicBezTo>
                    <a:cubicBezTo>
                      <a:pt x="1214" y="5522"/>
                      <a:pt x="1288" y="5630"/>
                      <a:pt x="1397" y="5699"/>
                    </a:cubicBezTo>
                    <a:cubicBezTo>
                      <a:pt x="1476" y="5750"/>
                      <a:pt x="1565" y="5775"/>
                      <a:pt x="1656" y="5775"/>
                    </a:cubicBezTo>
                    <a:cubicBezTo>
                      <a:pt x="1691" y="5775"/>
                      <a:pt x="1726" y="5772"/>
                      <a:pt x="1760" y="5764"/>
                    </a:cubicBezTo>
                    <a:cubicBezTo>
                      <a:pt x="1886" y="5737"/>
                      <a:pt x="1993" y="5661"/>
                      <a:pt x="2062" y="5552"/>
                    </a:cubicBezTo>
                    <a:lnTo>
                      <a:pt x="2260" y="5244"/>
                    </a:lnTo>
                    <a:cubicBezTo>
                      <a:pt x="2522" y="5343"/>
                      <a:pt x="2792" y="5393"/>
                      <a:pt x="3074" y="5393"/>
                    </a:cubicBezTo>
                    <a:cubicBezTo>
                      <a:pt x="3082" y="5393"/>
                      <a:pt x="3091" y="5393"/>
                      <a:pt x="3099" y="5393"/>
                    </a:cubicBezTo>
                    <a:lnTo>
                      <a:pt x="3179" y="5751"/>
                    </a:lnTo>
                    <a:cubicBezTo>
                      <a:pt x="3228" y="5976"/>
                      <a:pt x="3427" y="6129"/>
                      <a:pt x="3649" y="6129"/>
                    </a:cubicBezTo>
                    <a:cubicBezTo>
                      <a:pt x="3683" y="6129"/>
                      <a:pt x="3719" y="6127"/>
                      <a:pt x="3755" y="6121"/>
                    </a:cubicBezTo>
                    <a:cubicBezTo>
                      <a:pt x="4014" y="6064"/>
                      <a:pt x="4178" y="5806"/>
                      <a:pt x="4121" y="5546"/>
                    </a:cubicBezTo>
                    <a:lnTo>
                      <a:pt x="4043" y="5188"/>
                    </a:lnTo>
                    <a:cubicBezTo>
                      <a:pt x="4306" y="5070"/>
                      <a:pt x="4541" y="4905"/>
                      <a:pt x="4742" y="4700"/>
                    </a:cubicBezTo>
                    <a:lnTo>
                      <a:pt x="5050" y="4897"/>
                    </a:lnTo>
                    <a:cubicBezTo>
                      <a:pt x="5128" y="4948"/>
                      <a:pt x="5217" y="4974"/>
                      <a:pt x="5308" y="4974"/>
                    </a:cubicBezTo>
                    <a:cubicBezTo>
                      <a:pt x="5343" y="4974"/>
                      <a:pt x="5378" y="4970"/>
                      <a:pt x="5413" y="4962"/>
                    </a:cubicBezTo>
                    <a:cubicBezTo>
                      <a:pt x="5539" y="4935"/>
                      <a:pt x="5647" y="4860"/>
                      <a:pt x="5715" y="4751"/>
                    </a:cubicBezTo>
                    <a:cubicBezTo>
                      <a:pt x="5860" y="4526"/>
                      <a:pt x="5793" y="4227"/>
                      <a:pt x="5569" y="4084"/>
                    </a:cubicBezTo>
                    <a:lnTo>
                      <a:pt x="5261" y="3887"/>
                    </a:lnTo>
                    <a:cubicBezTo>
                      <a:pt x="5363" y="3617"/>
                      <a:pt x="5412" y="3336"/>
                      <a:pt x="5409" y="3047"/>
                    </a:cubicBezTo>
                    <a:lnTo>
                      <a:pt x="5767" y="2968"/>
                    </a:lnTo>
                    <a:cubicBezTo>
                      <a:pt x="6027" y="2911"/>
                      <a:pt x="6192" y="2653"/>
                      <a:pt x="6135" y="2393"/>
                    </a:cubicBezTo>
                    <a:cubicBezTo>
                      <a:pt x="6085" y="2169"/>
                      <a:pt x="5887" y="2016"/>
                      <a:pt x="5664" y="2016"/>
                    </a:cubicBezTo>
                    <a:cubicBezTo>
                      <a:pt x="5630" y="2016"/>
                      <a:pt x="5595" y="2019"/>
                      <a:pt x="5560" y="2027"/>
                    </a:cubicBezTo>
                    <a:lnTo>
                      <a:pt x="5202" y="2106"/>
                    </a:lnTo>
                    <a:cubicBezTo>
                      <a:pt x="5084" y="1842"/>
                      <a:pt x="4919" y="1608"/>
                      <a:pt x="4714" y="1406"/>
                    </a:cubicBezTo>
                    <a:lnTo>
                      <a:pt x="4911" y="1098"/>
                    </a:lnTo>
                    <a:cubicBezTo>
                      <a:pt x="5055" y="873"/>
                      <a:pt x="4989" y="574"/>
                      <a:pt x="4765" y="431"/>
                    </a:cubicBezTo>
                    <a:cubicBezTo>
                      <a:pt x="4688" y="381"/>
                      <a:pt x="4599" y="355"/>
                      <a:pt x="4508" y="355"/>
                    </a:cubicBezTo>
                    <a:cubicBezTo>
                      <a:pt x="4472" y="355"/>
                      <a:pt x="4437" y="359"/>
                      <a:pt x="4402" y="366"/>
                    </a:cubicBezTo>
                    <a:cubicBezTo>
                      <a:pt x="4276" y="393"/>
                      <a:pt x="4168" y="468"/>
                      <a:pt x="4100" y="577"/>
                    </a:cubicBezTo>
                    <a:lnTo>
                      <a:pt x="3902" y="886"/>
                    </a:lnTo>
                    <a:cubicBezTo>
                      <a:pt x="3643" y="788"/>
                      <a:pt x="3370" y="737"/>
                      <a:pt x="3095" y="737"/>
                    </a:cubicBezTo>
                    <a:cubicBezTo>
                      <a:pt x="3084" y="737"/>
                      <a:pt x="3074" y="737"/>
                      <a:pt x="3063" y="737"/>
                    </a:cubicBezTo>
                    <a:lnTo>
                      <a:pt x="2984" y="379"/>
                    </a:lnTo>
                    <a:cubicBezTo>
                      <a:pt x="2935" y="154"/>
                      <a:pt x="2734" y="0"/>
                      <a:pt x="2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5"/>
              <p:cNvSpPr/>
              <p:nvPr/>
            </p:nvSpPr>
            <p:spPr>
              <a:xfrm>
                <a:off x="7600617" y="2496788"/>
                <a:ext cx="679280" cy="670752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10776" extrusionOk="0">
                    <a:moveTo>
                      <a:pt x="5454" y="2453"/>
                    </a:moveTo>
                    <a:cubicBezTo>
                      <a:pt x="6420" y="2453"/>
                      <a:pt x="7367" y="2931"/>
                      <a:pt x="7926" y="3805"/>
                    </a:cubicBezTo>
                    <a:cubicBezTo>
                      <a:pt x="8802" y="5170"/>
                      <a:pt x="8406" y="6986"/>
                      <a:pt x="7041" y="7860"/>
                    </a:cubicBezTo>
                    <a:cubicBezTo>
                      <a:pt x="6550" y="8175"/>
                      <a:pt x="6001" y="8325"/>
                      <a:pt x="5458" y="8325"/>
                    </a:cubicBezTo>
                    <a:cubicBezTo>
                      <a:pt x="4492" y="8325"/>
                      <a:pt x="3546" y="7848"/>
                      <a:pt x="2985" y="6974"/>
                    </a:cubicBezTo>
                    <a:cubicBezTo>
                      <a:pt x="2110" y="5610"/>
                      <a:pt x="2507" y="3793"/>
                      <a:pt x="3872" y="2919"/>
                    </a:cubicBezTo>
                    <a:cubicBezTo>
                      <a:pt x="4362" y="2604"/>
                      <a:pt x="4911" y="2453"/>
                      <a:pt x="5454" y="2453"/>
                    </a:cubicBezTo>
                    <a:close/>
                    <a:moveTo>
                      <a:pt x="6475" y="0"/>
                    </a:moveTo>
                    <a:cubicBezTo>
                      <a:pt x="6143" y="0"/>
                      <a:pt x="5845" y="229"/>
                      <a:pt x="5772" y="567"/>
                    </a:cubicBezTo>
                    <a:lnTo>
                      <a:pt x="5605" y="1335"/>
                    </a:lnTo>
                    <a:cubicBezTo>
                      <a:pt x="5555" y="1333"/>
                      <a:pt x="5506" y="1332"/>
                      <a:pt x="5457" y="1332"/>
                    </a:cubicBezTo>
                    <a:cubicBezTo>
                      <a:pt x="4935" y="1332"/>
                      <a:pt x="4409" y="1432"/>
                      <a:pt x="3908" y="1640"/>
                    </a:cubicBezTo>
                    <a:lnTo>
                      <a:pt x="3484" y="978"/>
                    </a:lnTo>
                    <a:cubicBezTo>
                      <a:pt x="3345" y="764"/>
                      <a:pt x="3113" y="647"/>
                      <a:pt x="2876" y="647"/>
                    </a:cubicBezTo>
                    <a:cubicBezTo>
                      <a:pt x="2743" y="647"/>
                      <a:pt x="2609" y="683"/>
                      <a:pt x="2488" y="760"/>
                    </a:cubicBezTo>
                    <a:cubicBezTo>
                      <a:pt x="2154" y="976"/>
                      <a:pt x="2057" y="1420"/>
                      <a:pt x="2270" y="1755"/>
                    </a:cubicBezTo>
                    <a:lnTo>
                      <a:pt x="2695" y="2416"/>
                    </a:lnTo>
                    <a:cubicBezTo>
                      <a:pt x="2260" y="2820"/>
                      <a:pt x="1929" y="3304"/>
                      <a:pt x="1710" y="3832"/>
                    </a:cubicBezTo>
                    <a:lnTo>
                      <a:pt x="942" y="3665"/>
                    </a:lnTo>
                    <a:cubicBezTo>
                      <a:pt x="890" y="3654"/>
                      <a:pt x="839" y="3648"/>
                      <a:pt x="788" y="3648"/>
                    </a:cubicBezTo>
                    <a:cubicBezTo>
                      <a:pt x="456" y="3648"/>
                      <a:pt x="158" y="3877"/>
                      <a:pt x="85" y="4215"/>
                    </a:cubicBezTo>
                    <a:cubicBezTo>
                      <a:pt x="1" y="4604"/>
                      <a:pt x="246" y="4988"/>
                      <a:pt x="635" y="5072"/>
                    </a:cubicBezTo>
                    <a:lnTo>
                      <a:pt x="1403" y="5239"/>
                    </a:lnTo>
                    <a:cubicBezTo>
                      <a:pt x="1382" y="5809"/>
                      <a:pt x="1481" y="6388"/>
                      <a:pt x="1708" y="6936"/>
                    </a:cubicBezTo>
                    <a:lnTo>
                      <a:pt x="1046" y="7360"/>
                    </a:lnTo>
                    <a:cubicBezTo>
                      <a:pt x="712" y="7576"/>
                      <a:pt x="614" y="8020"/>
                      <a:pt x="828" y="8356"/>
                    </a:cubicBezTo>
                    <a:cubicBezTo>
                      <a:pt x="966" y="8570"/>
                      <a:pt x="1199" y="8687"/>
                      <a:pt x="1436" y="8687"/>
                    </a:cubicBezTo>
                    <a:cubicBezTo>
                      <a:pt x="1569" y="8687"/>
                      <a:pt x="1703" y="8650"/>
                      <a:pt x="1823" y="8574"/>
                    </a:cubicBezTo>
                    <a:lnTo>
                      <a:pt x="2485" y="8149"/>
                    </a:lnTo>
                    <a:cubicBezTo>
                      <a:pt x="2888" y="8584"/>
                      <a:pt x="3373" y="8915"/>
                      <a:pt x="3900" y="9134"/>
                    </a:cubicBezTo>
                    <a:lnTo>
                      <a:pt x="3733" y="9902"/>
                    </a:lnTo>
                    <a:cubicBezTo>
                      <a:pt x="3649" y="10291"/>
                      <a:pt x="3894" y="10675"/>
                      <a:pt x="4283" y="10759"/>
                    </a:cubicBezTo>
                    <a:cubicBezTo>
                      <a:pt x="4334" y="10770"/>
                      <a:pt x="4386" y="10776"/>
                      <a:pt x="4437" y="10776"/>
                    </a:cubicBezTo>
                    <a:cubicBezTo>
                      <a:pt x="4768" y="10776"/>
                      <a:pt x="5067" y="10547"/>
                      <a:pt x="5140" y="10209"/>
                    </a:cubicBezTo>
                    <a:lnTo>
                      <a:pt x="5308" y="9441"/>
                    </a:lnTo>
                    <a:cubicBezTo>
                      <a:pt x="5357" y="9443"/>
                      <a:pt x="5407" y="9444"/>
                      <a:pt x="5456" y="9444"/>
                    </a:cubicBezTo>
                    <a:cubicBezTo>
                      <a:pt x="5977" y="9444"/>
                      <a:pt x="6503" y="9344"/>
                      <a:pt x="7005" y="9136"/>
                    </a:cubicBezTo>
                    <a:lnTo>
                      <a:pt x="7428" y="9798"/>
                    </a:lnTo>
                    <a:cubicBezTo>
                      <a:pt x="7567" y="10012"/>
                      <a:pt x="7799" y="10129"/>
                      <a:pt x="8037" y="10129"/>
                    </a:cubicBezTo>
                    <a:cubicBezTo>
                      <a:pt x="8169" y="10129"/>
                      <a:pt x="8304" y="10093"/>
                      <a:pt x="8423" y="10016"/>
                    </a:cubicBezTo>
                    <a:cubicBezTo>
                      <a:pt x="8760" y="9802"/>
                      <a:pt x="8856" y="9356"/>
                      <a:pt x="8641" y="9021"/>
                    </a:cubicBezTo>
                    <a:lnTo>
                      <a:pt x="8217" y="8360"/>
                    </a:lnTo>
                    <a:cubicBezTo>
                      <a:pt x="8652" y="7956"/>
                      <a:pt x="8983" y="7472"/>
                      <a:pt x="9202" y="6944"/>
                    </a:cubicBezTo>
                    <a:lnTo>
                      <a:pt x="9970" y="7111"/>
                    </a:lnTo>
                    <a:cubicBezTo>
                      <a:pt x="10021" y="7122"/>
                      <a:pt x="10073" y="7128"/>
                      <a:pt x="10124" y="7128"/>
                    </a:cubicBezTo>
                    <a:cubicBezTo>
                      <a:pt x="10456" y="7128"/>
                      <a:pt x="10754" y="6899"/>
                      <a:pt x="10827" y="6561"/>
                    </a:cubicBezTo>
                    <a:cubicBezTo>
                      <a:pt x="10912" y="6172"/>
                      <a:pt x="10666" y="5788"/>
                      <a:pt x="10277" y="5704"/>
                    </a:cubicBezTo>
                    <a:lnTo>
                      <a:pt x="9509" y="5537"/>
                    </a:lnTo>
                    <a:cubicBezTo>
                      <a:pt x="9530" y="4967"/>
                      <a:pt x="9431" y="4388"/>
                      <a:pt x="9205" y="3840"/>
                    </a:cubicBezTo>
                    <a:lnTo>
                      <a:pt x="9866" y="3416"/>
                    </a:lnTo>
                    <a:cubicBezTo>
                      <a:pt x="10201" y="3200"/>
                      <a:pt x="10298" y="2756"/>
                      <a:pt x="10084" y="2420"/>
                    </a:cubicBezTo>
                    <a:cubicBezTo>
                      <a:pt x="9946" y="2206"/>
                      <a:pt x="9713" y="2089"/>
                      <a:pt x="9476" y="2089"/>
                    </a:cubicBezTo>
                    <a:cubicBezTo>
                      <a:pt x="9343" y="2089"/>
                      <a:pt x="9209" y="2126"/>
                      <a:pt x="9089" y="2203"/>
                    </a:cubicBezTo>
                    <a:lnTo>
                      <a:pt x="8428" y="2627"/>
                    </a:lnTo>
                    <a:cubicBezTo>
                      <a:pt x="8024" y="2192"/>
                      <a:pt x="7540" y="1861"/>
                      <a:pt x="7012" y="1642"/>
                    </a:cubicBezTo>
                    <a:lnTo>
                      <a:pt x="7179" y="874"/>
                    </a:lnTo>
                    <a:cubicBezTo>
                      <a:pt x="7263" y="485"/>
                      <a:pt x="7018" y="101"/>
                      <a:pt x="6629" y="17"/>
                    </a:cubicBezTo>
                    <a:cubicBezTo>
                      <a:pt x="6577" y="6"/>
                      <a:pt x="6526" y="0"/>
                      <a:pt x="6475" y="0"/>
                    </a:cubicBezTo>
                    <a:close/>
                  </a:path>
                </a:pathLst>
              </a:custGeom>
              <a:solidFill>
                <a:srgbClr val="00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5"/>
              <p:cNvSpPr/>
              <p:nvPr/>
            </p:nvSpPr>
            <p:spPr>
              <a:xfrm>
                <a:off x="7595139" y="2491746"/>
                <a:ext cx="690546" cy="681085"/>
              </a:xfrm>
              <a:custGeom>
                <a:avLst/>
                <a:gdLst/>
                <a:ahLst/>
                <a:cxnLst/>
                <a:rect l="l" t="t" r="r" b="b"/>
                <a:pathLst>
                  <a:path w="11094" h="10942" extrusionOk="0">
                    <a:moveTo>
                      <a:pt x="5539" y="2619"/>
                    </a:moveTo>
                    <a:cubicBezTo>
                      <a:pt x="6479" y="2619"/>
                      <a:pt x="7399" y="3082"/>
                      <a:pt x="7944" y="3929"/>
                    </a:cubicBezTo>
                    <a:cubicBezTo>
                      <a:pt x="8793" y="5253"/>
                      <a:pt x="8407" y="7020"/>
                      <a:pt x="7083" y="7870"/>
                    </a:cubicBezTo>
                    <a:cubicBezTo>
                      <a:pt x="6608" y="8175"/>
                      <a:pt x="6075" y="8321"/>
                      <a:pt x="5549" y="8321"/>
                    </a:cubicBezTo>
                    <a:cubicBezTo>
                      <a:pt x="4609" y="8321"/>
                      <a:pt x="3688" y="7857"/>
                      <a:pt x="3144" y="7010"/>
                    </a:cubicBezTo>
                    <a:cubicBezTo>
                      <a:pt x="2294" y="5686"/>
                      <a:pt x="2680" y="3919"/>
                      <a:pt x="4003" y="3070"/>
                    </a:cubicBezTo>
                    <a:cubicBezTo>
                      <a:pt x="4479" y="2765"/>
                      <a:pt x="5012" y="2619"/>
                      <a:pt x="5539" y="2619"/>
                    </a:cubicBezTo>
                    <a:close/>
                    <a:moveTo>
                      <a:pt x="5538" y="2451"/>
                    </a:moveTo>
                    <a:cubicBezTo>
                      <a:pt x="4980" y="2451"/>
                      <a:pt x="4416" y="2605"/>
                      <a:pt x="3913" y="2928"/>
                    </a:cubicBezTo>
                    <a:cubicBezTo>
                      <a:pt x="2512" y="3828"/>
                      <a:pt x="2103" y="5699"/>
                      <a:pt x="3002" y="7100"/>
                    </a:cubicBezTo>
                    <a:cubicBezTo>
                      <a:pt x="3578" y="7998"/>
                      <a:pt x="4553" y="8488"/>
                      <a:pt x="5549" y="8488"/>
                    </a:cubicBezTo>
                    <a:cubicBezTo>
                      <a:pt x="6107" y="8488"/>
                      <a:pt x="6670" y="8334"/>
                      <a:pt x="7174" y="8011"/>
                    </a:cubicBezTo>
                    <a:cubicBezTo>
                      <a:pt x="8575" y="7112"/>
                      <a:pt x="8984" y="5240"/>
                      <a:pt x="8085" y="3839"/>
                    </a:cubicBezTo>
                    <a:cubicBezTo>
                      <a:pt x="7509" y="2941"/>
                      <a:pt x="6533" y="2451"/>
                      <a:pt x="5538" y="2451"/>
                    </a:cubicBezTo>
                    <a:close/>
                    <a:moveTo>
                      <a:pt x="6561" y="169"/>
                    </a:moveTo>
                    <a:cubicBezTo>
                      <a:pt x="6606" y="169"/>
                      <a:pt x="6652" y="174"/>
                      <a:pt x="6697" y="184"/>
                    </a:cubicBezTo>
                    <a:cubicBezTo>
                      <a:pt x="7042" y="260"/>
                      <a:pt x="7260" y="599"/>
                      <a:pt x="7184" y="944"/>
                    </a:cubicBezTo>
                    <a:lnTo>
                      <a:pt x="7017" y="1712"/>
                    </a:lnTo>
                    <a:cubicBezTo>
                      <a:pt x="7008" y="1750"/>
                      <a:pt x="7028" y="1791"/>
                      <a:pt x="7066" y="1806"/>
                    </a:cubicBezTo>
                    <a:cubicBezTo>
                      <a:pt x="7595" y="2025"/>
                      <a:pt x="8062" y="2350"/>
                      <a:pt x="8451" y="2770"/>
                    </a:cubicBezTo>
                    <a:cubicBezTo>
                      <a:pt x="8468" y="2787"/>
                      <a:pt x="8490" y="2796"/>
                      <a:pt x="8512" y="2796"/>
                    </a:cubicBezTo>
                    <a:cubicBezTo>
                      <a:pt x="8528" y="2796"/>
                      <a:pt x="8544" y="2792"/>
                      <a:pt x="8558" y="2783"/>
                    </a:cubicBezTo>
                    <a:lnTo>
                      <a:pt x="9219" y="2358"/>
                    </a:lnTo>
                    <a:cubicBezTo>
                      <a:pt x="9325" y="2290"/>
                      <a:pt x="9444" y="2258"/>
                      <a:pt x="9562" y="2258"/>
                    </a:cubicBezTo>
                    <a:cubicBezTo>
                      <a:pt x="9772" y="2258"/>
                      <a:pt x="9978" y="2361"/>
                      <a:pt x="10099" y="2550"/>
                    </a:cubicBezTo>
                    <a:cubicBezTo>
                      <a:pt x="10288" y="2846"/>
                      <a:pt x="10203" y="3240"/>
                      <a:pt x="9907" y="3430"/>
                    </a:cubicBezTo>
                    <a:lnTo>
                      <a:pt x="9245" y="3855"/>
                    </a:lnTo>
                    <a:cubicBezTo>
                      <a:pt x="9211" y="3877"/>
                      <a:pt x="9197" y="3919"/>
                      <a:pt x="9213" y="3956"/>
                    </a:cubicBezTo>
                    <a:cubicBezTo>
                      <a:pt x="9432" y="4485"/>
                      <a:pt x="9533" y="5044"/>
                      <a:pt x="9512" y="5617"/>
                    </a:cubicBezTo>
                    <a:cubicBezTo>
                      <a:pt x="9510" y="5657"/>
                      <a:pt x="9539" y="5693"/>
                      <a:pt x="9577" y="5702"/>
                    </a:cubicBezTo>
                    <a:lnTo>
                      <a:pt x="10345" y="5869"/>
                    </a:lnTo>
                    <a:cubicBezTo>
                      <a:pt x="10690" y="5943"/>
                      <a:pt x="10908" y="6283"/>
                      <a:pt x="10832" y="6627"/>
                    </a:cubicBezTo>
                    <a:cubicBezTo>
                      <a:pt x="10768" y="6924"/>
                      <a:pt x="10503" y="7128"/>
                      <a:pt x="10209" y="7128"/>
                    </a:cubicBezTo>
                    <a:cubicBezTo>
                      <a:pt x="10164" y="7128"/>
                      <a:pt x="10119" y="7123"/>
                      <a:pt x="10074" y="7113"/>
                    </a:cubicBezTo>
                    <a:lnTo>
                      <a:pt x="9306" y="6946"/>
                    </a:lnTo>
                    <a:cubicBezTo>
                      <a:pt x="9300" y="6945"/>
                      <a:pt x="9293" y="6944"/>
                      <a:pt x="9287" y="6944"/>
                    </a:cubicBezTo>
                    <a:cubicBezTo>
                      <a:pt x="9254" y="6944"/>
                      <a:pt x="9225" y="6964"/>
                      <a:pt x="9212" y="6995"/>
                    </a:cubicBezTo>
                    <a:cubicBezTo>
                      <a:pt x="8993" y="7524"/>
                      <a:pt x="8668" y="7991"/>
                      <a:pt x="8248" y="8381"/>
                    </a:cubicBezTo>
                    <a:cubicBezTo>
                      <a:pt x="8220" y="8408"/>
                      <a:pt x="8213" y="8453"/>
                      <a:pt x="8235" y="8487"/>
                    </a:cubicBezTo>
                    <a:lnTo>
                      <a:pt x="8659" y="9149"/>
                    </a:lnTo>
                    <a:cubicBezTo>
                      <a:pt x="8849" y="9443"/>
                      <a:pt x="8763" y="9839"/>
                      <a:pt x="8468" y="10028"/>
                    </a:cubicBezTo>
                    <a:cubicBezTo>
                      <a:pt x="8361" y="10096"/>
                      <a:pt x="8242" y="10128"/>
                      <a:pt x="8124" y="10128"/>
                    </a:cubicBezTo>
                    <a:cubicBezTo>
                      <a:pt x="7915" y="10128"/>
                      <a:pt x="7709" y="10025"/>
                      <a:pt x="7588" y="9837"/>
                    </a:cubicBezTo>
                    <a:lnTo>
                      <a:pt x="7163" y="9174"/>
                    </a:lnTo>
                    <a:cubicBezTo>
                      <a:pt x="7148" y="9149"/>
                      <a:pt x="7121" y="9136"/>
                      <a:pt x="7094" y="9136"/>
                    </a:cubicBezTo>
                    <a:cubicBezTo>
                      <a:pt x="7083" y="9136"/>
                      <a:pt x="7072" y="9138"/>
                      <a:pt x="7062" y="9142"/>
                    </a:cubicBezTo>
                    <a:cubicBezTo>
                      <a:pt x="6577" y="9342"/>
                      <a:pt x="6069" y="9443"/>
                      <a:pt x="5547" y="9443"/>
                    </a:cubicBezTo>
                    <a:cubicBezTo>
                      <a:pt x="5498" y="9443"/>
                      <a:pt x="5449" y="9442"/>
                      <a:pt x="5399" y="9440"/>
                    </a:cubicBezTo>
                    <a:cubicBezTo>
                      <a:pt x="5398" y="9440"/>
                      <a:pt x="5396" y="9440"/>
                      <a:pt x="5395" y="9440"/>
                    </a:cubicBezTo>
                    <a:cubicBezTo>
                      <a:pt x="5353" y="9440"/>
                      <a:pt x="5324" y="9468"/>
                      <a:pt x="5315" y="9507"/>
                    </a:cubicBezTo>
                    <a:lnTo>
                      <a:pt x="5148" y="10275"/>
                    </a:lnTo>
                    <a:cubicBezTo>
                      <a:pt x="5082" y="10572"/>
                      <a:pt x="4818" y="10776"/>
                      <a:pt x="4525" y="10776"/>
                    </a:cubicBezTo>
                    <a:cubicBezTo>
                      <a:pt x="4480" y="10776"/>
                      <a:pt x="4435" y="10771"/>
                      <a:pt x="4389" y="10761"/>
                    </a:cubicBezTo>
                    <a:cubicBezTo>
                      <a:pt x="4045" y="10685"/>
                      <a:pt x="3827" y="10346"/>
                      <a:pt x="3903" y="10002"/>
                    </a:cubicBezTo>
                    <a:lnTo>
                      <a:pt x="4070" y="9234"/>
                    </a:lnTo>
                    <a:cubicBezTo>
                      <a:pt x="4079" y="9195"/>
                      <a:pt x="4058" y="9155"/>
                      <a:pt x="4021" y="9139"/>
                    </a:cubicBezTo>
                    <a:cubicBezTo>
                      <a:pt x="3492" y="8920"/>
                      <a:pt x="3025" y="8596"/>
                      <a:pt x="2636" y="8176"/>
                    </a:cubicBezTo>
                    <a:cubicBezTo>
                      <a:pt x="2620" y="8157"/>
                      <a:pt x="2596" y="8148"/>
                      <a:pt x="2574" y="8148"/>
                    </a:cubicBezTo>
                    <a:cubicBezTo>
                      <a:pt x="2559" y="8148"/>
                      <a:pt x="2542" y="8152"/>
                      <a:pt x="2527" y="8162"/>
                    </a:cubicBezTo>
                    <a:lnTo>
                      <a:pt x="1864" y="8585"/>
                    </a:lnTo>
                    <a:cubicBezTo>
                      <a:pt x="1758" y="8653"/>
                      <a:pt x="1639" y="8686"/>
                      <a:pt x="1521" y="8686"/>
                    </a:cubicBezTo>
                    <a:cubicBezTo>
                      <a:pt x="1312" y="8686"/>
                      <a:pt x="1106" y="8582"/>
                      <a:pt x="985" y="8393"/>
                    </a:cubicBezTo>
                    <a:cubicBezTo>
                      <a:pt x="796" y="8097"/>
                      <a:pt x="882" y="7703"/>
                      <a:pt x="1177" y="7514"/>
                    </a:cubicBezTo>
                    <a:lnTo>
                      <a:pt x="1838" y="7090"/>
                    </a:lnTo>
                    <a:cubicBezTo>
                      <a:pt x="1874" y="7068"/>
                      <a:pt x="1886" y="7025"/>
                      <a:pt x="1871" y="6987"/>
                    </a:cubicBezTo>
                    <a:cubicBezTo>
                      <a:pt x="1652" y="6460"/>
                      <a:pt x="1552" y="5900"/>
                      <a:pt x="1573" y="5326"/>
                    </a:cubicBezTo>
                    <a:cubicBezTo>
                      <a:pt x="1574" y="5287"/>
                      <a:pt x="1547" y="5252"/>
                      <a:pt x="1506" y="5242"/>
                    </a:cubicBezTo>
                    <a:lnTo>
                      <a:pt x="738" y="5075"/>
                    </a:lnTo>
                    <a:cubicBezTo>
                      <a:pt x="572" y="5039"/>
                      <a:pt x="431" y="4939"/>
                      <a:pt x="339" y="4796"/>
                    </a:cubicBezTo>
                    <a:cubicBezTo>
                      <a:pt x="249" y="4654"/>
                      <a:pt x="217" y="4483"/>
                      <a:pt x="253" y="4317"/>
                    </a:cubicBezTo>
                    <a:cubicBezTo>
                      <a:pt x="289" y="4151"/>
                      <a:pt x="390" y="4008"/>
                      <a:pt x="532" y="3917"/>
                    </a:cubicBezTo>
                    <a:cubicBezTo>
                      <a:pt x="637" y="3851"/>
                      <a:pt x="755" y="3816"/>
                      <a:pt x="876" y="3816"/>
                    </a:cubicBezTo>
                    <a:cubicBezTo>
                      <a:pt x="921" y="3816"/>
                      <a:pt x="967" y="3821"/>
                      <a:pt x="1012" y="3831"/>
                    </a:cubicBezTo>
                    <a:lnTo>
                      <a:pt x="1780" y="3998"/>
                    </a:lnTo>
                    <a:cubicBezTo>
                      <a:pt x="1787" y="3999"/>
                      <a:pt x="1793" y="4000"/>
                      <a:pt x="1799" y="4000"/>
                    </a:cubicBezTo>
                    <a:cubicBezTo>
                      <a:pt x="1832" y="4000"/>
                      <a:pt x="1862" y="3981"/>
                      <a:pt x="1875" y="3949"/>
                    </a:cubicBezTo>
                    <a:cubicBezTo>
                      <a:pt x="2094" y="3420"/>
                      <a:pt x="2419" y="2953"/>
                      <a:pt x="2839" y="2564"/>
                    </a:cubicBezTo>
                    <a:cubicBezTo>
                      <a:pt x="2867" y="2537"/>
                      <a:pt x="2873" y="2491"/>
                      <a:pt x="2851" y="2457"/>
                    </a:cubicBezTo>
                    <a:lnTo>
                      <a:pt x="2427" y="1796"/>
                    </a:lnTo>
                    <a:cubicBezTo>
                      <a:pt x="2238" y="1500"/>
                      <a:pt x="2323" y="1106"/>
                      <a:pt x="2619" y="916"/>
                    </a:cubicBezTo>
                    <a:cubicBezTo>
                      <a:pt x="2725" y="848"/>
                      <a:pt x="2844" y="815"/>
                      <a:pt x="2962" y="815"/>
                    </a:cubicBezTo>
                    <a:cubicBezTo>
                      <a:pt x="3172" y="815"/>
                      <a:pt x="3377" y="918"/>
                      <a:pt x="3499" y="1108"/>
                    </a:cubicBezTo>
                    <a:lnTo>
                      <a:pt x="3923" y="1770"/>
                    </a:lnTo>
                    <a:cubicBezTo>
                      <a:pt x="3939" y="1795"/>
                      <a:pt x="3965" y="1809"/>
                      <a:pt x="3992" y="1809"/>
                    </a:cubicBezTo>
                    <a:cubicBezTo>
                      <a:pt x="4003" y="1809"/>
                      <a:pt x="4014" y="1806"/>
                      <a:pt x="4025" y="1802"/>
                    </a:cubicBezTo>
                    <a:cubicBezTo>
                      <a:pt x="4509" y="1602"/>
                      <a:pt x="5017" y="1501"/>
                      <a:pt x="5539" y="1501"/>
                    </a:cubicBezTo>
                    <a:cubicBezTo>
                      <a:pt x="5589" y="1501"/>
                      <a:pt x="5638" y="1502"/>
                      <a:pt x="5688" y="1504"/>
                    </a:cubicBezTo>
                    <a:cubicBezTo>
                      <a:pt x="5689" y="1504"/>
                      <a:pt x="5690" y="1504"/>
                      <a:pt x="5692" y="1504"/>
                    </a:cubicBezTo>
                    <a:cubicBezTo>
                      <a:pt x="5732" y="1504"/>
                      <a:pt x="5763" y="1475"/>
                      <a:pt x="5772" y="1438"/>
                    </a:cubicBezTo>
                    <a:lnTo>
                      <a:pt x="5939" y="670"/>
                    </a:lnTo>
                    <a:cubicBezTo>
                      <a:pt x="5975" y="504"/>
                      <a:pt x="6075" y="363"/>
                      <a:pt x="6218" y="270"/>
                    </a:cubicBezTo>
                    <a:cubicBezTo>
                      <a:pt x="6321" y="204"/>
                      <a:pt x="6440" y="169"/>
                      <a:pt x="6561" y="169"/>
                    </a:cubicBezTo>
                    <a:close/>
                    <a:moveTo>
                      <a:pt x="6565" y="0"/>
                    </a:moveTo>
                    <a:cubicBezTo>
                      <a:pt x="6196" y="0"/>
                      <a:pt x="5863" y="257"/>
                      <a:pt x="5781" y="632"/>
                    </a:cubicBezTo>
                    <a:lnTo>
                      <a:pt x="5627" y="1332"/>
                    </a:lnTo>
                    <a:cubicBezTo>
                      <a:pt x="5600" y="1331"/>
                      <a:pt x="5573" y="1331"/>
                      <a:pt x="5547" y="1331"/>
                    </a:cubicBezTo>
                    <a:cubicBezTo>
                      <a:pt x="5024" y="1331"/>
                      <a:pt x="4517" y="1427"/>
                      <a:pt x="4031" y="1618"/>
                    </a:cubicBezTo>
                    <a:lnTo>
                      <a:pt x="3644" y="1015"/>
                    </a:lnTo>
                    <a:cubicBezTo>
                      <a:pt x="3491" y="776"/>
                      <a:pt x="3232" y="645"/>
                      <a:pt x="2967" y="645"/>
                    </a:cubicBezTo>
                    <a:cubicBezTo>
                      <a:pt x="2818" y="645"/>
                      <a:pt x="2668" y="686"/>
                      <a:pt x="2534" y="772"/>
                    </a:cubicBezTo>
                    <a:cubicBezTo>
                      <a:pt x="2160" y="1011"/>
                      <a:pt x="2051" y="1509"/>
                      <a:pt x="2291" y="1883"/>
                    </a:cubicBezTo>
                    <a:lnTo>
                      <a:pt x="2678" y="2486"/>
                    </a:lnTo>
                    <a:cubicBezTo>
                      <a:pt x="2281" y="2865"/>
                      <a:pt x="1971" y="3312"/>
                      <a:pt x="1751" y="3817"/>
                    </a:cubicBezTo>
                    <a:lnTo>
                      <a:pt x="1053" y="3664"/>
                    </a:lnTo>
                    <a:cubicBezTo>
                      <a:pt x="996" y="3651"/>
                      <a:pt x="938" y="3645"/>
                      <a:pt x="881" y="3645"/>
                    </a:cubicBezTo>
                    <a:cubicBezTo>
                      <a:pt x="728" y="3645"/>
                      <a:pt x="578" y="3689"/>
                      <a:pt x="447" y="3773"/>
                    </a:cubicBezTo>
                    <a:cubicBezTo>
                      <a:pt x="266" y="3890"/>
                      <a:pt x="141" y="4069"/>
                      <a:pt x="95" y="4279"/>
                    </a:cubicBezTo>
                    <a:cubicBezTo>
                      <a:pt x="1" y="4712"/>
                      <a:pt x="276" y="5142"/>
                      <a:pt x="708" y="5236"/>
                    </a:cubicBezTo>
                    <a:lnTo>
                      <a:pt x="1408" y="5390"/>
                    </a:lnTo>
                    <a:cubicBezTo>
                      <a:pt x="1396" y="5939"/>
                      <a:pt x="1492" y="6475"/>
                      <a:pt x="1694" y="6986"/>
                    </a:cubicBezTo>
                    <a:lnTo>
                      <a:pt x="1091" y="7373"/>
                    </a:lnTo>
                    <a:cubicBezTo>
                      <a:pt x="718" y="7612"/>
                      <a:pt x="609" y="8110"/>
                      <a:pt x="848" y="8483"/>
                    </a:cubicBezTo>
                    <a:cubicBezTo>
                      <a:pt x="1001" y="8722"/>
                      <a:pt x="1260" y="8852"/>
                      <a:pt x="1525" y="8852"/>
                    </a:cubicBezTo>
                    <a:cubicBezTo>
                      <a:pt x="1674" y="8852"/>
                      <a:pt x="1824" y="8811"/>
                      <a:pt x="1959" y="8725"/>
                    </a:cubicBezTo>
                    <a:lnTo>
                      <a:pt x="2562" y="8339"/>
                    </a:lnTo>
                    <a:cubicBezTo>
                      <a:pt x="2943" y="8737"/>
                      <a:pt x="3389" y="9046"/>
                      <a:pt x="3893" y="9266"/>
                    </a:cubicBezTo>
                    <a:lnTo>
                      <a:pt x="3741" y="9966"/>
                    </a:lnTo>
                    <a:cubicBezTo>
                      <a:pt x="3645" y="10399"/>
                      <a:pt x="3920" y="10829"/>
                      <a:pt x="4354" y="10923"/>
                    </a:cubicBezTo>
                    <a:cubicBezTo>
                      <a:pt x="4411" y="10935"/>
                      <a:pt x="4468" y="10942"/>
                      <a:pt x="4525" y="10942"/>
                    </a:cubicBezTo>
                    <a:cubicBezTo>
                      <a:pt x="4895" y="10942"/>
                      <a:pt x="5228" y="10684"/>
                      <a:pt x="5313" y="10310"/>
                    </a:cubicBezTo>
                    <a:lnTo>
                      <a:pt x="5466" y="9610"/>
                    </a:lnTo>
                    <a:cubicBezTo>
                      <a:pt x="5497" y="9611"/>
                      <a:pt x="5529" y="9611"/>
                      <a:pt x="5560" y="9611"/>
                    </a:cubicBezTo>
                    <a:cubicBezTo>
                      <a:pt x="6080" y="9611"/>
                      <a:pt x="6580" y="9515"/>
                      <a:pt x="7063" y="9324"/>
                    </a:cubicBezTo>
                    <a:lnTo>
                      <a:pt x="7449" y="9927"/>
                    </a:lnTo>
                    <a:cubicBezTo>
                      <a:pt x="7602" y="10166"/>
                      <a:pt x="7861" y="10296"/>
                      <a:pt x="8126" y="10296"/>
                    </a:cubicBezTo>
                    <a:cubicBezTo>
                      <a:pt x="8275" y="10296"/>
                      <a:pt x="8425" y="10255"/>
                      <a:pt x="8559" y="10170"/>
                    </a:cubicBezTo>
                    <a:cubicBezTo>
                      <a:pt x="8933" y="9930"/>
                      <a:pt x="9042" y="9431"/>
                      <a:pt x="8802" y="9058"/>
                    </a:cubicBezTo>
                    <a:lnTo>
                      <a:pt x="8416" y="8454"/>
                    </a:lnTo>
                    <a:cubicBezTo>
                      <a:pt x="8812" y="8075"/>
                      <a:pt x="9123" y="7628"/>
                      <a:pt x="9342" y="7124"/>
                    </a:cubicBezTo>
                    <a:lnTo>
                      <a:pt x="10041" y="7276"/>
                    </a:lnTo>
                    <a:cubicBezTo>
                      <a:pt x="10099" y="7289"/>
                      <a:pt x="10157" y="7295"/>
                      <a:pt x="10214" y="7295"/>
                    </a:cubicBezTo>
                    <a:cubicBezTo>
                      <a:pt x="10583" y="7295"/>
                      <a:pt x="10916" y="7039"/>
                      <a:pt x="10998" y="6663"/>
                    </a:cubicBezTo>
                    <a:cubicBezTo>
                      <a:pt x="11093" y="6230"/>
                      <a:pt x="10818" y="5801"/>
                      <a:pt x="10385" y="5706"/>
                    </a:cubicBezTo>
                    <a:lnTo>
                      <a:pt x="9684" y="5553"/>
                    </a:lnTo>
                    <a:cubicBezTo>
                      <a:pt x="9696" y="5003"/>
                      <a:pt x="9600" y="4467"/>
                      <a:pt x="9398" y="3955"/>
                    </a:cubicBezTo>
                    <a:lnTo>
                      <a:pt x="10001" y="3569"/>
                    </a:lnTo>
                    <a:cubicBezTo>
                      <a:pt x="10374" y="3331"/>
                      <a:pt x="10483" y="2833"/>
                      <a:pt x="10244" y="2459"/>
                    </a:cubicBezTo>
                    <a:cubicBezTo>
                      <a:pt x="10091" y="2220"/>
                      <a:pt x="9831" y="2089"/>
                      <a:pt x="9566" y="2089"/>
                    </a:cubicBezTo>
                    <a:cubicBezTo>
                      <a:pt x="9418" y="2089"/>
                      <a:pt x="9267" y="2130"/>
                      <a:pt x="9133" y="2216"/>
                    </a:cubicBezTo>
                    <a:lnTo>
                      <a:pt x="8530" y="2603"/>
                    </a:lnTo>
                    <a:cubicBezTo>
                      <a:pt x="8149" y="2206"/>
                      <a:pt x="7703" y="1895"/>
                      <a:pt x="7199" y="1676"/>
                    </a:cubicBezTo>
                    <a:lnTo>
                      <a:pt x="7352" y="976"/>
                    </a:lnTo>
                    <a:cubicBezTo>
                      <a:pt x="7447" y="543"/>
                      <a:pt x="7172" y="113"/>
                      <a:pt x="6738" y="19"/>
                    </a:cubicBezTo>
                    <a:cubicBezTo>
                      <a:pt x="6680" y="6"/>
                      <a:pt x="6622" y="0"/>
                      <a:pt x="6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5"/>
              <p:cNvSpPr/>
              <p:nvPr/>
            </p:nvSpPr>
            <p:spPr>
              <a:xfrm>
                <a:off x="7576279" y="2489381"/>
                <a:ext cx="679217" cy="670752"/>
              </a:xfrm>
              <a:custGeom>
                <a:avLst/>
                <a:gdLst/>
                <a:ahLst/>
                <a:cxnLst/>
                <a:rect l="l" t="t" r="r" b="b"/>
                <a:pathLst>
                  <a:path w="10912" h="10776" extrusionOk="0">
                    <a:moveTo>
                      <a:pt x="5454" y="2453"/>
                    </a:moveTo>
                    <a:cubicBezTo>
                      <a:pt x="6421" y="2453"/>
                      <a:pt x="7367" y="2930"/>
                      <a:pt x="7927" y="3805"/>
                    </a:cubicBezTo>
                    <a:cubicBezTo>
                      <a:pt x="8803" y="5169"/>
                      <a:pt x="8406" y="6985"/>
                      <a:pt x="7041" y="7859"/>
                    </a:cubicBezTo>
                    <a:cubicBezTo>
                      <a:pt x="6550" y="8174"/>
                      <a:pt x="6001" y="8324"/>
                      <a:pt x="5458" y="8324"/>
                    </a:cubicBezTo>
                    <a:cubicBezTo>
                      <a:pt x="4493" y="8324"/>
                      <a:pt x="3547" y="7848"/>
                      <a:pt x="2986" y="6974"/>
                    </a:cubicBezTo>
                    <a:cubicBezTo>
                      <a:pt x="2110" y="5609"/>
                      <a:pt x="2508" y="3793"/>
                      <a:pt x="3873" y="2918"/>
                    </a:cubicBezTo>
                    <a:cubicBezTo>
                      <a:pt x="4363" y="2603"/>
                      <a:pt x="4912" y="2453"/>
                      <a:pt x="5454" y="2453"/>
                    </a:cubicBezTo>
                    <a:close/>
                    <a:moveTo>
                      <a:pt x="6476" y="0"/>
                    </a:moveTo>
                    <a:cubicBezTo>
                      <a:pt x="6144" y="0"/>
                      <a:pt x="5846" y="229"/>
                      <a:pt x="5773" y="567"/>
                    </a:cubicBezTo>
                    <a:lnTo>
                      <a:pt x="5605" y="1335"/>
                    </a:lnTo>
                    <a:cubicBezTo>
                      <a:pt x="5555" y="1333"/>
                      <a:pt x="5506" y="1332"/>
                      <a:pt x="5457" y="1332"/>
                    </a:cubicBezTo>
                    <a:cubicBezTo>
                      <a:pt x="4936" y="1332"/>
                      <a:pt x="4409" y="1432"/>
                      <a:pt x="3908" y="1640"/>
                    </a:cubicBezTo>
                    <a:lnTo>
                      <a:pt x="3484" y="978"/>
                    </a:lnTo>
                    <a:cubicBezTo>
                      <a:pt x="3346" y="763"/>
                      <a:pt x="3113" y="646"/>
                      <a:pt x="2876" y="646"/>
                    </a:cubicBezTo>
                    <a:cubicBezTo>
                      <a:pt x="2743" y="646"/>
                      <a:pt x="2609" y="683"/>
                      <a:pt x="2489" y="760"/>
                    </a:cubicBezTo>
                    <a:cubicBezTo>
                      <a:pt x="2154" y="975"/>
                      <a:pt x="2057" y="1420"/>
                      <a:pt x="2271" y="1755"/>
                    </a:cubicBezTo>
                    <a:lnTo>
                      <a:pt x="2696" y="2416"/>
                    </a:lnTo>
                    <a:cubicBezTo>
                      <a:pt x="2261" y="2820"/>
                      <a:pt x="1930" y="3303"/>
                      <a:pt x="1711" y="3832"/>
                    </a:cubicBezTo>
                    <a:lnTo>
                      <a:pt x="943" y="3664"/>
                    </a:lnTo>
                    <a:cubicBezTo>
                      <a:pt x="891" y="3653"/>
                      <a:pt x="840" y="3648"/>
                      <a:pt x="789" y="3648"/>
                    </a:cubicBezTo>
                    <a:cubicBezTo>
                      <a:pt x="457" y="3648"/>
                      <a:pt x="159" y="3877"/>
                      <a:pt x="86" y="4214"/>
                    </a:cubicBezTo>
                    <a:cubicBezTo>
                      <a:pt x="1" y="4604"/>
                      <a:pt x="246" y="4988"/>
                      <a:pt x="636" y="5072"/>
                    </a:cubicBezTo>
                    <a:lnTo>
                      <a:pt x="1404" y="5239"/>
                    </a:lnTo>
                    <a:cubicBezTo>
                      <a:pt x="1383" y="5808"/>
                      <a:pt x="1481" y="6388"/>
                      <a:pt x="1708" y="6936"/>
                    </a:cubicBezTo>
                    <a:lnTo>
                      <a:pt x="1047" y="7360"/>
                    </a:lnTo>
                    <a:cubicBezTo>
                      <a:pt x="711" y="7576"/>
                      <a:pt x="615" y="8020"/>
                      <a:pt x="829" y="8355"/>
                    </a:cubicBezTo>
                    <a:cubicBezTo>
                      <a:pt x="967" y="8570"/>
                      <a:pt x="1199" y="8687"/>
                      <a:pt x="1437" y="8687"/>
                    </a:cubicBezTo>
                    <a:cubicBezTo>
                      <a:pt x="1569" y="8687"/>
                      <a:pt x="1704" y="8650"/>
                      <a:pt x="1824" y="8573"/>
                    </a:cubicBezTo>
                    <a:lnTo>
                      <a:pt x="2485" y="8149"/>
                    </a:lnTo>
                    <a:cubicBezTo>
                      <a:pt x="2889" y="8584"/>
                      <a:pt x="3372" y="8915"/>
                      <a:pt x="3901" y="9134"/>
                    </a:cubicBezTo>
                    <a:lnTo>
                      <a:pt x="3733" y="9902"/>
                    </a:lnTo>
                    <a:cubicBezTo>
                      <a:pt x="3649" y="10291"/>
                      <a:pt x="3894" y="10675"/>
                      <a:pt x="4283" y="10759"/>
                    </a:cubicBezTo>
                    <a:cubicBezTo>
                      <a:pt x="4335" y="10770"/>
                      <a:pt x="4387" y="10775"/>
                      <a:pt x="4437" y="10775"/>
                    </a:cubicBezTo>
                    <a:cubicBezTo>
                      <a:pt x="4769" y="10775"/>
                      <a:pt x="5068" y="10546"/>
                      <a:pt x="5141" y="10209"/>
                    </a:cubicBezTo>
                    <a:lnTo>
                      <a:pt x="5308" y="9441"/>
                    </a:lnTo>
                    <a:cubicBezTo>
                      <a:pt x="5357" y="9443"/>
                      <a:pt x="5407" y="9443"/>
                      <a:pt x="5456" y="9443"/>
                    </a:cubicBezTo>
                    <a:cubicBezTo>
                      <a:pt x="5978" y="9443"/>
                      <a:pt x="6504" y="9343"/>
                      <a:pt x="7005" y="9136"/>
                    </a:cubicBezTo>
                    <a:lnTo>
                      <a:pt x="7429" y="9798"/>
                    </a:lnTo>
                    <a:cubicBezTo>
                      <a:pt x="7567" y="10012"/>
                      <a:pt x="7800" y="10129"/>
                      <a:pt x="8037" y="10129"/>
                    </a:cubicBezTo>
                    <a:cubicBezTo>
                      <a:pt x="8170" y="10129"/>
                      <a:pt x="8304" y="10092"/>
                      <a:pt x="8424" y="10016"/>
                    </a:cubicBezTo>
                    <a:cubicBezTo>
                      <a:pt x="8760" y="9800"/>
                      <a:pt x="8857" y="9356"/>
                      <a:pt x="8642" y="9019"/>
                    </a:cubicBezTo>
                    <a:lnTo>
                      <a:pt x="8218" y="8357"/>
                    </a:lnTo>
                    <a:cubicBezTo>
                      <a:pt x="8653" y="7955"/>
                      <a:pt x="8984" y="7470"/>
                      <a:pt x="9203" y="6943"/>
                    </a:cubicBezTo>
                    <a:lnTo>
                      <a:pt x="9971" y="7110"/>
                    </a:lnTo>
                    <a:cubicBezTo>
                      <a:pt x="10022" y="7121"/>
                      <a:pt x="10074" y="7126"/>
                      <a:pt x="10125" y="7126"/>
                    </a:cubicBezTo>
                    <a:cubicBezTo>
                      <a:pt x="10456" y="7126"/>
                      <a:pt x="10755" y="6897"/>
                      <a:pt x="10828" y="6560"/>
                    </a:cubicBezTo>
                    <a:cubicBezTo>
                      <a:pt x="10912" y="6171"/>
                      <a:pt x="10667" y="5787"/>
                      <a:pt x="10278" y="5703"/>
                    </a:cubicBezTo>
                    <a:lnTo>
                      <a:pt x="9510" y="5537"/>
                    </a:lnTo>
                    <a:cubicBezTo>
                      <a:pt x="9531" y="4967"/>
                      <a:pt x="9432" y="4388"/>
                      <a:pt x="9205" y="3840"/>
                    </a:cubicBezTo>
                    <a:lnTo>
                      <a:pt x="9867" y="3415"/>
                    </a:lnTo>
                    <a:cubicBezTo>
                      <a:pt x="10201" y="3199"/>
                      <a:pt x="10298" y="2754"/>
                      <a:pt x="10085" y="2420"/>
                    </a:cubicBezTo>
                    <a:cubicBezTo>
                      <a:pt x="9946" y="2206"/>
                      <a:pt x="9714" y="2089"/>
                      <a:pt x="9477" y="2089"/>
                    </a:cubicBezTo>
                    <a:cubicBezTo>
                      <a:pt x="9344" y="2089"/>
                      <a:pt x="9210" y="2125"/>
                      <a:pt x="9089" y="2202"/>
                    </a:cubicBezTo>
                    <a:lnTo>
                      <a:pt x="8427" y="2627"/>
                    </a:lnTo>
                    <a:cubicBezTo>
                      <a:pt x="8025" y="2192"/>
                      <a:pt x="7540" y="1861"/>
                      <a:pt x="7013" y="1642"/>
                    </a:cubicBezTo>
                    <a:lnTo>
                      <a:pt x="7180" y="874"/>
                    </a:lnTo>
                    <a:cubicBezTo>
                      <a:pt x="7264" y="485"/>
                      <a:pt x="7019" y="101"/>
                      <a:pt x="6630" y="17"/>
                    </a:cubicBezTo>
                    <a:cubicBezTo>
                      <a:pt x="6578" y="5"/>
                      <a:pt x="6527" y="0"/>
                      <a:pt x="64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5"/>
              <p:cNvSpPr/>
              <p:nvPr/>
            </p:nvSpPr>
            <p:spPr>
              <a:xfrm>
                <a:off x="7570740" y="2484277"/>
                <a:ext cx="687621" cy="681023"/>
              </a:xfrm>
              <a:custGeom>
                <a:avLst/>
                <a:gdLst/>
                <a:ahLst/>
                <a:cxnLst/>
                <a:rect l="l" t="t" r="r" b="b"/>
                <a:pathLst>
                  <a:path w="11047" h="10941" extrusionOk="0">
                    <a:moveTo>
                      <a:pt x="5540" y="2617"/>
                    </a:moveTo>
                    <a:cubicBezTo>
                      <a:pt x="5744" y="2617"/>
                      <a:pt x="5950" y="2639"/>
                      <a:pt x="6154" y="2684"/>
                    </a:cubicBezTo>
                    <a:cubicBezTo>
                      <a:pt x="6898" y="2848"/>
                      <a:pt x="7535" y="3290"/>
                      <a:pt x="7947" y="3930"/>
                    </a:cubicBezTo>
                    <a:cubicBezTo>
                      <a:pt x="8358" y="4571"/>
                      <a:pt x="8494" y="5334"/>
                      <a:pt x="8332" y="6078"/>
                    </a:cubicBezTo>
                    <a:cubicBezTo>
                      <a:pt x="8168" y="6822"/>
                      <a:pt x="7726" y="7459"/>
                      <a:pt x="7085" y="7871"/>
                    </a:cubicBezTo>
                    <a:cubicBezTo>
                      <a:pt x="6610" y="8176"/>
                      <a:pt x="6077" y="8321"/>
                      <a:pt x="5550" y="8321"/>
                    </a:cubicBezTo>
                    <a:cubicBezTo>
                      <a:pt x="4611" y="8321"/>
                      <a:pt x="3689" y="7858"/>
                      <a:pt x="3145" y="7010"/>
                    </a:cubicBezTo>
                    <a:cubicBezTo>
                      <a:pt x="2297" y="5687"/>
                      <a:pt x="2682" y="3919"/>
                      <a:pt x="4006" y="3069"/>
                    </a:cubicBezTo>
                    <a:cubicBezTo>
                      <a:pt x="4471" y="2771"/>
                      <a:pt x="5000" y="2617"/>
                      <a:pt x="5540" y="2617"/>
                    </a:cubicBezTo>
                    <a:close/>
                    <a:moveTo>
                      <a:pt x="5538" y="2451"/>
                    </a:moveTo>
                    <a:cubicBezTo>
                      <a:pt x="4966" y="2451"/>
                      <a:pt x="4407" y="2614"/>
                      <a:pt x="3915" y="2931"/>
                    </a:cubicBezTo>
                    <a:cubicBezTo>
                      <a:pt x="2514" y="3828"/>
                      <a:pt x="2105" y="5700"/>
                      <a:pt x="3004" y="7101"/>
                    </a:cubicBezTo>
                    <a:cubicBezTo>
                      <a:pt x="3580" y="7998"/>
                      <a:pt x="4555" y="8489"/>
                      <a:pt x="5550" y="8489"/>
                    </a:cubicBezTo>
                    <a:cubicBezTo>
                      <a:pt x="6108" y="8489"/>
                      <a:pt x="6672" y="8334"/>
                      <a:pt x="7175" y="8012"/>
                    </a:cubicBezTo>
                    <a:cubicBezTo>
                      <a:pt x="7853" y="7577"/>
                      <a:pt x="8321" y="6902"/>
                      <a:pt x="8494" y="6115"/>
                    </a:cubicBezTo>
                    <a:cubicBezTo>
                      <a:pt x="8665" y="5328"/>
                      <a:pt x="8521" y="4520"/>
                      <a:pt x="8085" y="3841"/>
                    </a:cubicBezTo>
                    <a:cubicBezTo>
                      <a:pt x="7651" y="3162"/>
                      <a:pt x="6976" y="2694"/>
                      <a:pt x="6189" y="2522"/>
                    </a:cubicBezTo>
                    <a:cubicBezTo>
                      <a:pt x="5972" y="2475"/>
                      <a:pt x="5754" y="2451"/>
                      <a:pt x="5538" y="2451"/>
                    </a:cubicBezTo>
                    <a:close/>
                    <a:moveTo>
                      <a:pt x="6567" y="171"/>
                    </a:moveTo>
                    <a:cubicBezTo>
                      <a:pt x="6612" y="171"/>
                      <a:pt x="6658" y="176"/>
                      <a:pt x="6703" y="186"/>
                    </a:cubicBezTo>
                    <a:cubicBezTo>
                      <a:pt x="7047" y="259"/>
                      <a:pt x="7265" y="601"/>
                      <a:pt x="7190" y="943"/>
                    </a:cubicBezTo>
                    <a:lnTo>
                      <a:pt x="7022" y="1711"/>
                    </a:lnTo>
                    <a:cubicBezTo>
                      <a:pt x="7014" y="1750"/>
                      <a:pt x="7034" y="1790"/>
                      <a:pt x="7072" y="1806"/>
                    </a:cubicBezTo>
                    <a:cubicBezTo>
                      <a:pt x="7601" y="2025"/>
                      <a:pt x="8068" y="2350"/>
                      <a:pt x="8457" y="2770"/>
                    </a:cubicBezTo>
                    <a:cubicBezTo>
                      <a:pt x="8473" y="2787"/>
                      <a:pt x="8495" y="2796"/>
                      <a:pt x="8518" y="2796"/>
                    </a:cubicBezTo>
                    <a:cubicBezTo>
                      <a:pt x="8533" y="2796"/>
                      <a:pt x="8549" y="2791"/>
                      <a:pt x="8563" y="2782"/>
                    </a:cubicBezTo>
                    <a:lnTo>
                      <a:pt x="9225" y="2358"/>
                    </a:lnTo>
                    <a:cubicBezTo>
                      <a:pt x="9332" y="2290"/>
                      <a:pt x="9451" y="2257"/>
                      <a:pt x="9568" y="2257"/>
                    </a:cubicBezTo>
                    <a:cubicBezTo>
                      <a:pt x="9778" y="2257"/>
                      <a:pt x="9983" y="2360"/>
                      <a:pt x="10104" y="2550"/>
                    </a:cubicBezTo>
                    <a:cubicBezTo>
                      <a:pt x="10294" y="2846"/>
                      <a:pt x="10208" y="3240"/>
                      <a:pt x="9912" y="3430"/>
                    </a:cubicBezTo>
                    <a:lnTo>
                      <a:pt x="9251" y="3854"/>
                    </a:lnTo>
                    <a:cubicBezTo>
                      <a:pt x="9216" y="3876"/>
                      <a:pt x="9203" y="3919"/>
                      <a:pt x="9219" y="3956"/>
                    </a:cubicBezTo>
                    <a:cubicBezTo>
                      <a:pt x="9438" y="4485"/>
                      <a:pt x="9538" y="5045"/>
                      <a:pt x="9517" y="5619"/>
                    </a:cubicBezTo>
                    <a:cubicBezTo>
                      <a:pt x="9516" y="5658"/>
                      <a:pt x="9543" y="5693"/>
                      <a:pt x="9583" y="5703"/>
                    </a:cubicBezTo>
                    <a:lnTo>
                      <a:pt x="10351" y="5870"/>
                    </a:lnTo>
                    <a:cubicBezTo>
                      <a:pt x="10517" y="5906"/>
                      <a:pt x="10658" y="6006"/>
                      <a:pt x="10751" y="6149"/>
                    </a:cubicBezTo>
                    <a:cubicBezTo>
                      <a:pt x="10841" y="6291"/>
                      <a:pt x="10872" y="6462"/>
                      <a:pt x="10836" y="6628"/>
                    </a:cubicBezTo>
                    <a:cubicBezTo>
                      <a:pt x="10771" y="6927"/>
                      <a:pt x="10507" y="7130"/>
                      <a:pt x="10215" y="7130"/>
                    </a:cubicBezTo>
                    <a:cubicBezTo>
                      <a:pt x="10169" y="7130"/>
                      <a:pt x="10123" y="7125"/>
                      <a:pt x="10077" y="7115"/>
                    </a:cubicBezTo>
                    <a:lnTo>
                      <a:pt x="9309" y="6948"/>
                    </a:lnTo>
                    <a:cubicBezTo>
                      <a:pt x="9303" y="6947"/>
                      <a:pt x="9297" y="6946"/>
                      <a:pt x="9291" y="6946"/>
                    </a:cubicBezTo>
                    <a:cubicBezTo>
                      <a:pt x="9258" y="6946"/>
                      <a:pt x="9228" y="6965"/>
                      <a:pt x="9215" y="6997"/>
                    </a:cubicBezTo>
                    <a:cubicBezTo>
                      <a:pt x="8996" y="7526"/>
                      <a:pt x="8671" y="7993"/>
                      <a:pt x="8251" y="8382"/>
                    </a:cubicBezTo>
                    <a:cubicBezTo>
                      <a:pt x="8223" y="8410"/>
                      <a:pt x="8215" y="8455"/>
                      <a:pt x="8238" y="8489"/>
                    </a:cubicBezTo>
                    <a:lnTo>
                      <a:pt x="8662" y="9150"/>
                    </a:lnTo>
                    <a:cubicBezTo>
                      <a:pt x="8753" y="9294"/>
                      <a:pt x="8784" y="9465"/>
                      <a:pt x="8748" y="9631"/>
                    </a:cubicBezTo>
                    <a:cubicBezTo>
                      <a:pt x="8711" y="9797"/>
                      <a:pt x="8612" y="9938"/>
                      <a:pt x="8469" y="10030"/>
                    </a:cubicBezTo>
                    <a:cubicBezTo>
                      <a:pt x="8364" y="10096"/>
                      <a:pt x="8246" y="10130"/>
                      <a:pt x="8126" y="10130"/>
                    </a:cubicBezTo>
                    <a:cubicBezTo>
                      <a:pt x="8080" y="10130"/>
                      <a:pt x="8035" y="10125"/>
                      <a:pt x="7989" y="10115"/>
                    </a:cubicBezTo>
                    <a:cubicBezTo>
                      <a:pt x="7822" y="10079"/>
                      <a:pt x="7680" y="9979"/>
                      <a:pt x="7589" y="9837"/>
                    </a:cubicBezTo>
                    <a:lnTo>
                      <a:pt x="7164" y="9175"/>
                    </a:lnTo>
                    <a:cubicBezTo>
                      <a:pt x="7149" y="9150"/>
                      <a:pt x="7121" y="9136"/>
                      <a:pt x="7094" y="9136"/>
                    </a:cubicBezTo>
                    <a:cubicBezTo>
                      <a:pt x="7083" y="9136"/>
                      <a:pt x="7072" y="9138"/>
                      <a:pt x="7061" y="9143"/>
                    </a:cubicBezTo>
                    <a:cubicBezTo>
                      <a:pt x="6581" y="9342"/>
                      <a:pt x="6077" y="9444"/>
                      <a:pt x="5559" y="9444"/>
                    </a:cubicBezTo>
                    <a:cubicBezTo>
                      <a:pt x="5506" y="9444"/>
                      <a:pt x="5454" y="9443"/>
                      <a:pt x="5401" y="9441"/>
                    </a:cubicBezTo>
                    <a:cubicBezTo>
                      <a:pt x="5400" y="9441"/>
                      <a:pt x="5398" y="9441"/>
                      <a:pt x="5397" y="9441"/>
                    </a:cubicBezTo>
                    <a:cubicBezTo>
                      <a:pt x="5356" y="9441"/>
                      <a:pt x="5326" y="9470"/>
                      <a:pt x="5317" y="9507"/>
                    </a:cubicBezTo>
                    <a:lnTo>
                      <a:pt x="5150" y="10275"/>
                    </a:lnTo>
                    <a:cubicBezTo>
                      <a:pt x="5113" y="10441"/>
                      <a:pt x="5013" y="10582"/>
                      <a:pt x="4871" y="10675"/>
                    </a:cubicBezTo>
                    <a:cubicBezTo>
                      <a:pt x="4766" y="10741"/>
                      <a:pt x="4647" y="10775"/>
                      <a:pt x="4526" y="10775"/>
                    </a:cubicBezTo>
                    <a:cubicBezTo>
                      <a:pt x="4481" y="10775"/>
                      <a:pt x="4435" y="10770"/>
                      <a:pt x="4390" y="10761"/>
                    </a:cubicBezTo>
                    <a:cubicBezTo>
                      <a:pt x="4223" y="10725"/>
                      <a:pt x="4082" y="10624"/>
                      <a:pt x="3990" y="10482"/>
                    </a:cubicBezTo>
                    <a:cubicBezTo>
                      <a:pt x="3899" y="10338"/>
                      <a:pt x="3868" y="10167"/>
                      <a:pt x="3904" y="10001"/>
                    </a:cubicBezTo>
                    <a:lnTo>
                      <a:pt x="4072" y="9233"/>
                    </a:lnTo>
                    <a:cubicBezTo>
                      <a:pt x="4081" y="9195"/>
                      <a:pt x="4060" y="9154"/>
                      <a:pt x="4022" y="9139"/>
                    </a:cubicBezTo>
                    <a:cubicBezTo>
                      <a:pt x="3492" y="8920"/>
                      <a:pt x="3025" y="8595"/>
                      <a:pt x="2636" y="8175"/>
                    </a:cubicBezTo>
                    <a:cubicBezTo>
                      <a:pt x="2621" y="8157"/>
                      <a:pt x="2598" y="8148"/>
                      <a:pt x="2576" y="8148"/>
                    </a:cubicBezTo>
                    <a:cubicBezTo>
                      <a:pt x="2561" y="8148"/>
                      <a:pt x="2545" y="8153"/>
                      <a:pt x="2532" y="8162"/>
                    </a:cubicBezTo>
                    <a:lnTo>
                      <a:pt x="1871" y="8587"/>
                    </a:lnTo>
                    <a:cubicBezTo>
                      <a:pt x="1765" y="8655"/>
                      <a:pt x="1646" y="8687"/>
                      <a:pt x="1529" y="8687"/>
                    </a:cubicBezTo>
                    <a:cubicBezTo>
                      <a:pt x="1319" y="8687"/>
                      <a:pt x="1113" y="8584"/>
                      <a:pt x="991" y="8395"/>
                    </a:cubicBezTo>
                    <a:cubicBezTo>
                      <a:pt x="802" y="8099"/>
                      <a:pt x="888" y="7705"/>
                      <a:pt x="1183" y="7515"/>
                    </a:cubicBezTo>
                    <a:lnTo>
                      <a:pt x="1845" y="7090"/>
                    </a:lnTo>
                    <a:cubicBezTo>
                      <a:pt x="1881" y="7068"/>
                      <a:pt x="1893" y="7026"/>
                      <a:pt x="1878" y="6988"/>
                    </a:cubicBezTo>
                    <a:cubicBezTo>
                      <a:pt x="1659" y="6460"/>
                      <a:pt x="1559" y="5901"/>
                      <a:pt x="1580" y="5328"/>
                    </a:cubicBezTo>
                    <a:cubicBezTo>
                      <a:pt x="1581" y="5288"/>
                      <a:pt x="1552" y="5252"/>
                      <a:pt x="1513" y="5243"/>
                    </a:cubicBezTo>
                    <a:lnTo>
                      <a:pt x="745" y="5076"/>
                    </a:lnTo>
                    <a:cubicBezTo>
                      <a:pt x="402" y="5001"/>
                      <a:pt x="184" y="4661"/>
                      <a:pt x="259" y="4317"/>
                    </a:cubicBezTo>
                    <a:cubicBezTo>
                      <a:pt x="323" y="4019"/>
                      <a:pt x="588" y="3816"/>
                      <a:pt x="881" y="3816"/>
                    </a:cubicBezTo>
                    <a:cubicBezTo>
                      <a:pt x="926" y="3816"/>
                      <a:pt x="972" y="3821"/>
                      <a:pt x="1017" y="3830"/>
                    </a:cubicBezTo>
                    <a:lnTo>
                      <a:pt x="1785" y="3998"/>
                    </a:lnTo>
                    <a:cubicBezTo>
                      <a:pt x="1792" y="3999"/>
                      <a:pt x="1798" y="4000"/>
                      <a:pt x="1804" y="4000"/>
                    </a:cubicBezTo>
                    <a:cubicBezTo>
                      <a:pt x="1837" y="4000"/>
                      <a:pt x="1867" y="3980"/>
                      <a:pt x="1881" y="3949"/>
                    </a:cubicBezTo>
                    <a:cubicBezTo>
                      <a:pt x="2100" y="3420"/>
                      <a:pt x="2424" y="2953"/>
                      <a:pt x="2844" y="2563"/>
                    </a:cubicBezTo>
                    <a:cubicBezTo>
                      <a:pt x="2873" y="2535"/>
                      <a:pt x="2879" y="2491"/>
                      <a:pt x="2857" y="2456"/>
                    </a:cubicBezTo>
                    <a:lnTo>
                      <a:pt x="2433" y="1795"/>
                    </a:lnTo>
                    <a:cubicBezTo>
                      <a:pt x="2243" y="1500"/>
                      <a:pt x="2329" y="1105"/>
                      <a:pt x="2625" y="915"/>
                    </a:cubicBezTo>
                    <a:cubicBezTo>
                      <a:pt x="2730" y="850"/>
                      <a:pt x="2847" y="815"/>
                      <a:pt x="2968" y="815"/>
                    </a:cubicBezTo>
                    <a:cubicBezTo>
                      <a:pt x="3013" y="815"/>
                      <a:pt x="3059" y="820"/>
                      <a:pt x="3104" y="830"/>
                    </a:cubicBezTo>
                    <a:cubicBezTo>
                      <a:pt x="3272" y="867"/>
                      <a:pt x="3414" y="966"/>
                      <a:pt x="3506" y="1109"/>
                    </a:cubicBezTo>
                    <a:lnTo>
                      <a:pt x="3929" y="1770"/>
                    </a:lnTo>
                    <a:cubicBezTo>
                      <a:pt x="3946" y="1796"/>
                      <a:pt x="3972" y="1809"/>
                      <a:pt x="3999" y="1809"/>
                    </a:cubicBezTo>
                    <a:cubicBezTo>
                      <a:pt x="4010" y="1809"/>
                      <a:pt x="4021" y="1807"/>
                      <a:pt x="4032" y="1803"/>
                    </a:cubicBezTo>
                    <a:cubicBezTo>
                      <a:pt x="4515" y="1603"/>
                      <a:pt x="5024" y="1502"/>
                      <a:pt x="5545" y="1502"/>
                    </a:cubicBezTo>
                    <a:cubicBezTo>
                      <a:pt x="5594" y="1502"/>
                      <a:pt x="5643" y="1503"/>
                      <a:pt x="5693" y="1505"/>
                    </a:cubicBezTo>
                    <a:cubicBezTo>
                      <a:pt x="5694" y="1505"/>
                      <a:pt x="5695" y="1505"/>
                      <a:pt x="5697" y="1505"/>
                    </a:cubicBezTo>
                    <a:cubicBezTo>
                      <a:pt x="5736" y="1505"/>
                      <a:pt x="5769" y="1476"/>
                      <a:pt x="5777" y="1438"/>
                    </a:cubicBezTo>
                    <a:lnTo>
                      <a:pt x="5945" y="670"/>
                    </a:lnTo>
                    <a:cubicBezTo>
                      <a:pt x="5981" y="504"/>
                      <a:pt x="6081" y="363"/>
                      <a:pt x="6223" y="271"/>
                    </a:cubicBezTo>
                    <a:cubicBezTo>
                      <a:pt x="6328" y="205"/>
                      <a:pt x="6446" y="171"/>
                      <a:pt x="6567" y="171"/>
                    </a:cubicBezTo>
                    <a:close/>
                    <a:moveTo>
                      <a:pt x="6568" y="1"/>
                    </a:moveTo>
                    <a:cubicBezTo>
                      <a:pt x="6199" y="1"/>
                      <a:pt x="5866" y="257"/>
                      <a:pt x="5784" y="633"/>
                    </a:cubicBezTo>
                    <a:lnTo>
                      <a:pt x="5630" y="1334"/>
                    </a:lnTo>
                    <a:cubicBezTo>
                      <a:pt x="5597" y="1333"/>
                      <a:pt x="5563" y="1332"/>
                      <a:pt x="5530" y="1332"/>
                    </a:cubicBezTo>
                    <a:cubicBezTo>
                      <a:pt x="5014" y="1332"/>
                      <a:pt x="4514" y="1430"/>
                      <a:pt x="4034" y="1620"/>
                    </a:cubicBezTo>
                    <a:lnTo>
                      <a:pt x="3647" y="1017"/>
                    </a:lnTo>
                    <a:cubicBezTo>
                      <a:pt x="3531" y="836"/>
                      <a:pt x="3351" y="711"/>
                      <a:pt x="3142" y="665"/>
                    </a:cubicBezTo>
                    <a:cubicBezTo>
                      <a:pt x="3084" y="653"/>
                      <a:pt x="3027" y="647"/>
                      <a:pt x="2969" y="647"/>
                    </a:cubicBezTo>
                    <a:cubicBezTo>
                      <a:pt x="2817" y="647"/>
                      <a:pt x="2667" y="690"/>
                      <a:pt x="2536" y="774"/>
                    </a:cubicBezTo>
                    <a:cubicBezTo>
                      <a:pt x="2162" y="1013"/>
                      <a:pt x="2053" y="1511"/>
                      <a:pt x="2293" y="1885"/>
                    </a:cubicBezTo>
                    <a:lnTo>
                      <a:pt x="2679" y="2488"/>
                    </a:lnTo>
                    <a:cubicBezTo>
                      <a:pt x="2282" y="2868"/>
                      <a:pt x="1972" y="3314"/>
                      <a:pt x="1753" y="3819"/>
                    </a:cubicBezTo>
                    <a:lnTo>
                      <a:pt x="1053" y="3665"/>
                    </a:lnTo>
                    <a:cubicBezTo>
                      <a:pt x="995" y="3653"/>
                      <a:pt x="937" y="3647"/>
                      <a:pt x="881" y="3647"/>
                    </a:cubicBezTo>
                    <a:cubicBezTo>
                      <a:pt x="511" y="3647"/>
                      <a:pt x="178" y="3904"/>
                      <a:pt x="96" y="4280"/>
                    </a:cubicBezTo>
                    <a:cubicBezTo>
                      <a:pt x="0" y="4713"/>
                      <a:pt x="275" y="5142"/>
                      <a:pt x="709" y="5237"/>
                    </a:cubicBezTo>
                    <a:lnTo>
                      <a:pt x="1408" y="5390"/>
                    </a:lnTo>
                    <a:cubicBezTo>
                      <a:pt x="1396" y="5939"/>
                      <a:pt x="1493" y="6476"/>
                      <a:pt x="1695" y="6986"/>
                    </a:cubicBezTo>
                    <a:lnTo>
                      <a:pt x="1091" y="7374"/>
                    </a:lnTo>
                    <a:cubicBezTo>
                      <a:pt x="717" y="7612"/>
                      <a:pt x="608" y="8110"/>
                      <a:pt x="849" y="8484"/>
                    </a:cubicBezTo>
                    <a:cubicBezTo>
                      <a:pt x="1002" y="8723"/>
                      <a:pt x="1261" y="8853"/>
                      <a:pt x="1525" y="8853"/>
                    </a:cubicBezTo>
                    <a:cubicBezTo>
                      <a:pt x="1674" y="8853"/>
                      <a:pt x="1825" y="8812"/>
                      <a:pt x="1960" y="8726"/>
                    </a:cubicBezTo>
                    <a:lnTo>
                      <a:pt x="2563" y="8340"/>
                    </a:lnTo>
                    <a:cubicBezTo>
                      <a:pt x="2941" y="8737"/>
                      <a:pt x="3389" y="9046"/>
                      <a:pt x="3893" y="9265"/>
                    </a:cubicBezTo>
                    <a:lnTo>
                      <a:pt x="3740" y="9965"/>
                    </a:lnTo>
                    <a:cubicBezTo>
                      <a:pt x="3695" y="10176"/>
                      <a:pt x="3734" y="10390"/>
                      <a:pt x="3849" y="10571"/>
                    </a:cubicBezTo>
                    <a:cubicBezTo>
                      <a:pt x="3966" y="10752"/>
                      <a:pt x="4145" y="10877"/>
                      <a:pt x="4355" y="10923"/>
                    </a:cubicBezTo>
                    <a:cubicBezTo>
                      <a:pt x="4413" y="10934"/>
                      <a:pt x="4470" y="10940"/>
                      <a:pt x="4527" y="10940"/>
                    </a:cubicBezTo>
                    <a:cubicBezTo>
                      <a:pt x="4897" y="10940"/>
                      <a:pt x="5230" y="10684"/>
                      <a:pt x="5313" y="10307"/>
                    </a:cubicBezTo>
                    <a:lnTo>
                      <a:pt x="5465" y="9609"/>
                    </a:lnTo>
                    <a:cubicBezTo>
                      <a:pt x="5497" y="9610"/>
                      <a:pt x="5528" y="9610"/>
                      <a:pt x="5559" y="9610"/>
                    </a:cubicBezTo>
                    <a:cubicBezTo>
                      <a:pt x="6078" y="9610"/>
                      <a:pt x="6581" y="9512"/>
                      <a:pt x="7062" y="9321"/>
                    </a:cubicBezTo>
                    <a:lnTo>
                      <a:pt x="7450" y="9925"/>
                    </a:lnTo>
                    <a:cubicBezTo>
                      <a:pt x="7566" y="10105"/>
                      <a:pt x="7745" y="10232"/>
                      <a:pt x="7955" y="10276"/>
                    </a:cubicBezTo>
                    <a:cubicBezTo>
                      <a:pt x="8013" y="10289"/>
                      <a:pt x="8071" y="10295"/>
                      <a:pt x="8128" y="10295"/>
                    </a:cubicBezTo>
                    <a:cubicBezTo>
                      <a:pt x="8281" y="10295"/>
                      <a:pt x="8430" y="10252"/>
                      <a:pt x="8561" y="10167"/>
                    </a:cubicBezTo>
                    <a:cubicBezTo>
                      <a:pt x="8742" y="10052"/>
                      <a:pt x="8867" y="9874"/>
                      <a:pt x="8913" y="9663"/>
                    </a:cubicBezTo>
                    <a:cubicBezTo>
                      <a:pt x="8957" y="9453"/>
                      <a:pt x="8919" y="9237"/>
                      <a:pt x="8804" y="9057"/>
                    </a:cubicBezTo>
                    <a:lnTo>
                      <a:pt x="8417" y="8454"/>
                    </a:lnTo>
                    <a:cubicBezTo>
                      <a:pt x="8814" y="8074"/>
                      <a:pt x="9125" y="7628"/>
                      <a:pt x="9343" y="7123"/>
                    </a:cubicBezTo>
                    <a:lnTo>
                      <a:pt x="10044" y="7276"/>
                    </a:lnTo>
                    <a:cubicBezTo>
                      <a:pt x="10101" y="7288"/>
                      <a:pt x="10159" y="7295"/>
                      <a:pt x="10216" y="7295"/>
                    </a:cubicBezTo>
                    <a:cubicBezTo>
                      <a:pt x="10585" y="7295"/>
                      <a:pt x="10919" y="7038"/>
                      <a:pt x="11001" y="6663"/>
                    </a:cubicBezTo>
                    <a:cubicBezTo>
                      <a:pt x="11046" y="6452"/>
                      <a:pt x="11007" y="6237"/>
                      <a:pt x="10892" y="6057"/>
                    </a:cubicBezTo>
                    <a:cubicBezTo>
                      <a:pt x="10776" y="5876"/>
                      <a:pt x="10596" y="5750"/>
                      <a:pt x="10386" y="5705"/>
                    </a:cubicBezTo>
                    <a:lnTo>
                      <a:pt x="9687" y="5552"/>
                    </a:lnTo>
                    <a:cubicBezTo>
                      <a:pt x="9698" y="5002"/>
                      <a:pt x="9603" y="4467"/>
                      <a:pt x="9401" y="3955"/>
                    </a:cubicBezTo>
                    <a:lnTo>
                      <a:pt x="10004" y="3569"/>
                    </a:lnTo>
                    <a:cubicBezTo>
                      <a:pt x="10377" y="3330"/>
                      <a:pt x="10486" y="2832"/>
                      <a:pt x="10246" y="2459"/>
                    </a:cubicBezTo>
                    <a:cubicBezTo>
                      <a:pt x="10093" y="2219"/>
                      <a:pt x="9834" y="2089"/>
                      <a:pt x="9569" y="2089"/>
                    </a:cubicBezTo>
                    <a:cubicBezTo>
                      <a:pt x="9421" y="2089"/>
                      <a:pt x="9270" y="2130"/>
                      <a:pt x="9136" y="2216"/>
                    </a:cubicBezTo>
                    <a:lnTo>
                      <a:pt x="8532" y="2602"/>
                    </a:lnTo>
                    <a:cubicBezTo>
                      <a:pt x="8153" y="2205"/>
                      <a:pt x="7706" y="1895"/>
                      <a:pt x="7201" y="1676"/>
                    </a:cubicBezTo>
                    <a:lnTo>
                      <a:pt x="7354" y="977"/>
                    </a:lnTo>
                    <a:cubicBezTo>
                      <a:pt x="7450" y="544"/>
                      <a:pt x="7175" y="114"/>
                      <a:pt x="6741" y="20"/>
                    </a:cubicBezTo>
                    <a:cubicBezTo>
                      <a:pt x="6683" y="7"/>
                      <a:pt x="6625" y="1"/>
                      <a:pt x="6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5"/>
              <p:cNvSpPr/>
              <p:nvPr/>
            </p:nvSpPr>
            <p:spPr>
              <a:xfrm>
                <a:off x="7449924" y="3047890"/>
                <a:ext cx="378823" cy="37396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6008" extrusionOk="0">
                    <a:moveTo>
                      <a:pt x="3044" y="1369"/>
                    </a:moveTo>
                    <a:cubicBezTo>
                      <a:pt x="3345" y="1369"/>
                      <a:pt x="3650" y="1452"/>
                      <a:pt x="3922" y="1626"/>
                    </a:cubicBezTo>
                    <a:cubicBezTo>
                      <a:pt x="4684" y="2113"/>
                      <a:pt x="4907" y="3125"/>
                      <a:pt x="4421" y="3886"/>
                    </a:cubicBezTo>
                    <a:cubicBezTo>
                      <a:pt x="4108" y="4375"/>
                      <a:pt x="3579" y="4642"/>
                      <a:pt x="3039" y="4642"/>
                    </a:cubicBezTo>
                    <a:cubicBezTo>
                      <a:pt x="2738" y="4642"/>
                      <a:pt x="2434" y="4559"/>
                      <a:pt x="2161" y="4384"/>
                    </a:cubicBezTo>
                    <a:cubicBezTo>
                      <a:pt x="1400" y="3898"/>
                      <a:pt x="1176" y="2886"/>
                      <a:pt x="1663" y="2124"/>
                    </a:cubicBezTo>
                    <a:cubicBezTo>
                      <a:pt x="1975" y="1636"/>
                      <a:pt x="2503" y="1369"/>
                      <a:pt x="3044" y="1369"/>
                    </a:cubicBezTo>
                    <a:close/>
                    <a:moveTo>
                      <a:pt x="2471" y="1"/>
                    </a:moveTo>
                    <a:cubicBezTo>
                      <a:pt x="2442" y="1"/>
                      <a:pt x="2413" y="4"/>
                      <a:pt x="2384" y="10"/>
                    </a:cubicBezTo>
                    <a:cubicBezTo>
                      <a:pt x="2168" y="58"/>
                      <a:pt x="2029" y="272"/>
                      <a:pt x="2078" y="489"/>
                    </a:cubicBezTo>
                    <a:lnTo>
                      <a:pt x="2173" y="917"/>
                    </a:lnTo>
                    <a:cubicBezTo>
                      <a:pt x="1879" y="1039"/>
                      <a:pt x="1609" y="1224"/>
                      <a:pt x="1385" y="1467"/>
                    </a:cubicBezTo>
                    <a:lnTo>
                      <a:pt x="1017" y="1231"/>
                    </a:lnTo>
                    <a:cubicBezTo>
                      <a:pt x="950" y="1188"/>
                      <a:pt x="875" y="1167"/>
                      <a:pt x="801" y="1167"/>
                    </a:cubicBezTo>
                    <a:cubicBezTo>
                      <a:pt x="668" y="1167"/>
                      <a:pt x="538" y="1233"/>
                      <a:pt x="461" y="1353"/>
                    </a:cubicBezTo>
                    <a:cubicBezTo>
                      <a:pt x="342" y="1540"/>
                      <a:pt x="397" y="1789"/>
                      <a:pt x="584" y="1908"/>
                    </a:cubicBezTo>
                    <a:lnTo>
                      <a:pt x="952" y="2144"/>
                    </a:lnTo>
                    <a:cubicBezTo>
                      <a:pt x="826" y="2450"/>
                      <a:pt x="772" y="2772"/>
                      <a:pt x="783" y="3089"/>
                    </a:cubicBezTo>
                    <a:lnTo>
                      <a:pt x="356" y="3185"/>
                    </a:lnTo>
                    <a:cubicBezTo>
                      <a:pt x="139" y="3232"/>
                      <a:pt x="1" y="3446"/>
                      <a:pt x="49" y="3663"/>
                    </a:cubicBezTo>
                    <a:cubicBezTo>
                      <a:pt x="91" y="3851"/>
                      <a:pt x="256" y="3979"/>
                      <a:pt x="441" y="3979"/>
                    </a:cubicBezTo>
                    <a:cubicBezTo>
                      <a:pt x="470" y="3979"/>
                      <a:pt x="499" y="3976"/>
                      <a:pt x="528" y="3969"/>
                    </a:cubicBezTo>
                    <a:lnTo>
                      <a:pt x="955" y="3875"/>
                    </a:lnTo>
                    <a:cubicBezTo>
                      <a:pt x="1078" y="4168"/>
                      <a:pt x="1264" y="4437"/>
                      <a:pt x="1505" y="4661"/>
                    </a:cubicBezTo>
                    <a:lnTo>
                      <a:pt x="1270" y="5030"/>
                    </a:lnTo>
                    <a:cubicBezTo>
                      <a:pt x="1150" y="5217"/>
                      <a:pt x="1204" y="5466"/>
                      <a:pt x="1391" y="5585"/>
                    </a:cubicBezTo>
                    <a:cubicBezTo>
                      <a:pt x="1458" y="5628"/>
                      <a:pt x="1534" y="5649"/>
                      <a:pt x="1608" y="5649"/>
                    </a:cubicBezTo>
                    <a:cubicBezTo>
                      <a:pt x="1740" y="5649"/>
                      <a:pt x="1870" y="5583"/>
                      <a:pt x="1946" y="5464"/>
                    </a:cubicBezTo>
                    <a:lnTo>
                      <a:pt x="2183" y="5095"/>
                    </a:lnTo>
                    <a:cubicBezTo>
                      <a:pt x="2461" y="5209"/>
                      <a:pt x="2752" y="5265"/>
                      <a:pt x="3041" y="5265"/>
                    </a:cubicBezTo>
                    <a:cubicBezTo>
                      <a:pt x="3070" y="5265"/>
                      <a:pt x="3099" y="5265"/>
                      <a:pt x="3129" y="5263"/>
                    </a:cubicBezTo>
                    <a:lnTo>
                      <a:pt x="3223" y="5692"/>
                    </a:lnTo>
                    <a:cubicBezTo>
                      <a:pt x="3265" y="5880"/>
                      <a:pt x="3431" y="6008"/>
                      <a:pt x="3615" y="6008"/>
                    </a:cubicBezTo>
                    <a:cubicBezTo>
                      <a:pt x="3643" y="6008"/>
                      <a:pt x="3672" y="6005"/>
                      <a:pt x="3701" y="5998"/>
                    </a:cubicBezTo>
                    <a:cubicBezTo>
                      <a:pt x="3918" y="5950"/>
                      <a:pt x="4056" y="5736"/>
                      <a:pt x="4009" y="5520"/>
                    </a:cubicBezTo>
                    <a:lnTo>
                      <a:pt x="3913" y="5091"/>
                    </a:lnTo>
                    <a:cubicBezTo>
                      <a:pt x="4207" y="4970"/>
                      <a:pt x="4477" y="4784"/>
                      <a:pt x="4701" y="4541"/>
                    </a:cubicBezTo>
                    <a:lnTo>
                      <a:pt x="5069" y="4778"/>
                    </a:lnTo>
                    <a:cubicBezTo>
                      <a:pt x="5136" y="4820"/>
                      <a:pt x="5211" y="4841"/>
                      <a:pt x="5285" y="4841"/>
                    </a:cubicBezTo>
                    <a:cubicBezTo>
                      <a:pt x="5418" y="4841"/>
                      <a:pt x="5548" y="4775"/>
                      <a:pt x="5624" y="4655"/>
                    </a:cubicBezTo>
                    <a:cubicBezTo>
                      <a:pt x="5744" y="4467"/>
                      <a:pt x="5690" y="4219"/>
                      <a:pt x="5503" y="4100"/>
                    </a:cubicBezTo>
                    <a:lnTo>
                      <a:pt x="5135" y="3864"/>
                    </a:lnTo>
                    <a:cubicBezTo>
                      <a:pt x="5260" y="3558"/>
                      <a:pt x="5314" y="3237"/>
                      <a:pt x="5303" y="2918"/>
                    </a:cubicBezTo>
                    <a:lnTo>
                      <a:pt x="5731" y="2824"/>
                    </a:lnTo>
                    <a:cubicBezTo>
                      <a:pt x="5947" y="2776"/>
                      <a:pt x="6085" y="2562"/>
                      <a:pt x="6037" y="2345"/>
                    </a:cubicBezTo>
                    <a:cubicBezTo>
                      <a:pt x="5995" y="2157"/>
                      <a:pt x="5829" y="2029"/>
                      <a:pt x="5645" y="2029"/>
                    </a:cubicBezTo>
                    <a:cubicBezTo>
                      <a:pt x="5616" y="2029"/>
                      <a:pt x="5587" y="2033"/>
                      <a:pt x="5558" y="2039"/>
                    </a:cubicBezTo>
                    <a:lnTo>
                      <a:pt x="5130" y="2133"/>
                    </a:lnTo>
                    <a:cubicBezTo>
                      <a:pt x="5008" y="1841"/>
                      <a:pt x="4823" y="1570"/>
                      <a:pt x="4580" y="1346"/>
                    </a:cubicBezTo>
                    <a:lnTo>
                      <a:pt x="4816" y="977"/>
                    </a:lnTo>
                    <a:cubicBezTo>
                      <a:pt x="4935" y="791"/>
                      <a:pt x="4881" y="541"/>
                      <a:pt x="4695" y="422"/>
                    </a:cubicBezTo>
                    <a:cubicBezTo>
                      <a:pt x="4628" y="379"/>
                      <a:pt x="4553" y="359"/>
                      <a:pt x="4479" y="359"/>
                    </a:cubicBezTo>
                    <a:cubicBezTo>
                      <a:pt x="4346" y="359"/>
                      <a:pt x="4216" y="425"/>
                      <a:pt x="4139" y="545"/>
                    </a:cubicBezTo>
                    <a:lnTo>
                      <a:pt x="3903" y="913"/>
                    </a:lnTo>
                    <a:cubicBezTo>
                      <a:pt x="3623" y="798"/>
                      <a:pt x="3330" y="742"/>
                      <a:pt x="3039" y="742"/>
                    </a:cubicBezTo>
                    <a:cubicBezTo>
                      <a:pt x="3012" y="742"/>
                      <a:pt x="2984" y="743"/>
                      <a:pt x="2957" y="744"/>
                    </a:cubicBezTo>
                    <a:lnTo>
                      <a:pt x="2863" y="316"/>
                    </a:lnTo>
                    <a:cubicBezTo>
                      <a:pt x="2822" y="128"/>
                      <a:pt x="2655" y="1"/>
                      <a:pt x="24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5"/>
              <p:cNvSpPr/>
              <p:nvPr/>
            </p:nvSpPr>
            <p:spPr>
              <a:xfrm>
                <a:off x="7444322" y="3042537"/>
                <a:ext cx="388284" cy="384487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6177" extrusionOk="0">
                    <a:moveTo>
                      <a:pt x="3135" y="1538"/>
                    </a:moveTo>
                    <a:cubicBezTo>
                      <a:pt x="3427" y="1538"/>
                      <a:pt x="3716" y="1621"/>
                      <a:pt x="3969" y="1781"/>
                    </a:cubicBezTo>
                    <a:cubicBezTo>
                      <a:pt x="4690" y="2241"/>
                      <a:pt x="4901" y="3204"/>
                      <a:pt x="4441" y="3926"/>
                    </a:cubicBezTo>
                    <a:cubicBezTo>
                      <a:pt x="4218" y="4275"/>
                      <a:pt x="3871" y="4517"/>
                      <a:pt x="3467" y="4606"/>
                    </a:cubicBezTo>
                    <a:cubicBezTo>
                      <a:pt x="3354" y="4631"/>
                      <a:pt x="3241" y="4643"/>
                      <a:pt x="3129" y="4643"/>
                    </a:cubicBezTo>
                    <a:cubicBezTo>
                      <a:pt x="2836" y="4643"/>
                      <a:pt x="2549" y="4560"/>
                      <a:pt x="2296" y="4399"/>
                    </a:cubicBezTo>
                    <a:cubicBezTo>
                      <a:pt x="1947" y="4176"/>
                      <a:pt x="1706" y="3829"/>
                      <a:pt x="1616" y="3424"/>
                    </a:cubicBezTo>
                    <a:cubicBezTo>
                      <a:pt x="1527" y="3020"/>
                      <a:pt x="1601" y="2603"/>
                      <a:pt x="1824" y="2255"/>
                    </a:cubicBezTo>
                    <a:cubicBezTo>
                      <a:pt x="2047" y="1904"/>
                      <a:pt x="2393" y="1663"/>
                      <a:pt x="2798" y="1574"/>
                    </a:cubicBezTo>
                    <a:cubicBezTo>
                      <a:pt x="2911" y="1549"/>
                      <a:pt x="3024" y="1538"/>
                      <a:pt x="3135" y="1538"/>
                    </a:cubicBezTo>
                    <a:close/>
                    <a:moveTo>
                      <a:pt x="3136" y="1370"/>
                    </a:moveTo>
                    <a:cubicBezTo>
                      <a:pt x="3012" y="1370"/>
                      <a:pt x="2887" y="1384"/>
                      <a:pt x="2763" y="1411"/>
                    </a:cubicBezTo>
                    <a:cubicBezTo>
                      <a:pt x="2315" y="1510"/>
                      <a:pt x="1932" y="1778"/>
                      <a:pt x="1684" y="2164"/>
                    </a:cubicBezTo>
                    <a:cubicBezTo>
                      <a:pt x="1437" y="2552"/>
                      <a:pt x="1355" y="3012"/>
                      <a:pt x="1453" y="3461"/>
                    </a:cubicBezTo>
                    <a:cubicBezTo>
                      <a:pt x="1552" y="3910"/>
                      <a:pt x="1821" y="4292"/>
                      <a:pt x="2207" y="4540"/>
                    </a:cubicBezTo>
                    <a:cubicBezTo>
                      <a:pt x="2487" y="4719"/>
                      <a:pt x="2804" y="4811"/>
                      <a:pt x="3129" y="4811"/>
                    </a:cubicBezTo>
                    <a:cubicBezTo>
                      <a:pt x="3253" y="4811"/>
                      <a:pt x="3378" y="4797"/>
                      <a:pt x="3504" y="4771"/>
                    </a:cubicBezTo>
                    <a:cubicBezTo>
                      <a:pt x="3952" y="4673"/>
                      <a:pt x="4335" y="4404"/>
                      <a:pt x="4583" y="4017"/>
                    </a:cubicBezTo>
                    <a:cubicBezTo>
                      <a:pt x="5093" y="3218"/>
                      <a:pt x="4858" y="2153"/>
                      <a:pt x="4059" y="1642"/>
                    </a:cubicBezTo>
                    <a:cubicBezTo>
                      <a:pt x="3780" y="1463"/>
                      <a:pt x="3461" y="1370"/>
                      <a:pt x="3136" y="1370"/>
                    </a:cubicBezTo>
                    <a:close/>
                    <a:moveTo>
                      <a:pt x="2561" y="168"/>
                    </a:moveTo>
                    <a:cubicBezTo>
                      <a:pt x="2622" y="168"/>
                      <a:pt x="2681" y="185"/>
                      <a:pt x="2733" y="218"/>
                    </a:cubicBezTo>
                    <a:cubicBezTo>
                      <a:pt x="2804" y="263"/>
                      <a:pt x="2854" y="335"/>
                      <a:pt x="2872" y="418"/>
                    </a:cubicBezTo>
                    <a:lnTo>
                      <a:pt x="2981" y="913"/>
                    </a:lnTo>
                    <a:lnTo>
                      <a:pt x="3051" y="911"/>
                    </a:lnTo>
                    <a:cubicBezTo>
                      <a:pt x="3079" y="910"/>
                      <a:pt x="3106" y="909"/>
                      <a:pt x="3134" y="909"/>
                    </a:cubicBezTo>
                    <a:cubicBezTo>
                      <a:pt x="3419" y="909"/>
                      <a:pt x="3696" y="964"/>
                      <a:pt x="3962" y="1073"/>
                    </a:cubicBezTo>
                    <a:lnTo>
                      <a:pt x="4027" y="1100"/>
                    </a:lnTo>
                    <a:lnTo>
                      <a:pt x="4300" y="672"/>
                    </a:lnTo>
                    <a:cubicBezTo>
                      <a:pt x="4346" y="600"/>
                      <a:pt x="4417" y="552"/>
                      <a:pt x="4500" y="533"/>
                    </a:cubicBezTo>
                    <a:cubicBezTo>
                      <a:pt x="4523" y="528"/>
                      <a:pt x="4546" y="525"/>
                      <a:pt x="4569" y="525"/>
                    </a:cubicBezTo>
                    <a:cubicBezTo>
                      <a:pt x="4629" y="525"/>
                      <a:pt x="4688" y="543"/>
                      <a:pt x="4740" y="576"/>
                    </a:cubicBezTo>
                    <a:cubicBezTo>
                      <a:pt x="4888" y="671"/>
                      <a:pt x="4932" y="867"/>
                      <a:pt x="4837" y="1016"/>
                    </a:cubicBezTo>
                    <a:lnTo>
                      <a:pt x="4563" y="1444"/>
                    </a:lnTo>
                    <a:lnTo>
                      <a:pt x="4615" y="1492"/>
                    </a:lnTo>
                    <a:cubicBezTo>
                      <a:pt x="4847" y="1706"/>
                      <a:pt x="5024" y="1960"/>
                      <a:pt x="5145" y="2251"/>
                    </a:cubicBezTo>
                    <a:lnTo>
                      <a:pt x="5172" y="2316"/>
                    </a:lnTo>
                    <a:lnTo>
                      <a:pt x="5668" y="2207"/>
                    </a:lnTo>
                    <a:cubicBezTo>
                      <a:pt x="5691" y="2202"/>
                      <a:pt x="5714" y="2199"/>
                      <a:pt x="5737" y="2199"/>
                    </a:cubicBezTo>
                    <a:cubicBezTo>
                      <a:pt x="5797" y="2199"/>
                      <a:pt x="5856" y="2217"/>
                      <a:pt x="5907" y="2250"/>
                    </a:cubicBezTo>
                    <a:cubicBezTo>
                      <a:pt x="5979" y="2294"/>
                      <a:pt x="6028" y="2366"/>
                      <a:pt x="6046" y="2449"/>
                    </a:cubicBezTo>
                    <a:cubicBezTo>
                      <a:pt x="6065" y="2532"/>
                      <a:pt x="6049" y="2618"/>
                      <a:pt x="6004" y="2690"/>
                    </a:cubicBezTo>
                    <a:cubicBezTo>
                      <a:pt x="5958" y="2760"/>
                      <a:pt x="5887" y="2810"/>
                      <a:pt x="5804" y="2828"/>
                    </a:cubicBezTo>
                    <a:lnTo>
                      <a:pt x="5309" y="2937"/>
                    </a:lnTo>
                    <a:lnTo>
                      <a:pt x="5311" y="3007"/>
                    </a:lnTo>
                    <a:cubicBezTo>
                      <a:pt x="5322" y="3321"/>
                      <a:pt x="5268" y="3627"/>
                      <a:pt x="5149" y="3917"/>
                    </a:cubicBezTo>
                    <a:lnTo>
                      <a:pt x="5122" y="3983"/>
                    </a:lnTo>
                    <a:lnTo>
                      <a:pt x="5549" y="4257"/>
                    </a:lnTo>
                    <a:cubicBezTo>
                      <a:pt x="5621" y="4301"/>
                      <a:pt x="5671" y="4373"/>
                      <a:pt x="5688" y="4456"/>
                    </a:cubicBezTo>
                    <a:cubicBezTo>
                      <a:pt x="5707" y="4539"/>
                      <a:pt x="5692" y="4625"/>
                      <a:pt x="5646" y="4696"/>
                    </a:cubicBezTo>
                    <a:cubicBezTo>
                      <a:pt x="5585" y="4791"/>
                      <a:pt x="5482" y="4843"/>
                      <a:pt x="5377" y="4843"/>
                    </a:cubicBezTo>
                    <a:cubicBezTo>
                      <a:pt x="5318" y="4843"/>
                      <a:pt x="5259" y="4827"/>
                      <a:pt x="5206" y="4793"/>
                    </a:cubicBezTo>
                    <a:lnTo>
                      <a:pt x="4778" y="4519"/>
                    </a:lnTo>
                    <a:lnTo>
                      <a:pt x="4730" y="4571"/>
                    </a:lnTo>
                    <a:cubicBezTo>
                      <a:pt x="4516" y="4802"/>
                      <a:pt x="4260" y="4980"/>
                      <a:pt x="3971" y="5100"/>
                    </a:cubicBezTo>
                    <a:lnTo>
                      <a:pt x="3907" y="5128"/>
                    </a:lnTo>
                    <a:lnTo>
                      <a:pt x="4016" y="5623"/>
                    </a:lnTo>
                    <a:cubicBezTo>
                      <a:pt x="4033" y="5706"/>
                      <a:pt x="4018" y="5793"/>
                      <a:pt x="3972" y="5863"/>
                    </a:cubicBezTo>
                    <a:cubicBezTo>
                      <a:pt x="3927" y="5935"/>
                      <a:pt x="3856" y="5985"/>
                      <a:pt x="3773" y="6002"/>
                    </a:cubicBezTo>
                    <a:cubicBezTo>
                      <a:pt x="3750" y="6007"/>
                      <a:pt x="3728" y="6009"/>
                      <a:pt x="3705" y="6009"/>
                    </a:cubicBezTo>
                    <a:cubicBezTo>
                      <a:pt x="3644" y="6009"/>
                      <a:pt x="3584" y="5992"/>
                      <a:pt x="3533" y="5960"/>
                    </a:cubicBezTo>
                    <a:cubicBezTo>
                      <a:pt x="3461" y="5914"/>
                      <a:pt x="3412" y="5842"/>
                      <a:pt x="3394" y="5759"/>
                    </a:cubicBezTo>
                    <a:lnTo>
                      <a:pt x="3285" y="5264"/>
                    </a:lnTo>
                    <a:lnTo>
                      <a:pt x="3213" y="5265"/>
                    </a:lnTo>
                    <a:cubicBezTo>
                      <a:pt x="3186" y="5266"/>
                      <a:pt x="3159" y="5267"/>
                      <a:pt x="3131" y="5267"/>
                    </a:cubicBezTo>
                    <a:cubicBezTo>
                      <a:pt x="2847" y="5267"/>
                      <a:pt x="2568" y="5212"/>
                      <a:pt x="2303" y="5103"/>
                    </a:cubicBezTo>
                    <a:lnTo>
                      <a:pt x="2238" y="5076"/>
                    </a:lnTo>
                    <a:lnTo>
                      <a:pt x="1964" y="5504"/>
                    </a:lnTo>
                    <a:cubicBezTo>
                      <a:pt x="1903" y="5599"/>
                      <a:pt x="1800" y="5651"/>
                      <a:pt x="1695" y="5651"/>
                    </a:cubicBezTo>
                    <a:cubicBezTo>
                      <a:pt x="1637" y="5651"/>
                      <a:pt x="1578" y="5635"/>
                      <a:pt x="1525" y="5602"/>
                    </a:cubicBezTo>
                    <a:cubicBezTo>
                      <a:pt x="1453" y="5556"/>
                      <a:pt x="1403" y="5484"/>
                      <a:pt x="1386" y="5401"/>
                    </a:cubicBezTo>
                    <a:cubicBezTo>
                      <a:pt x="1367" y="5318"/>
                      <a:pt x="1383" y="5233"/>
                      <a:pt x="1428" y="5162"/>
                    </a:cubicBezTo>
                    <a:lnTo>
                      <a:pt x="1702" y="4733"/>
                    </a:lnTo>
                    <a:lnTo>
                      <a:pt x="1650" y="4685"/>
                    </a:lnTo>
                    <a:cubicBezTo>
                      <a:pt x="1419" y="4471"/>
                      <a:pt x="1242" y="4217"/>
                      <a:pt x="1121" y="3927"/>
                    </a:cubicBezTo>
                    <a:lnTo>
                      <a:pt x="1093" y="3862"/>
                    </a:lnTo>
                    <a:lnTo>
                      <a:pt x="598" y="3971"/>
                    </a:lnTo>
                    <a:cubicBezTo>
                      <a:pt x="575" y="3976"/>
                      <a:pt x="553" y="3979"/>
                      <a:pt x="530" y="3979"/>
                    </a:cubicBezTo>
                    <a:cubicBezTo>
                      <a:pt x="384" y="3979"/>
                      <a:pt x="252" y="3877"/>
                      <a:pt x="219" y="3728"/>
                    </a:cubicBezTo>
                    <a:cubicBezTo>
                      <a:pt x="182" y="3557"/>
                      <a:pt x="291" y="3387"/>
                      <a:pt x="462" y="3350"/>
                    </a:cubicBezTo>
                    <a:lnTo>
                      <a:pt x="957" y="3241"/>
                    </a:lnTo>
                    <a:lnTo>
                      <a:pt x="955" y="3170"/>
                    </a:lnTo>
                    <a:cubicBezTo>
                      <a:pt x="943" y="2857"/>
                      <a:pt x="998" y="2550"/>
                      <a:pt x="1117" y="2260"/>
                    </a:cubicBezTo>
                    <a:lnTo>
                      <a:pt x="1144" y="2195"/>
                    </a:lnTo>
                    <a:lnTo>
                      <a:pt x="716" y="1922"/>
                    </a:lnTo>
                    <a:cubicBezTo>
                      <a:pt x="645" y="1876"/>
                      <a:pt x="595" y="1804"/>
                      <a:pt x="577" y="1721"/>
                    </a:cubicBezTo>
                    <a:cubicBezTo>
                      <a:pt x="559" y="1638"/>
                      <a:pt x="574" y="1553"/>
                      <a:pt x="620" y="1482"/>
                    </a:cubicBezTo>
                    <a:cubicBezTo>
                      <a:pt x="681" y="1386"/>
                      <a:pt x="784" y="1335"/>
                      <a:pt x="889" y="1335"/>
                    </a:cubicBezTo>
                    <a:cubicBezTo>
                      <a:pt x="948" y="1335"/>
                      <a:pt x="1007" y="1351"/>
                      <a:pt x="1060" y="1384"/>
                    </a:cubicBezTo>
                    <a:lnTo>
                      <a:pt x="1487" y="1658"/>
                    </a:lnTo>
                    <a:lnTo>
                      <a:pt x="1536" y="1606"/>
                    </a:lnTo>
                    <a:cubicBezTo>
                      <a:pt x="1750" y="1375"/>
                      <a:pt x="2004" y="1197"/>
                      <a:pt x="2295" y="1077"/>
                    </a:cubicBezTo>
                    <a:lnTo>
                      <a:pt x="2359" y="1050"/>
                    </a:lnTo>
                    <a:lnTo>
                      <a:pt x="2250" y="554"/>
                    </a:lnTo>
                    <a:cubicBezTo>
                      <a:pt x="2233" y="471"/>
                      <a:pt x="2248" y="386"/>
                      <a:pt x="2294" y="314"/>
                    </a:cubicBezTo>
                    <a:cubicBezTo>
                      <a:pt x="2338" y="242"/>
                      <a:pt x="2410" y="194"/>
                      <a:pt x="2493" y="175"/>
                    </a:cubicBezTo>
                    <a:cubicBezTo>
                      <a:pt x="2516" y="170"/>
                      <a:pt x="2538" y="168"/>
                      <a:pt x="2561" y="168"/>
                    </a:cubicBezTo>
                    <a:close/>
                    <a:moveTo>
                      <a:pt x="2562" y="1"/>
                    </a:moveTo>
                    <a:cubicBezTo>
                      <a:pt x="2526" y="1"/>
                      <a:pt x="2491" y="5"/>
                      <a:pt x="2456" y="13"/>
                    </a:cubicBezTo>
                    <a:cubicBezTo>
                      <a:pt x="2329" y="41"/>
                      <a:pt x="2221" y="117"/>
                      <a:pt x="2151" y="226"/>
                    </a:cubicBezTo>
                    <a:cubicBezTo>
                      <a:pt x="2081" y="335"/>
                      <a:pt x="2057" y="465"/>
                      <a:pt x="2086" y="591"/>
                    </a:cubicBezTo>
                    <a:lnTo>
                      <a:pt x="2165" y="952"/>
                    </a:lnTo>
                    <a:cubicBezTo>
                      <a:pt x="1901" y="1072"/>
                      <a:pt x="1665" y="1237"/>
                      <a:pt x="1460" y="1444"/>
                    </a:cubicBezTo>
                    <a:lnTo>
                      <a:pt x="1149" y="1245"/>
                    </a:lnTo>
                    <a:cubicBezTo>
                      <a:pt x="1069" y="1194"/>
                      <a:pt x="978" y="1169"/>
                      <a:pt x="889" y="1169"/>
                    </a:cubicBezTo>
                    <a:cubicBezTo>
                      <a:pt x="729" y="1169"/>
                      <a:pt x="571" y="1248"/>
                      <a:pt x="479" y="1393"/>
                    </a:cubicBezTo>
                    <a:cubicBezTo>
                      <a:pt x="334" y="1619"/>
                      <a:pt x="401" y="1920"/>
                      <a:pt x="626" y="2064"/>
                    </a:cubicBezTo>
                    <a:lnTo>
                      <a:pt x="937" y="2262"/>
                    </a:lnTo>
                    <a:cubicBezTo>
                      <a:pt x="836" y="2534"/>
                      <a:pt x="785" y="2817"/>
                      <a:pt x="787" y="3108"/>
                    </a:cubicBezTo>
                    <a:lnTo>
                      <a:pt x="427" y="3188"/>
                    </a:lnTo>
                    <a:cubicBezTo>
                      <a:pt x="164" y="3246"/>
                      <a:pt x="0" y="3505"/>
                      <a:pt x="57" y="3766"/>
                    </a:cubicBezTo>
                    <a:cubicBezTo>
                      <a:pt x="107" y="3992"/>
                      <a:pt x="309" y="4146"/>
                      <a:pt x="532" y="4146"/>
                    </a:cubicBezTo>
                    <a:cubicBezTo>
                      <a:pt x="566" y="4146"/>
                      <a:pt x="601" y="4143"/>
                      <a:pt x="635" y="4135"/>
                    </a:cubicBezTo>
                    <a:lnTo>
                      <a:pt x="997" y="4056"/>
                    </a:lnTo>
                    <a:cubicBezTo>
                      <a:pt x="1116" y="4321"/>
                      <a:pt x="1280" y="4558"/>
                      <a:pt x="1487" y="4761"/>
                    </a:cubicBezTo>
                    <a:lnTo>
                      <a:pt x="1289" y="5072"/>
                    </a:lnTo>
                    <a:cubicBezTo>
                      <a:pt x="1220" y="5181"/>
                      <a:pt x="1197" y="5311"/>
                      <a:pt x="1225" y="5438"/>
                    </a:cubicBezTo>
                    <a:cubicBezTo>
                      <a:pt x="1253" y="5565"/>
                      <a:pt x="1329" y="5673"/>
                      <a:pt x="1438" y="5743"/>
                    </a:cubicBezTo>
                    <a:cubicBezTo>
                      <a:pt x="1518" y="5794"/>
                      <a:pt x="1609" y="5819"/>
                      <a:pt x="1698" y="5819"/>
                    </a:cubicBezTo>
                    <a:cubicBezTo>
                      <a:pt x="1858" y="5819"/>
                      <a:pt x="2015" y="5740"/>
                      <a:pt x="2108" y="5595"/>
                    </a:cubicBezTo>
                    <a:lnTo>
                      <a:pt x="2306" y="5284"/>
                    </a:lnTo>
                    <a:cubicBezTo>
                      <a:pt x="2559" y="5378"/>
                      <a:pt x="2823" y="5434"/>
                      <a:pt x="3091" y="5434"/>
                    </a:cubicBezTo>
                    <a:cubicBezTo>
                      <a:pt x="3111" y="5434"/>
                      <a:pt x="3132" y="5434"/>
                      <a:pt x="3152" y="5433"/>
                    </a:cubicBezTo>
                    <a:lnTo>
                      <a:pt x="3232" y="5795"/>
                    </a:lnTo>
                    <a:cubicBezTo>
                      <a:pt x="3260" y="5922"/>
                      <a:pt x="3336" y="6029"/>
                      <a:pt x="3445" y="6100"/>
                    </a:cubicBezTo>
                    <a:cubicBezTo>
                      <a:pt x="3523" y="6151"/>
                      <a:pt x="3613" y="6177"/>
                      <a:pt x="3704" y="6177"/>
                    </a:cubicBezTo>
                    <a:cubicBezTo>
                      <a:pt x="3738" y="6177"/>
                      <a:pt x="3774" y="6172"/>
                      <a:pt x="3810" y="6164"/>
                    </a:cubicBezTo>
                    <a:cubicBezTo>
                      <a:pt x="3938" y="6136"/>
                      <a:pt x="4045" y="6060"/>
                      <a:pt x="4115" y="5951"/>
                    </a:cubicBezTo>
                    <a:cubicBezTo>
                      <a:pt x="4185" y="5842"/>
                      <a:pt x="4209" y="5713"/>
                      <a:pt x="4179" y="5586"/>
                    </a:cubicBezTo>
                    <a:lnTo>
                      <a:pt x="4101" y="5225"/>
                    </a:lnTo>
                    <a:cubicBezTo>
                      <a:pt x="4365" y="5106"/>
                      <a:pt x="4601" y="4941"/>
                      <a:pt x="4805" y="4733"/>
                    </a:cubicBezTo>
                    <a:lnTo>
                      <a:pt x="5117" y="4932"/>
                    </a:lnTo>
                    <a:cubicBezTo>
                      <a:pt x="5197" y="4983"/>
                      <a:pt x="5288" y="5008"/>
                      <a:pt x="5377" y="5008"/>
                    </a:cubicBezTo>
                    <a:cubicBezTo>
                      <a:pt x="5537" y="5008"/>
                      <a:pt x="5694" y="4929"/>
                      <a:pt x="5787" y="4784"/>
                    </a:cubicBezTo>
                    <a:cubicBezTo>
                      <a:pt x="5858" y="4675"/>
                      <a:pt x="5879" y="4545"/>
                      <a:pt x="5852" y="4419"/>
                    </a:cubicBezTo>
                    <a:cubicBezTo>
                      <a:pt x="5823" y="4291"/>
                      <a:pt x="5749" y="4183"/>
                      <a:pt x="5640" y="4113"/>
                    </a:cubicBezTo>
                    <a:lnTo>
                      <a:pt x="5328" y="3915"/>
                    </a:lnTo>
                    <a:cubicBezTo>
                      <a:pt x="5430" y="3643"/>
                      <a:pt x="5481" y="3360"/>
                      <a:pt x="5479" y="3069"/>
                    </a:cubicBezTo>
                    <a:lnTo>
                      <a:pt x="5839" y="2989"/>
                    </a:lnTo>
                    <a:cubicBezTo>
                      <a:pt x="5967" y="2961"/>
                      <a:pt x="6073" y="2886"/>
                      <a:pt x="6144" y="2777"/>
                    </a:cubicBezTo>
                    <a:cubicBezTo>
                      <a:pt x="6214" y="2668"/>
                      <a:pt x="6237" y="2538"/>
                      <a:pt x="6208" y="2411"/>
                    </a:cubicBezTo>
                    <a:cubicBezTo>
                      <a:pt x="6180" y="2284"/>
                      <a:pt x="6105" y="2177"/>
                      <a:pt x="5996" y="2106"/>
                    </a:cubicBezTo>
                    <a:cubicBezTo>
                      <a:pt x="5917" y="2056"/>
                      <a:pt x="5827" y="2030"/>
                      <a:pt x="5736" y="2030"/>
                    </a:cubicBezTo>
                    <a:cubicBezTo>
                      <a:pt x="5701" y="2030"/>
                      <a:pt x="5665" y="2034"/>
                      <a:pt x="5630" y="2042"/>
                    </a:cubicBezTo>
                    <a:lnTo>
                      <a:pt x="5269" y="2121"/>
                    </a:lnTo>
                    <a:cubicBezTo>
                      <a:pt x="5150" y="1856"/>
                      <a:pt x="4986" y="1620"/>
                      <a:pt x="4778" y="1416"/>
                    </a:cubicBezTo>
                    <a:lnTo>
                      <a:pt x="4977" y="1105"/>
                    </a:lnTo>
                    <a:cubicBezTo>
                      <a:pt x="5121" y="880"/>
                      <a:pt x="5054" y="579"/>
                      <a:pt x="4828" y="434"/>
                    </a:cubicBezTo>
                    <a:cubicBezTo>
                      <a:pt x="4749" y="383"/>
                      <a:pt x="4659" y="358"/>
                      <a:pt x="4568" y="358"/>
                    </a:cubicBezTo>
                    <a:cubicBezTo>
                      <a:pt x="4533" y="358"/>
                      <a:pt x="4498" y="362"/>
                      <a:pt x="4463" y="369"/>
                    </a:cubicBezTo>
                    <a:cubicBezTo>
                      <a:pt x="4335" y="398"/>
                      <a:pt x="4228" y="473"/>
                      <a:pt x="4158" y="582"/>
                    </a:cubicBezTo>
                    <a:lnTo>
                      <a:pt x="3959" y="893"/>
                    </a:lnTo>
                    <a:cubicBezTo>
                      <a:pt x="3690" y="792"/>
                      <a:pt x="3411" y="743"/>
                      <a:pt x="3123" y="743"/>
                    </a:cubicBezTo>
                    <a:cubicBezTo>
                      <a:pt x="3120" y="743"/>
                      <a:pt x="3117" y="743"/>
                      <a:pt x="3114" y="743"/>
                    </a:cubicBezTo>
                    <a:lnTo>
                      <a:pt x="3035" y="383"/>
                    </a:lnTo>
                    <a:cubicBezTo>
                      <a:pt x="3006" y="255"/>
                      <a:pt x="2931" y="148"/>
                      <a:pt x="2822" y="77"/>
                    </a:cubicBezTo>
                    <a:cubicBezTo>
                      <a:pt x="2743" y="27"/>
                      <a:pt x="2653" y="1"/>
                      <a:pt x="2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5"/>
              <p:cNvSpPr/>
              <p:nvPr/>
            </p:nvSpPr>
            <p:spPr>
              <a:xfrm>
                <a:off x="7250370" y="2710531"/>
                <a:ext cx="375960" cy="371167"/>
              </a:xfrm>
              <a:custGeom>
                <a:avLst/>
                <a:gdLst/>
                <a:ahLst/>
                <a:cxnLst/>
                <a:rect l="l" t="t" r="r" b="b"/>
                <a:pathLst>
                  <a:path w="6040" h="5963" extrusionOk="0">
                    <a:moveTo>
                      <a:pt x="3022" y="1355"/>
                    </a:moveTo>
                    <a:cubicBezTo>
                      <a:pt x="3321" y="1355"/>
                      <a:pt x="3624" y="1438"/>
                      <a:pt x="3896" y="1611"/>
                    </a:cubicBezTo>
                    <a:cubicBezTo>
                      <a:pt x="4652" y="2094"/>
                      <a:pt x="4874" y="3099"/>
                      <a:pt x="4390" y="3855"/>
                    </a:cubicBezTo>
                    <a:cubicBezTo>
                      <a:pt x="4079" y="4340"/>
                      <a:pt x="3555" y="4605"/>
                      <a:pt x="3019" y="4605"/>
                    </a:cubicBezTo>
                    <a:cubicBezTo>
                      <a:pt x="2720" y="4605"/>
                      <a:pt x="2417" y="4523"/>
                      <a:pt x="2146" y="4350"/>
                    </a:cubicBezTo>
                    <a:cubicBezTo>
                      <a:pt x="1389" y="3867"/>
                      <a:pt x="1167" y="2862"/>
                      <a:pt x="1652" y="2105"/>
                    </a:cubicBezTo>
                    <a:cubicBezTo>
                      <a:pt x="1962" y="1620"/>
                      <a:pt x="2486" y="1355"/>
                      <a:pt x="3022" y="1355"/>
                    </a:cubicBezTo>
                    <a:close/>
                    <a:moveTo>
                      <a:pt x="2452" y="0"/>
                    </a:moveTo>
                    <a:cubicBezTo>
                      <a:pt x="2424" y="0"/>
                      <a:pt x="2395" y="3"/>
                      <a:pt x="2366" y="10"/>
                    </a:cubicBezTo>
                    <a:cubicBezTo>
                      <a:pt x="2151" y="58"/>
                      <a:pt x="2014" y="270"/>
                      <a:pt x="2063" y="485"/>
                    </a:cubicBezTo>
                    <a:lnTo>
                      <a:pt x="2156" y="908"/>
                    </a:lnTo>
                    <a:cubicBezTo>
                      <a:pt x="1864" y="1031"/>
                      <a:pt x="1597" y="1214"/>
                      <a:pt x="1374" y="1455"/>
                    </a:cubicBezTo>
                    <a:lnTo>
                      <a:pt x="1008" y="1222"/>
                    </a:lnTo>
                    <a:cubicBezTo>
                      <a:pt x="941" y="1179"/>
                      <a:pt x="867" y="1159"/>
                      <a:pt x="793" y="1159"/>
                    </a:cubicBezTo>
                    <a:cubicBezTo>
                      <a:pt x="662" y="1159"/>
                      <a:pt x="533" y="1224"/>
                      <a:pt x="456" y="1343"/>
                    </a:cubicBezTo>
                    <a:cubicBezTo>
                      <a:pt x="338" y="1529"/>
                      <a:pt x="392" y="1775"/>
                      <a:pt x="579" y="1894"/>
                    </a:cubicBezTo>
                    <a:lnTo>
                      <a:pt x="944" y="2128"/>
                    </a:lnTo>
                    <a:cubicBezTo>
                      <a:pt x="820" y="2432"/>
                      <a:pt x="766" y="2753"/>
                      <a:pt x="777" y="3068"/>
                    </a:cubicBezTo>
                    <a:lnTo>
                      <a:pt x="353" y="3161"/>
                    </a:lnTo>
                    <a:cubicBezTo>
                      <a:pt x="138" y="3209"/>
                      <a:pt x="1" y="3422"/>
                      <a:pt x="50" y="3636"/>
                    </a:cubicBezTo>
                    <a:cubicBezTo>
                      <a:pt x="91" y="3822"/>
                      <a:pt x="256" y="3949"/>
                      <a:pt x="438" y="3949"/>
                    </a:cubicBezTo>
                    <a:cubicBezTo>
                      <a:pt x="466" y="3949"/>
                      <a:pt x="495" y="3946"/>
                      <a:pt x="524" y="3940"/>
                    </a:cubicBezTo>
                    <a:lnTo>
                      <a:pt x="948" y="3846"/>
                    </a:lnTo>
                    <a:cubicBezTo>
                      <a:pt x="1070" y="4138"/>
                      <a:pt x="1254" y="4405"/>
                      <a:pt x="1494" y="4628"/>
                    </a:cubicBezTo>
                    <a:lnTo>
                      <a:pt x="1261" y="4994"/>
                    </a:lnTo>
                    <a:cubicBezTo>
                      <a:pt x="1143" y="5180"/>
                      <a:pt x="1196" y="5426"/>
                      <a:pt x="1383" y="5545"/>
                    </a:cubicBezTo>
                    <a:cubicBezTo>
                      <a:pt x="1450" y="5588"/>
                      <a:pt x="1524" y="5608"/>
                      <a:pt x="1598" y="5608"/>
                    </a:cubicBezTo>
                    <a:cubicBezTo>
                      <a:pt x="1729" y="5608"/>
                      <a:pt x="1858" y="5543"/>
                      <a:pt x="1934" y="5423"/>
                    </a:cubicBezTo>
                    <a:lnTo>
                      <a:pt x="2168" y="5058"/>
                    </a:lnTo>
                    <a:cubicBezTo>
                      <a:pt x="2444" y="5171"/>
                      <a:pt x="2736" y="5226"/>
                      <a:pt x="3025" y="5226"/>
                    </a:cubicBezTo>
                    <a:cubicBezTo>
                      <a:pt x="3052" y="5226"/>
                      <a:pt x="3080" y="5226"/>
                      <a:pt x="3107" y="5225"/>
                    </a:cubicBezTo>
                    <a:lnTo>
                      <a:pt x="3200" y="5649"/>
                    </a:lnTo>
                    <a:cubicBezTo>
                      <a:pt x="3242" y="5835"/>
                      <a:pt x="3407" y="5963"/>
                      <a:pt x="3590" y="5963"/>
                    </a:cubicBezTo>
                    <a:cubicBezTo>
                      <a:pt x="3618" y="5963"/>
                      <a:pt x="3647" y="5960"/>
                      <a:pt x="3676" y="5953"/>
                    </a:cubicBezTo>
                    <a:cubicBezTo>
                      <a:pt x="3891" y="5904"/>
                      <a:pt x="4026" y="5692"/>
                      <a:pt x="3979" y="5478"/>
                    </a:cubicBezTo>
                    <a:lnTo>
                      <a:pt x="3885" y="5053"/>
                    </a:lnTo>
                    <a:cubicBezTo>
                      <a:pt x="4177" y="4932"/>
                      <a:pt x="4445" y="4749"/>
                      <a:pt x="4668" y="4508"/>
                    </a:cubicBezTo>
                    <a:lnTo>
                      <a:pt x="5033" y="4741"/>
                    </a:lnTo>
                    <a:cubicBezTo>
                      <a:pt x="5100" y="4784"/>
                      <a:pt x="5174" y="4804"/>
                      <a:pt x="5248" y="4804"/>
                    </a:cubicBezTo>
                    <a:cubicBezTo>
                      <a:pt x="5379" y="4804"/>
                      <a:pt x="5508" y="4739"/>
                      <a:pt x="5584" y="4620"/>
                    </a:cubicBezTo>
                    <a:cubicBezTo>
                      <a:pt x="5702" y="4433"/>
                      <a:pt x="5649" y="4186"/>
                      <a:pt x="5463" y="4067"/>
                    </a:cubicBezTo>
                    <a:lnTo>
                      <a:pt x="5096" y="3834"/>
                    </a:lnTo>
                    <a:cubicBezTo>
                      <a:pt x="5221" y="3531"/>
                      <a:pt x="5276" y="3210"/>
                      <a:pt x="5265" y="2895"/>
                    </a:cubicBezTo>
                    <a:lnTo>
                      <a:pt x="5688" y="2801"/>
                    </a:lnTo>
                    <a:cubicBezTo>
                      <a:pt x="5904" y="2754"/>
                      <a:pt x="6040" y="2541"/>
                      <a:pt x="5992" y="2327"/>
                    </a:cubicBezTo>
                    <a:cubicBezTo>
                      <a:pt x="5951" y="2140"/>
                      <a:pt x="5786" y="2013"/>
                      <a:pt x="5603" y="2013"/>
                    </a:cubicBezTo>
                    <a:cubicBezTo>
                      <a:pt x="5575" y="2013"/>
                      <a:pt x="5546" y="2017"/>
                      <a:pt x="5517" y="2023"/>
                    </a:cubicBezTo>
                    <a:lnTo>
                      <a:pt x="5093" y="2116"/>
                    </a:lnTo>
                    <a:cubicBezTo>
                      <a:pt x="4971" y="1825"/>
                      <a:pt x="4788" y="1558"/>
                      <a:pt x="4546" y="1335"/>
                    </a:cubicBezTo>
                    <a:lnTo>
                      <a:pt x="4780" y="969"/>
                    </a:lnTo>
                    <a:cubicBezTo>
                      <a:pt x="4898" y="783"/>
                      <a:pt x="4845" y="537"/>
                      <a:pt x="4658" y="418"/>
                    </a:cubicBezTo>
                    <a:cubicBezTo>
                      <a:pt x="4592" y="375"/>
                      <a:pt x="4517" y="355"/>
                      <a:pt x="4443" y="355"/>
                    </a:cubicBezTo>
                    <a:cubicBezTo>
                      <a:pt x="4312" y="355"/>
                      <a:pt x="4184" y="419"/>
                      <a:pt x="4107" y="539"/>
                    </a:cubicBezTo>
                    <a:lnTo>
                      <a:pt x="3874" y="905"/>
                    </a:lnTo>
                    <a:cubicBezTo>
                      <a:pt x="3598" y="792"/>
                      <a:pt x="3308" y="737"/>
                      <a:pt x="3022" y="737"/>
                    </a:cubicBezTo>
                    <a:cubicBezTo>
                      <a:pt x="2993" y="737"/>
                      <a:pt x="2964" y="737"/>
                      <a:pt x="2935" y="738"/>
                    </a:cubicBezTo>
                    <a:lnTo>
                      <a:pt x="2841" y="314"/>
                    </a:lnTo>
                    <a:cubicBezTo>
                      <a:pt x="2799" y="127"/>
                      <a:pt x="2634" y="0"/>
                      <a:pt x="2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5"/>
              <p:cNvSpPr/>
              <p:nvPr/>
            </p:nvSpPr>
            <p:spPr>
              <a:xfrm>
                <a:off x="7244706" y="2705178"/>
                <a:ext cx="387226" cy="381624"/>
              </a:xfrm>
              <a:custGeom>
                <a:avLst/>
                <a:gdLst/>
                <a:ahLst/>
                <a:cxnLst/>
                <a:rect l="l" t="t" r="r" b="b"/>
                <a:pathLst>
                  <a:path w="6221" h="6131" extrusionOk="0">
                    <a:moveTo>
                      <a:pt x="3114" y="1526"/>
                    </a:moveTo>
                    <a:cubicBezTo>
                      <a:pt x="3398" y="1526"/>
                      <a:pt x="3685" y="1604"/>
                      <a:pt x="3941" y="1767"/>
                    </a:cubicBezTo>
                    <a:cubicBezTo>
                      <a:pt x="4659" y="2224"/>
                      <a:pt x="4869" y="3179"/>
                      <a:pt x="4411" y="3895"/>
                    </a:cubicBezTo>
                    <a:cubicBezTo>
                      <a:pt x="4117" y="4355"/>
                      <a:pt x="3618" y="4607"/>
                      <a:pt x="3109" y="4607"/>
                    </a:cubicBezTo>
                    <a:cubicBezTo>
                      <a:pt x="2825" y="4607"/>
                      <a:pt x="2539" y="4529"/>
                      <a:pt x="2283" y="4365"/>
                    </a:cubicBezTo>
                    <a:cubicBezTo>
                      <a:pt x="1567" y="3908"/>
                      <a:pt x="1355" y="2953"/>
                      <a:pt x="1813" y="2237"/>
                    </a:cubicBezTo>
                    <a:cubicBezTo>
                      <a:pt x="2105" y="1777"/>
                      <a:pt x="2605" y="1526"/>
                      <a:pt x="3114" y="1526"/>
                    </a:cubicBezTo>
                    <a:close/>
                    <a:moveTo>
                      <a:pt x="3113" y="1357"/>
                    </a:moveTo>
                    <a:cubicBezTo>
                      <a:pt x="2990" y="1357"/>
                      <a:pt x="2866" y="1371"/>
                      <a:pt x="2742" y="1398"/>
                    </a:cubicBezTo>
                    <a:cubicBezTo>
                      <a:pt x="2297" y="1497"/>
                      <a:pt x="1916" y="1763"/>
                      <a:pt x="1671" y="2147"/>
                    </a:cubicBezTo>
                    <a:cubicBezTo>
                      <a:pt x="1425" y="2531"/>
                      <a:pt x="1345" y="2988"/>
                      <a:pt x="1443" y="3434"/>
                    </a:cubicBezTo>
                    <a:cubicBezTo>
                      <a:pt x="1542" y="3878"/>
                      <a:pt x="1807" y="4260"/>
                      <a:pt x="2191" y="4505"/>
                    </a:cubicBezTo>
                    <a:cubicBezTo>
                      <a:pt x="2468" y="4683"/>
                      <a:pt x="2786" y="4775"/>
                      <a:pt x="3107" y="4775"/>
                    </a:cubicBezTo>
                    <a:cubicBezTo>
                      <a:pt x="3232" y="4775"/>
                      <a:pt x="3355" y="4763"/>
                      <a:pt x="3478" y="4735"/>
                    </a:cubicBezTo>
                    <a:cubicBezTo>
                      <a:pt x="3923" y="4636"/>
                      <a:pt x="4304" y="4370"/>
                      <a:pt x="4550" y="3986"/>
                    </a:cubicBezTo>
                    <a:cubicBezTo>
                      <a:pt x="5057" y="3192"/>
                      <a:pt x="4823" y="2134"/>
                      <a:pt x="4029" y="1626"/>
                    </a:cubicBezTo>
                    <a:cubicBezTo>
                      <a:pt x="3752" y="1449"/>
                      <a:pt x="3436" y="1357"/>
                      <a:pt x="3113" y="1357"/>
                    </a:cubicBezTo>
                    <a:close/>
                    <a:moveTo>
                      <a:pt x="2546" y="167"/>
                    </a:moveTo>
                    <a:cubicBezTo>
                      <a:pt x="2691" y="167"/>
                      <a:pt x="2821" y="268"/>
                      <a:pt x="2854" y="415"/>
                    </a:cubicBezTo>
                    <a:lnTo>
                      <a:pt x="2963" y="908"/>
                    </a:lnTo>
                    <a:lnTo>
                      <a:pt x="3033" y="905"/>
                    </a:lnTo>
                    <a:cubicBezTo>
                      <a:pt x="3061" y="904"/>
                      <a:pt x="3088" y="904"/>
                      <a:pt x="3116" y="904"/>
                    </a:cubicBezTo>
                    <a:cubicBezTo>
                      <a:pt x="3398" y="904"/>
                      <a:pt x="3675" y="957"/>
                      <a:pt x="3937" y="1066"/>
                    </a:cubicBezTo>
                    <a:lnTo>
                      <a:pt x="4002" y="1093"/>
                    </a:lnTo>
                    <a:lnTo>
                      <a:pt x="4273" y="668"/>
                    </a:lnTo>
                    <a:cubicBezTo>
                      <a:pt x="4318" y="598"/>
                      <a:pt x="4388" y="549"/>
                      <a:pt x="4470" y="531"/>
                    </a:cubicBezTo>
                    <a:cubicBezTo>
                      <a:pt x="4493" y="525"/>
                      <a:pt x="4516" y="523"/>
                      <a:pt x="4539" y="523"/>
                    </a:cubicBezTo>
                    <a:cubicBezTo>
                      <a:pt x="4598" y="523"/>
                      <a:pt x="4656" y="540"/>
                      <a:pt x="4708" y="573"/>
                    </a:cubicBezTo>
                    <a:cubicBezTo>
                      <a:pt x="4778" y="618"/>
                      <a:pt x="4827" y="689"/>
                      <a:pt x="4845" y="770"/>
                    </a:cubicBezTo>
                    <a:cubicBezTo>
                      <a:pt x="4863" y="852"/>
                      <a:pt x="4848" y="936"/>
                      <a:pt x="4802" y="1008"/>
                    </a:cubicBezTo>
                    <a:lnTo>
                      <a:pt x="4531" y="1433"/>
                    </a:lnTo>
                    <a:lnTo>
                      <a:pt x="4582" y="1481"/>
                    </a:lnTo>
                    <a:cubicBezTo>
                      <a:pt x="4811" y="1693"/>
                      <a:pt x="4987" y="1946"/>
                      <a:pt x="5108" y="2234"/>
                    </a:cubicBezTo>
                    <a:lnTo>
                      <a:pt x="5135" y="2299"/>
                    </a:lnTo>
                    <a:lnTo>
                      <a:pt x="5627" y="2190"/>
                    </a:lnTo>
                    <a:cubicBezTo>
                      <a:pt x="5651" y="2185"/>
                      <a:pt x="5674" y="2182"/>
                      <a:pt x="5697" y="2182"/>
                    </a:cubicBezTo>
                    <a:cubicBezTo>
                      <a:pt x="5841" y="2182"/>
                      <a:pt x="5971" y="2283"/>
                      <a:pt x="6004" y="2430"/>
                    </a:cubicBezTo>
                    <a:cubicBezTo>
                      <a:pt x="6042" y="2600"/>
                      <a:pt x="5934" y="2768"/>
                      <a:pt x="5763" y="2805"/>
                    </a:cubicBezTo>
                    <a:lnTo>
                      <a:pt x="5270" y="2914"/>
                    </a:lnTo>
                    <a:lnTo>
                      <a:pt x="5274" y="2985"/>
                    </a:lnTo>
                    <a:cubicBezTo>
                      <a:pt x="5285" y="3296"/>
                      <a:pt x="5232" y="3601"/>
                      <a:pt x="5113" y="3889"/>
                    </a:cubicBezTo>
                    <a:lnTo>
                      <a:pt x="5086" y="3954"/>
                    </a:lnTo>
                    <a:lnTo>
                      <a:pt x="5511" y="4225"/>
                    </a:lnTo>
                    <a:cubicBezTo>
                      <a:pt x="5581" y="4270"/>
                      <a:pt x="5631" y="4340"/>
                      <a:pt x="5648" y="4422"/>
                    </a:cubicBezTo>
                    <a:cubicBezTo>
                      <a:pt x="5667" y="4504"/>
                      <a:pt x="5651" y="4588"/>
                      <a:pt x="5606" y="4660"/>
                    </a:cubicBezTo>
                    <a:cubicBezTo>
                      <a:pt x="5561" y="4729"/>
                      <a:pt x="5490" y="4779"/>
                      <a:pt x="5408" y="4797"/>
                    </a:cubicBezTo>
                    <a:cubicBezTo>
                      <a:pt x="5386" y="4802"/>
                      <a:pt x="5363" y="4804"/>
                      <a:pt x="5341" y="4804"/>
                    </a:cubicBezTo>
                    <a:cubicBezTo>
                      <a:pt x="5281" y="4804"/>
                      <a:pt x="5223" y="4787"/>
                      <a:pt x="5171" y="4754"/>
                    </a:cubicBezTo>
                    <a:lnTo>
                      <a:pt x="4745" y="4482"/>
                    </a:lnTo>
                    <a:lnTo>
                      <a:pt x="4698" y="4534"/>
                    </a:lnTo>
                    <a:cubicBezTo>
                      <a:pt x="4486" y="4763"/>
                      <a:pt x="4234" y="4940"/>
                      <a:pt x="3945" y="5059"/>
                    </a:cubicBezTo>
                    <a:lnTo>
                      <a:pt x="3881" y="5086"/>
                    </a:lnTo>
                    <a:lnTo>
                      <a:pt x="3989" y="5579"/>
                    </a:lnTo>
                    <a:cubicBezTo>
                      <a:pt x="4027" y="5750"/>
                      <a:pt x="3919" y="5918"/>
                      <a:pt x="3749" y="5956"/>
                    </a:cubicBezTo>
                    <a:cubicBezTo>
                      <a:pt x="3726" y="5961"/>
                      <a:pt x="3704" y="5964"/>
                      <a:pt x="3681" y="5964"/>
                    </a:cubicBezTo>
                    <a:cubicBezTo>
                      <a:pt x="3536" y="5964"/>
                      <a:pt x="3406" y="5863"/>
                      <a:pt x="3373" y="5715"/>
                    </a:cubicBezTo>
                    <a:lnTo>
                      <a:pt x="3264" y="5222"/>
                    </a:lnTo>
                    <a:lnTo>
                      <a:pt x="3197" y="5226"/>
                    </a:lnTo>
                    <a:cubicBezTo>
                      <a:pt x="3169" y="5227"/>
                      <a:pt x="3142" y="5227"/>
                      <a:pt x="3114" y="5227"/>
                    </a:cubicBezTo>
                    <a:cubicBezTo>
                      <a:pt x="2832" y="5227"/>
                      <a:pt x="2555" y="5173"/>
                      <a:pt x="2292" y="5065"/>
                    </a:cubicBezTo>
                    <a:lnTo>
                      <a:pt x="2228" y="5037"/>
                    </a:lnTo>
                    <a:lnTo>
                      <a:pt x="1957" y="5462"/>
                    </a:lnTo>
                    <a:cubicBezTo>
                      <a:pt x="1896" y="5557"/>
                      <a:pt x="1794" y="5608"/>
                      <a:pt x="1690" y="5608"/>
                    </a:cubicBezTo>
                    <a:cubicBezTo>
                      <a:pt x="1632" y="5608"/>
                      <a:pt x="1573" y="5592"/>
                      <a:pt x="1521" y="5559"/>
                    </a:cubicBezTo>
                    <a:cubicBezTo>
                      <a:pt x="1450" y="5514"/>
                      <a:pt x="1402" y="5443"/>
                      <a:pt x="1383" y="5361"/>
                    </a:cubicBezTo>
                    <a:cubicBezTo>
                      <a:pt x="1365" y="5279"/>
                      <a:pt x="1381" y="5195"/>
                      <a:pt x="1425" y="5124"/>
                    </a:cubicBezTo>
                    <a:lnTo>
                      <a:pt x="1698" y="4698"/>
                    </a:lnTo>
                    <a:lnTo>
                      <a:pt x="1646" y="4651"/>
                    </a:lnTo>
                    <a:cubicBezTo>
                      <a:pt x="1418" y="4439"/>
                      <a:pt x="1242" y="4186"/>
                      <a:pt x="1121" y="3898"/>
                    </a:cubicBezTo>
                    <a:lnTo>
                      <a:pt x="1093" y="3833"/>
                    </a:lnTo>
                    <a:lnTo>
                      <a:pt x="600" y="3943"/>
                    </a:lnTo>
                    <a:cubicBezTo>
                      <a:pt x="578" y="3948"/>
                      <a:pt x="555" y="3950"/>
                      <a:pt x="533" y="3950"/>
                    </a:cubicBezTo>
                    <a:cubicBezTo>
                      <a:pt x="388" y="3950"/>
                      <a:pt x="257" y="3849"/>
                      <a:pt x="225" y="3702"/>
                    </a:cubicBezTo>
                    <a:cubicBezTo>
                      <a:pt x="187" y="3533"/>
                      <a:pt x="294" y="3364"/>
                      <a:pt x="464" y="3326"/>
                    </a:cubicBezTo>
                    <a:lnTo>
                      <a:pt x="957" y="3217"/>
                    </a:lnTo>
                    <a:lnTo>
                      <a:pt x="955" y="3147"/>
                    </a:lnTo>
                    <a:cubicBezTo>
                      <a:pt x="943" y="2835"/>
                      <a:pt x="997" y="2530"/>
                      <a:pt x="1116" y="2243"/>
                    </a:cubicBezTo>
                    <a:lnTo>
                      <a:pt x="1143" y="2178"/>
                    </a:lnTo>
                    <a:lnTo>
                      <a:pt x="718" y="1907"/>
                    </a:lnTo>
                    <a:cubicBezTo>
                      <a:pt x="571" y="1813"/>
                      <a:pt x="528" y="1617"/>
                      <a:pt x="621" y="1471"/>
                    </a:cubicBezTo>
                    <a:cubicBezTo>
                      <a:pt x="666" y="1401"/>
                      <a:pt x="737" y="1351"/>
                      <a:pt x="818" y="1334"/>
                    </a:cubicBezTo>
                    <a:cubicBezTo>
                      <a:pt x="841" y="1329"/>
                      <a:pt x="864" y="1327"/>
                      <a:pt x="886" y="1327"/>
                    </a:cubicBezTo>
                    <a:cubicBezTo>
                      <a:pt x="946" y="1327"/>
                      <a:pt x="1004" y="1343"/>
                      <a:pt x="1056" y="1376"/>
                    </a:cubicBezTo>
                    <a:lnTo>
                      <a:pt x="1481" y="1648"/>
                    </a:lnTo>
                    <a:lnTo>
                      <a:pt x="1529" y="1596"/>
                    </a:lnTo>
                    <a:cubicBezTo>
                      <a:pt x="1741" y="1368"/>
                      <a:pt x="1994" y="1192"/>
                      <a:pt x="2282" y="1071"/>
                    </a:cubicBezTo>
                    <a:lnTo>
                      <a:pt x="2347" y="1044"/>
                    </a:lnTo>
                    <a:lnTo>
                      <a:pt x="2238" y="551"/>
                    </a:lnTo>
                    <a:cubicBezTo>
                      <a:pt x="2201" y="381"/>
                      <a:pt x="2308" y="213"/>
                      <a:pt x="2478" y="175"/>
                    </a:cubicBezTo>
                    <a:cubicBezTo>
                      <a:pt x="2501" y="170"/>
                      <a:pt x="2523" y="167"/>
                      <a:pt x="2546" y="167"/>
                    </a:cubicBezTo>
                    <a:close/>
                    <a:moveTo>
                      <a:pt x="2541" y="0"/>
                    </a:moveTo>
                    <a:cubicBezTo>
                      <a:pt x="2507" y="0"/>
                      <a:pt x="2472" y="4"/>
                      <a:pt x="2437" y="12"/>
                    </a:cubicBezTo>
                    <a:cubicBezTo>
                      <a:pt x="2178" y="69"/>
                      <a:pt x="2014" y="327"/>
                      <a:pt x="2071" y="587"/>
                    </a:cubicBezTo>
                    <a:lnTo>
                      <a:pt x="2150" y="945"/>
                    </a:lnTo>
                    <a:cubicBezTo>
                      <a:pt x="1886" y="1063"/>
                      <a:pt x="1652" y="1227"/>
                      <a:pt x="1450" y="1432"/>
                    </a:cubicBezTo>
                    <a:lnTo>
                      <a:pt x="1142" y="1235"/>
                    </a:lnTo>
                    <a:cubicBezTo>
                      <a:pt x="1064" y="1184"/>
                      <a:pt x="975" y="1158"/>
                      <a:pt x="884" y="1158"/>
                    </a:cubicBezTo>
                    <a:cubicBezTo>
                      <a:pt x="849" y="1158"/>
                      <a:pt x="814" y="1162"/>
                      <a:pt x="779" y="1170"/>
                    </a:cubicBezTo>
                    <a:cubicBezTo>
                      <a:pt x="653" y="1197"/>
                      <a:pt x="545" y="1273"/>
                      <a:pt x="477" y="1382"/>
                    </a:cubicBezTo>
                    <a:cubicBezTo>
                      <a:pt x="333" y="1606"/>
                      <a:pt x="399" y="1906"/>
                      <a:pt x="623" y="2049"/>
                    </a:cubicBezTo>
                    <a:lnTo>
                      <a:pt x="931" y="2246"/>
                    </a:lnTo>
                    <a:cubicBezTo>
                      <a:pt x="830" y="2516"/>
                      <a:pt x="780" y="2797"/>
                      <a:pt x="783" y="3085"/>
                    </a:cubicBezTo>
                    <a:lnTo>
                      <a:pt x="425" y="3164"/>
                    </a:lnTo>
                    <a:cubicBezTo>
                      <a:pt x="166" y="3221"/>
                      <a:pt x="1" y="3479"/>
                      <a:pt x="58" y="3738"/>
                    </a:cubicBezTo>
                    <a:cubicBezTo>
                      <a:pt x="107" y="3963"/>
                      <a:pt x="307" y="4117"/>
                      <a:pt x="528" y="4117"/>
                    </a:cubicBezTo>
                    <a:cubicBezTo>
                      <a:pt x="563" y="4117"/>
                      <a:pt x="598" y="4114"/>
                      <a:pt x="633" y="4106"/>
                    </a:cubicBezTo>
                    <a:lnTo>
                      <a:pt x="991" y="4027"/>
                    </a:lnTo>
                    <a:cubicBezTo>
                      <a:pt x="1108" y="4290"/>
                      <a:pt x="1273" y="4525"/>
                      <a:pt x="1478" y="4726"/>
                    </a:cubicBezTo>
                    <a:lnTo>
                      <a:pt x="1281" y="5035"/>
                    </a:lnTo>
                    <a:cubicBezTo>
                      <a:pt x="1211" y="5142"/>
                      <a:pt x="1189" y="5272"/>
                      <a:pt x="1216" y="5398"/>
                    </a:cubicBezTo>
                    <a:cubicBezTo>
                      <a:pt x="1243" y="5523"/>
                      <a:pt x="1319" y="5631"/>
                      <a:pt x="1428" y="5700"/>
                    </a:cubicBezTo>
                    <a:cubicBezTo>
                      <a:pt x="1508" y="5752"/>
                      <a:pt x="1598" y="5776"/>
                      <a:pt x="1687" y="5776"/>
                    </a:cubicBezTo>
                    <a:cubicBezTo>
                      <a:pt x="1846" y="5776"/>
                      <a:pt x="2003" y="5697"/>
                      <a:pt x="2094" y="5553"/>
                    </a:cubicBezTo>
                    <a:lnTo>
                      <a:pt x="2291" y="5245"/>
                    </a:lnTo>
                    <a:cubicBezTo>
                      <a:pt x="2553" y="5344"/>
                      <a:pt x="2826" y="5394"/>
                      <a:pt x="3105" y="5394"/>
                    </a:cubicBezTo>
                    <a:cubicBezTo>
                      <a:pt x="3114" y="5394"/>
                      <a:pt x="3122" y="5394"/>
                      <a:pt x="3131" y="5394"/>
                    </a:cubicBezTo>
                    <a:lnTo>
                      <a:pt x="3209" y="5752"/>
                    </a:lnTo>
                    <a:cubicBezTo>
                      <a:pt x="3259" y="5976"/>
                      <a:pt x="3458" y="6130"/>
                      <a:pt x="3681" y="6130"/>
                    </a:cubicBezTo>
                    <a:cubicBezTo>
                      <a:pt x="3715" y="6130"/>
                      <a:pt x="3749" y="6127"/>
                      <a:pt x="3783" y="6119"/>
                    </a:cubicBezTo>
                    <a:cubicBezTo>
                      <a:pt x="4043" y="6062"/>
                      <a:pt x="4207" y="5804"/>
                      <a:pt x="4150" y="5544"/>
                    </a:cubicBezTo>
                    <a:lnTo>
                      <a:pt x="4071" y="5186"/>
                    </a:lnTo>
                    <a:cubicBezTo>
                      <a:pt x="4334" y="5069"/>
                      <a:pt x="4569" y="4904"/>
                      <a:pt x="4770" y="4698"/>
                    </a:cubicBezTo>
                    <a:lnTo>
                      <a:pt x="5078" y="4896"/>
                    </a:lnTo>
                    <a:cubicBezTo>
                      <a:pt x="5157" y="4947"/>
                      <a:pt x="5246" y="4972"/>
                      <a:pt x="5337" y="4972"/>
                    </a:cubicBezTo>
                    <a:cubicBezTo>
                      <a:pt x="5372" y="4972"/>
                      <a:pt x="5407" y="4968"/>
                      <a:pt x="5442" y="4961"/>
                    </a:cubicBezTo>
                    <a:cubicBezTo>
                      <a:pt x="5568" y="4934"/>
                      <a:pt x="5675" y="4858"/>
                      <a:pt x="5745" y="4749"/>
                    </a:cubicBezTo>
                    <a:cubicBezTo>
                      <a:pt x="5888" y="4525"/>
                      <a:pt x="5823" y="4225"/>
                      <a:pt x="5597" y="4083"/>
                    </a:cubicBezTo>
                    <a:lnTo>
                      <a:pt x="5289" y="3886"/>
                    </a:lnTo>
                    <a:cubicBezTo>
                      <a:pt x="5392" y="3616"/>
                      <a:pt x="5441" y="3334"/>
                      <a:pt x="5439" y="3046"/>
                    </a:cubicBezTo>
                    <a:lnTo>
                      <a:pt x="5797" y="2967"/>
                    </a:lnTo>
                    <a:cubicBezTo>
                      <a:pt x="6056" y="2910"/>
                      <a:pt x="6220" y="2652"/>
                      <a:pt x="6163" y="2392"/>
                    </a:cubicBezTo>
                    <a:cubicBezTo>
                      <a:pt x="6113" y="2168"/>
                      <a:pt x="5914" y="2014"/>
                      <a:pt x="5693" y="2014"/>
                    </a:cubicBezTo>
                    <a:cubicBezTo>
                      <a:pt x="5659" y="2014"/>
                      <a:pt x="5624" y="2017"/>
                      <a:pt x="5589" y="2025"/>
                    </a:cubicBezTo>
                    <a:lnTo>
                      <a:pt x="5231" y="2104"/>
                    </a:lnTo>
                    <a:cubicBezTo>
                      <a:pt x="5113" y="1841"/>
                      <a:pt x="4948" y="1606"/>
                      <a:pt x="4743" y="1405"/>
                    </a:cubicBezTo>
                    <a:lnTo>
                      <a:pt x="4940" y="1096"/>
                    </a:lnTo>
                    <a:cubicBezTo>
                      <a:pt x="5010" y="988"/>
                      <a:pt x="5032" y="858"/>
                      <a:pt x="5005" y="733"/>
                    </a:cubicBezTo>
                    <a:cubicBezTo>
                      <a:pt x="4978" y="607"/>
                      <a:pt x="4902" y="499"/>
                      <a:pt x="4793" y="431"/>
                    </a:cubicBezTo>
                    <a:cubicBezTo>
                      <a:pt x="4716" y="380"/>
                      <a:pt x="4626" y="354"/>
                      <a:pt x="4535" y="354"/>
                    </a:cubicBezTo>
                    <a:cubicBezTo>
                      <a:pt x="4500" y="354"/>
                      <a:pt x="4465" y="358"/>
                      <a:pt x="4430" y="366"/>
                    </a:cubicBezTo>
                    <a:cubicBezTo>
                      <a:pt x="4304" y="394"/>
                      <a:pt x="4196" y="468"/>
                      <a:pt x="4128" y="577"/>
                    </a:cubicBezTo>
                    <a:lnTo>
                      <a:pt x="3931" y="887"/>
                    </a:lnTo>
                    <a:cubicBezTo>
                      <a:pt x="3671" y="788"/>
                      <a:pt x="3398" y="737"/>
                      <a:pt x="3123" y="737"/>
                    </a:cubicBezTo>
                    <a:cubicBezTo>
                      <a:pt x="3113" y="737"/>
                      <a:pt x="3102" y="737"/>
                      <a:pt x="3091" y="737"/>
                    </a:cubicBezTo>
                    <a:lnTo>
                      <a:pt x="3012" y="379"/>
                    </a:lnTo>
                    <a:cubicBezTo>
                      <a:pt x="2963" y="154"/>
                      <a:pt x="2762" y="0"/>
                      <a:pt x="25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2" name="Google Shape;1112;p35"/>
            <p:cNvSpPr/>
            <p:nvPr/>
          </p:nvSpPr>
          <p:spPr>
            <a:xfrm>
              <a:off x="5649615" y="1182300"/>
              <a:ext cx="106041" cy="106033"/>
            </a:xfrm>
            <a:custGeom>
              <a:avLst/>
              <a:gdLst/>
              <a:ahLst/>
              <a:cxnLst/>
              <a:rect l="l" t="t" r="r" b="b"/>
              <a:pathLst>
                <a:path w="3090" h="3090" extrusionOk="0">
                  <a:moveTo>
                    <a:pt x="1548" y="275"/>
                  </a:moveTo>
                  <a:lnTo>
                    <a:pt x="1983" y="1075"/>
                  </a:lnTo>
                  <a:cubicBezTo>
                    <a:pt x="1990" y="1089"/>
                    <a:pt x="2004" y="1102"/>
                    <a:pt x="2018" y="1110"/>
                  </a:cubicBezTo>
                  <a:lnTo>
                    <a:pt x="2815" y="1549"/>
                  </a:lnTo>
                  <a:lnTo>
                    <a:pt x="2015" y="1984"/>
                  </a:lnTo>
                  <a:cubicBezTo>
                    <a:pt x="2002" y="1991"/>
                    <a:pt x="1988" y="2005"/>
                    <a:pt x="1981" y="2019"/>
                  </a:cubicBezTo>
                  <a:lnTo>
                    <a:pt x="1541" y="2816"/>
                  </a:lnTo>
                  <a:lnTo>
                    <a:pt x="1106" y="2016"/>
                  </a:lnTo>
                  <a:cubicBezTo>
                    <a:pt x="1099" y="2003"/>
                    <a:pt x="1085" y="1989"/>
                    <a:pt x="1071" y="1981"/>
                  </a:cubicBezTo>
                  <a:lnTo>
                    <a:pt x="274" y="1542"/>
                  </a:lnTo>
                  <a:lnTo>
                    <a:pt x="1074" y="1107"/>
                  </a:lnTo>
                  <a:cubicBezTo>
                    <a:pt x="1089" y="1100"/>
                    <a:pt x="1101" y="1086"/>
                    <a:pt x="1108" y="1072"/>
                  </a:cubicBezTo>
                  <a:lnTo>
                    <a:pt x="1548" y="275"/>
                  </a:lnTo>
                  <a:close/>
                  <a:moveTo>
                    <a:pt x="1550" y="1"/>
                  </a:moveTo>
                  <a:cubicBezTo>
                    <a:pt x="1517" y="1"/>
                    <a:pt x="1488" y="18"/>
                    <a:pt x="1473" y="47"/>
                  </a:cubicBezTo>
                  <a:lnTo>
                    <a:pt x="967" y="963"/>
                  </a:lnTo>
                  <a:lnTo>
                    <a:pt x="48" y="1463"/>
                  </a:lnTo>
                  <a:cubicBezTo>
                    <a:pt x="20" y="1479"/>
                    <a:pt x="1" y="1508"/>
                    <a:pt x="1" y="1541"/>
                  </a:cubicBezTo>
                  <a:cubicBezTo>
                    <a:pt x="1" y="1573"/>
                    <a:pt x="18" y="1603"/>
                    <a:pt x="47" y="1619"/>
                  </a:cubicBezTo>
                  <a:lnTo>
                    <a:pt x="964" y="2123"/>
                  </a:lnTo>
                  <a:lnTo>
                    <a:pt x="1463" y="3043"/>
                  </a:lnTo>
                  <a:cubicBezTo>
                    <a:pt x="1479" y="3072"/>
                    <a:pt x="1509" y="3089"/>
                    <a:pt x="1541" y="3089"/>
                  </a:cubicBezTo>
                  <a:cubicBezTo>
                    <a:pt x="1573" y="3089"/>
                    <a:pt x="1602" y="3073"/>
                    <a:pt x="1619" y="3044"/>
                  </a:cubicBezTo>
                  <a:lnTo>
                    <a:pt x="2123" y="2127"/>
                  </a:lnTo>
                  <a:lnTo>
                    <a:pt x="3043" y="1627"/>
                  </a:lnTo>
                  <a:cubicBezTo>
                    <a:pt x="3072" y="1612"/>
                    <a:pt x="3089" y="1583"/>
                    <a:pt x="3089" y="1549"/>
                  </a:cubicBezTo>
                  <a:cubicBezTo>
                    <a:pt x="3089" y="1517"/>
                    <a:pt x="3073" y="1487"/>
                    <a:pt x="3045" y="1471"/>
                  </a:cubicBezTo>
                  <a:lnTo>
                    <a:pt x="2127" y="967"/>
                  </a:lnTo>
                  <a:lnTo>
                    <a:pt x="1628" y="48"/>
                  </a:lnTo>
                  <a:cubicBezTo>
                    <a:pt x="1613" y="19"/>
                    <a:pt x="1583" y="1"/>
                    <a:pt x="1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5521028" y="1976661"/>
              <a:ext cx="34" cy="40938"/>
            </a:xfrm>
            <a:custGeom>
              <a:avLst/>
              <a:gdLst/>
              <a:ahLst/>
              <a:cxnLst/>
              <a:rect l="l" t="t" r="r" b="b"/>
              <a:pathLst>
                <a:path w="1" h="1193" extrusionOk="0">
                  <a:moveTo>
                    <a:pt x="0" y="0"/>
                  </a:moveTo>
                  <a:lnTo>
                    <a:pt x="0" y="119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5517356" y="1972989"/>
              <a:ext cx="7413" cy="48316"/>
            </a:xfrm>
            <a:custGeom>
              <a:avLst/>
              <a:gdLst/>
              <a:ahLst/>
              <a:cxnLst/>
              <a:rect l="l" t="t" r="r" b="b"/>
              <a:pathLst>
                <a:path w="216" h="1408" extrusionOk="0">
                  <a:moveTo>
                    <a:pt x="107" y="1"/>
                  </a:moveTo>
                  <a:cubicBezTo>
                    <a:pt x="48" y="1"/>
                    <a:pt x="1" y="48"/>
                    <a:pt x="1" y="107"/>
                  </a:cubicBezTo>
                  <a:lnTo>
                    <a:pt x="1" y="1300"/>
                  </a:lnTo>
                  <a:cubicBezTo>
                    <a:pt x="1" y="1360"/>
                    <a:pt x="48" y="1408"/>
                    <a:pt x="107" y="1408"/>
                  </a:cubicBezTo>
                  <a:cubicBezTo>
                    <a:pt x="168" y="1408"/>
                    <a:pt x="215" y="1360"/>
                    <a:pt x="215" y="1300"/>
                  </a:cubicBezTo>
                  <a:lnTo>
                    <a:pt x="215" y="107"/>
                  </a:lnTo>
                  <a:cubicBezTo>
                    <a:pt x="215" y="48"/>
                    <a:pt x="168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5521028" y="2081703"/>
              <a:ext cx="34" cy="40972"/>
            </a:xfrm>
            <a:custGeom>
              <a:avLst/>
              <a:gdLst/>
              <a:ahLst/>
              <a:cxnLst/>
              <a:rect l="l" t="t" r="r" b="b"/>
              <a:pathLst>
                <a:path w="1" h="1194" extrusionOk="0">
                  <a:moveTo>
                    <a:pt x="0" y="1"/>
                  </a:moveTo>
                  <a:lnTo>
                    <a:pt x="0" y="119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5517356" y="2078065"/>
              <a:ext cx="7413" cy="48316"/>
            </a:xfrm>
            <a:custGeom>
              <a:avLst/>
              <a:gdLst/>
              <a:ahLst/>
              <a:cxnLst/>
              <a:rect l="l" t="t" r="r" b="b"/>
              <a:pathLst>
                <a:path w="216" h="1408" extrusionOk="0">
                  <a:moveTo>
                    <a:pt x="107" y="0"/>
                  </a:moveTo>
                  <a:cubicBezTo>
                    <a:pt x="48" y="0"/>
                    <a:pt x="1" y="48"/>
                    <a:pt x="1" y="107"/>
                  </a:cubicBezTo>
                  <a:lnTo>
                    <a:pt x="1" y="1299"/>
                  </a:lnTo>
                  <a:cubicBezTo>
                    <a:pt x="1" y="1360"/>
                    <a:pt x="48" y="1407"/>
                    <a:pt x="107" y="1407"/>
                  </a:cubicBezTo>
                  <a:cubicBezTo>
                    <a:pt x="168" y="1407"/>
                    <a:pt x="215" y="1360"/>
                    <a:pt x="215" y="1299"/>
                  </a:cubicBezTo>
                  <a:lnTo>
                    <a:pt x="215" y="107"/>
                  </a:lnTo>
                  <a:cubicBezTo>
                    <a:pt x="215" y="48"/>
                    <a:pt x="168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5553079" y="2049652"/>
              <a:ext cx="40941" cy="34"/>
            </a:xfrm>
            <a:custGeom>
              <a:avLst/>
              <a:gdLst/>
              <a:ahLst/>
              <a:cxnLst/>
              <a:rect l="l" t="t" r="r" b="b"/>
              <a:pathLst>
                <a:path w="1193" h="1" extrusionOk="0">
                  <a:moveTo>
                    <a:pt x="1193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5549407" y="2046014"/>
              <a:ext cx="48319" cy="7378"/>
            </a:xfrm>
            <a:custGeom>
              <a:avLst/>
              <a:gdLst/>
              <a:ahLst/>
              <a:cxnLst/>
              <a:rect l="l" t="t" r="r" b="b"/>
              <a:pathLst>
                <a:path w="1408" h="215" extrusionOk="0">
                  <a:moveTo>
                    <a:pt x="107" y="0"/>
                  </a:moveTo>
                  <a:cubicBezTo>
                    <a:pt x="48" y="0"/>
                    <a:pt x="1" y="48"/>
                    <a:pt x="1" y="107"/>
                  </a:cubicBezTo>
                  <a:cubicBezTo>
                    <a:pt x="1" y="167"/>
                    <a:pt x="48" y="215"/>
                    <a:pt x="107" y="215"/>
                  </a:cubicBezTo>
                  <a:lnTo>
                    <a:pt x="1300" y="215"/>
                  </a:lnTo>
                  <a:cubicBezTo>
                    <a:pt x="1360" y="215"/>
                    <a:pt x="1408" y="167"/>
                    <a:pt x="1408" y="107"/>
                  </a:cubicBezTo>
                  <a:cubicBezTo>
                    <a:pt x="1408" y="48"/>
                    <a:pt x="1360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5448105" y="2049652"/>
              <a:ext cx="40906" cy="34"/>
            </a:xfrm>
            <a:custGeom>
              <a:avLst/>
              <a:gdLst/>
              <a:ahLst/>
              <a:cxnLst/>
              <a:rect l="l" t="t" r="r" b="b"/>
              <a:pathLst>
                <a:path w="1192" h="1" extrusionOk="0">
                  <a:moveTo>
                    <a:pt x="1191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5444399" y="2046014"/>
              <a:ext cx="48319" cy="7378"/>
            </a:xfrm>
            <a:custGeom>
              <a:avLst/>
              <a:gdLst/>
              <a:ahLst/>
              <a:cxnLst/>
              <a:rect l="l" t="t" r="r" b="b"/>
              <a:pathLst>
                <a:path w="1408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1299" y="215"/>
                  </a:lnTo>
                  <a:cubicBezTo>
                    <a:pt x="1359" y="215"/>
                    <a:pt x="1407" y="167"/>
                    <a:pt x="1407" y="107"/>
                  </a:cubicBezTo>
                  <a:cubicBezTo>
                    <a:pt x="1407" y="48"/>
                    <a:pt x="1360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5469450" y="2072335"/>
              <a:ext cx="28964" cy="28962"/>
            </a:xfrm>
            <a:custGeom>
              <a:avLst/>
              <a:gdLst/>
              <a:ahLst/>
              <a:cxnLst/>
              <a:rect l="l" t="t" r="r" b="b"/>
              <a:pathLst>
                <a:path w="844" h="844" extrusionOk="0">
                  <a:moveTo>
                    <a:pt x="1" y="844"/>
                  </a:moveTo>
                  <a:lnTo>
                    <a:pt x="8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5465400" y="2068697"/>
              <a:ext cx="37029" cy="36305"/>
            </a:xfrm>
            <a:custGeom>
              <a:avLst/>
              <a:gdLst/>
              <a:ahLst/>
              <a:cxnLst/>
              <a:rect l="l" t="t" r="r" b="b"/>
              <a:pathLst>
                <a:path w="1079" h="1058" extrusionOk="0">
                  <a:moveTo>
                    <a:pt x="961" y="0"/>
                  </a:moveTo>
                  <a:cubicBezTo>
                    <a:pt x="933" y="0"/>
                    <a:pt x="905" y="10"/>
                    <a:pt x="885" y="31"/>
                  </a:cubicBezTo>
                  <a:lnTo>
                    <a:pt x="42" y="875"/>
                  </a:lnTo>
                  <a:cubicBezTo>
                    <a:pt x="0" y="916"/>
                    <a:pt x="0" y="985"/>
                    <a:pt x="42" y="1026"/>
                  </a:cubicBezTo>
                  <a:cubicBezTo>
                    <a:pt x="63" y="1047"/>
                    <a:pt x="91" y="1058"/>
                    <a:pt x="119" y="1058"/>
                  </a:cubicBezTo>
                  <a:cubicBezTo>
                    <a:pt x="146" y="1058"/>
                    <a:pt x="173" y="1047"/>
                    <a:pt x="193" y="1026"/>
                  </a:cubicBezTo>
                  <a:lnTo>
                    <a:pt x="1037" y="183"/>
                  </a:lnTo>
                  <a:cubicBezTo>
                    <a:pt x="1079" y="141"/>
                    <a:pt x="1079" y="73"/>
                    <a:pt x="1037" y="31"/>
                  </a:cubicBezTo>
                  <a:cubicBezTo>
                    <a:pt x="1016" y="10"/>
                    <a:pt x="989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5543711" y="1998040"/>
              <a:ext cx="28964" cy="28962"/>
            </a:xfrm>
            <a:custGeom>
              <a:avLst/>
              <a:gdLst/>
              <a:ahLst/>
              <a:cxnLst/>
              <a:rect l="l" t="t" r="r" b="b"/>
              <a:pathLst>
                <a:path w="844" h="844" extrusionOk="0">
                  <a:moveTo>
                    <a:pt x="1" y="844"/>
                  </a:moveTo>
                  <a:lnTo>
                    <a:pt x="8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5539661" y="1994368"/>
              <a:ext cx="37029" cy="36305"/>
            </a:xfrm>
            <a:custGeom>
              <a:avLst/>
              <a:gdLst/>
              <a:ahLst/>
              <a:cxnLst/>
              <a:rect l="l" t="t" r="r" b="b"/>
              <a:pathLst>
                <a:path w="1079" h="1058" extrusionOk="0">
                  <a:moveTo>
                    <a:pt x="961" y="0"/>
                  </a:moveTo>
                  <a:cubicBezTo>
                    <a:pt x="933" y="0"/>
                    <a:pt x="905" y="11"/>
                    <a:pt x="884" y="31"/>
                  </a:cubicBezTo>
                  <a:lnTo>
                    <a:pt x="42" y="874"/>
                  </a:lnTo>
                  <a:cubicBezTo>
                    <a:pt x="0" y="917"/>
                    <a:pt x="0" y="985"/>
                    <a:pt x="42" y="1028"/>
                  </a:cubicBezTo>
                  <a:cubicBezTo>
                    <a:pt x="64" y="1048"/>
                    <a:pt x="91" y="1058"/>
                    <a:pt x="119" y="1058"/>
                  </a:cubicBezTo>
                  <a:cubicBezTo>
                    <a:pt x="147" y="1058"/>
                    <a:pt x="174" y="1048"/>
                    <a:pt x="193" y="1026"/>
                  </a:cubicBezTo>
                  <a:lnTo>
                    <a:pt x="1037" y="183"/>
                  </a:lnTo>
                  <a:cubicBezTo>
                    <a:pt x="1079" y="141"/>
                    <a:pt x="1079" y="73"/>
                    <a:pt x="1037" y="31"/>
                  </a:cubicBezTo>
                  <a:cubicBezTo>
                    <a:pt x="1016" y="11"/>
                    <a:pt x="988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5469450" y="1998040"/>
              <a:ext cx="28964" cy="28962"/>
            </a:xfrm>
            <a:custGeom>
              <a:avLst/>
              <a:gdLst/>
              <a:ahLst/>
              <a:cxnLst/>
              <a:rect l="l" t="t" r="r" b="b"/>
              <a:pathLst>
                <a:path w="844" h="844" extrusionOk="0">
                  <a:moveTo>
                    <a:pt x="1" y="0"/>
                  </a:moveTo>
                  <a:lnTo>
                    <a:pt x="843" y="84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5465366" y="1994403"/>
              <a:ext cx="37063" cy="36271"/>
            </a:xfrm>
            <a:custGeom>
              <a:avLst/>
              <a:gdLst/>
              <a:ahLst/>
              <a:cxnLst/>
              <a:rect l="l" t="t" r="r" b="b"/>
              <a:pathLst>
                <a:path w="1080" h="1057" extrusionOk="0">
                  <a:moveTo>
                    <a:pt x="118" y="0"/>
                  </a:moveTo>
                  <a:cubicBezTo>
                    <a:pt x="90" y="0"/>
                    <a:pt x="63" y="11"/>
                    <a:pt x="42" y="31"/>
                  </a:cubicBezTo>
                  <a:cubicBezTo>
                    <a:pt x="0" y="73"/>
                    <a:pt x="0" y="141"/>
                    <a:pt x="42" y="183"/>
                  </a:cubicBezTo>
                  <a:lnTo>
                    <a:pt x="885" y="1027"/>
                  </a:lnTo>
                  <a:cubicBezTo>
                    <a:pt x="905" y="1047"/>
                    <a:pt x="934" y="1057"/>
                    <a:pt x="961" y="1057"/>
                  </a:cubicBezTo>
                  <a:cubicBezTo>
                    <a:pt x="989" y="1057"/>
                    <a:pt x="1016" y="1047"/>
                    <a:pt x="1038" y="1028"/>
                  </a:cubicBezTo>
                  <a:cubicBezTo>
                    <a:pt x="1080" y="984"/>
                    <a:pt x="1080" y="916"/>
                    <a:pt x="1038" y="874"/>
                  </a:cubicBezTo>
                  <a:lnTo>
                    <a:pt x="194" y="31"/>
                  </a:lnTo>
                  <a:cubicBezTo>
                    <a:pt x="173" y="11"/>
                    <a:pt x="145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5543711" y="2072335"/>
              <a:ext cx="28964" cy="28962"/>
            </a:xfrm>
            <a:custGeom>
              <a:avLst/>
              <a:gdLst/>
              <a:ahLst/>
              <a:cxnLst/>
              <a:rect l="l" t="t" r="r" b="b"/>
              <a:pathLst>
                <a:path w="844" h="844" extrusionOk="0">
                  <a:moveTo>
                    <a:pt x="1" y="1"/>
                  </a:moveTo>
                  <a:lnTo>
                    <a:pt x="843" y="84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5539661" y="2068697"/>
              <a:ext cx="37063" cy="36305"/>
            </a:xfrm>
            <a:custGeom>
              <a:avLst/>
              <a:gdLst/>
              <a:ahLst/>
              <a:cxnLst/>
              <a:rect l="l" t="t" r="r" b="b"/>
              <a:pathLst>
                <a:path w="1080" h="1058" extrusionOk="0">
                  <a:moveTo>
                    <a:pt x="118" y="0"/>
                  </a:moveTo>
                  <a:cubicBezTo>
                    <a:pt x="90" y="0"/>
                    <a:pt x="63" y="10"/>
                    <a:pt x="42" y="31"/>
                  </a:cubicBezTo>
                  <a:cubicBezTo>
                    <a:pt x="0" y="73"/>
                    <a:pt x="0" y="141"/>
                    <a:pt x="42" y="183"/>
                  </a:cubicBezTo>
                  <a:lnTo>
                    <a:pt x="884" y="1026"/>
                  </a:lnTo>
                  <a:cubicBezTo>
                    <a:pt x="905" y="1047"/>
                    <a:pt x="934" y="1058"/>
                    <a:pt x="961" y="1058"/>
                  </a:cubicBezTo>
                  <a:cubicBezTo>
                    <a:pt x="988" y="1058"/>
                    <a:pt x="1017" y="1047"/>
                    <a:pt x="1038" y="1026"/>
                  </a:cubicBezTo>
                  <a:cubicBezTo>
                    <a:pt x="1080" y="985"/>
                    <a:pt x="1080" y="916"/>
                    <a:pt x="1038" y="875"/>
                  </a:cubicBezTo>
                  <a:lnTo>
                    <a:pt x="194" y="31"/>
                  </a:lnTo>
                  <a:cubicBezTo>
                    <a:pt x="173" y="10"/>
                    <a:pt x="145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7618874" y="3702869"/>
              <a:ext cx="84559" cy="8455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838" y="214"/>
                  </a:moveTo>
                  <a:cubicBezTo>
                    <a:pt x="1181" y="214"/>
                    <a:pt x="1461" y="494"/>
                    <a:pt x="1461" y="837"/>
                  </a:cubicBezTo>
                  <a:cubicBezTo>
                    <a:pt x="1461" y="1180"/>
                    <a:pt x="1182" y="1460"/>
                    <a:pt x="838" y="1460"/>
                  </a:cubicBezTo>
                  <a:cubicBezTo>
                    <a:pt x="495" y="1460"/>
                    <a:pt x="215" y="1180"/>
                    <a:pt x="215" y="837"/>
                  </a:cubicBezTo>
                  <a:cubicBezTo>
                    <a:pt x="215" y="493"/>
                    <a:pt x="495" y="214"/>
                    <a:pt x="838" y="214"/>
                  </a:cubicBezTo>
                  <a:close/>
                  <a:moveTo>
                    <a:pt x="838" y="0"/>
                  </a:moveTo>
                  <a:cubicBezTo>
                    <a:pt x="376" y="0"/>
                    <a:pt x="1" y="376"/>
                    <a:pt x="1" y="838"/>
                  </a:cubicBezTo>
                  <a:cubicBezTo>
                    <a:pt x="1" y="1300"/>
                    <a:pt x="376" y="1676"/>
                    <a:pt x="838" y="1676"/>
                  </a:cubicBezTo>
                  <a:cubicBezTo>
                    <a:pt x="1300" y="1676"/>
                    <a:pt x="1677" y="1300"/>
                    <a:pt x="1677" y="838"/>
                  </a:cubicBezTo>
                  <a:cubicBezTo>
                    <a:pt x="1677" y="376"/>
                    <a:pt x="1300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5700815" y="1649240"/>
              <a:ext cx="109610" cy="109568"/>
            </a:xfrm>
            <a:custGeom>
              <a:avLst/>
              <a:gdLst/>
              <a:ahLst/>
              <a:cxnLst/>
              <a:rect l="l" t="t" r="r" b="b"/>
              <a:pathLst>
                <a:path w="3194" h="3193" extrusionOk="0">
                  <a:moveTo>
                    <a:pt x="1600" y="273"/>
                  </a:moveTo>
                  <a:lnTo>
                    <a:pt x="2052" y="1107"/>
                  </a:lnTo>
                  <a:cubicBezTo>
                    <a:pt x="2059" y="1121"/>
                    <a:pt x="2073" y="1135"/>
                    <a:pt x="2087" y="1142"/>
                  </a:cubicBezTo>
                  <a:lnTo>
                    <a:pt x="2919" y="1600"/>
                  </a:lnTo>
                  <a:lnTo>
                    <a:pt x="2084" y="2053"/>
                  </a:lnTo>
                  <a:cubicBezTo>
                    <a:pt x="2070" y="2060"/>
                    <a:pt x="2057" y="2073"/>
                    <a:pt x="2049" y="2087"/>
                  </a:cubicBezTo>
                  <a:lnTo>
                    <a:pt x="1591" y="2920"/>
                  </a:lnTo>
                  <a:lnTo>
                    <a:pt x="1139" y="2085"/>
                  </a:lnTo>
                  <a:cubicBezTo>
                    <a:pt x="1130" y="2071"/>
                    <a:pt x="1118" y="2058"/>
                    <a:pt x="1103" y="2050"/>
                  </a:cubicBezTo>
                  <a:lnTo>
                    <a:pt x="272" y="1592"/>
                  </a:lnTo>
                  <a:lnTo>
                    <a:pt x="1108" y="1138"/>
                  </a:lnTo>
                  <a:cubicBezTo>
                    <a:pt x="1122" y="1131"/>
                    <a:pt x="1135" y="1117"/>
                    <a:pt x="1143" y="1104"/>
                  </a:cubicBezTo>
                  <a:lnTo>
                    <a:pt x="1600" y="273"/>
                  </a:lnTo>
                  <a:close/>
                  <a:moveTo>
                    <a:pt x="1602" y="0"/>
                  </a:moveTo>
                  <a:cubicBezTo>
                    <a:pt x="1569" y="0"/>
                    <a:pt x="1539" y="17"/>
                    <a:pt x="1524" y="46"/>
                  </a:cubicBezTo>
                  <a:lnTo>
                    <a:pt x="1001" y="997"/>
                  </a:lnTo>
                  <a:lnTo>
                    <a:pt x="47" y="1515"/>
                  </a:lnTo>
                  <a:cubicBezTo>
                    <a:pt x="19" y="1530"/>
                    <a:pt x="0" y="1560"/>
                    <a:pt x="0" y="1592"/>
                  </a:cubicBezTo>
                  <a:cubicBezTo>
                    <a:pt x="0" y="1625"/>
                    <a:pt x="18" y="1655"/>
                    <a:pt x="46" y="1670"/>
                  </a:cubicBezTo>
                  <a:lnTo>
                    <a:pt x="998" y="2193"/>
                  </a:lnTo>
                  <a:lnTo>
                    <a:pt x="1514" y="3146"/>
                  </a:lnTo>
                  <a:cubicBezTo>
                    <a:pt x="1530" y="3175"/>
                    <a:pt x="1560" y="3193"/>
                    <a:pt x="1592" y="3193"/>
                  </a:cubicBezTo>
                  <a:cubicBezTo>
                    <a:pt x="1625" y="3193"/>
                    <a:pt x="1655" y="3175"/>
                    <a:pt x="1670" y="3148"/>
                  </a:cubicBezTo>
                  <a:lnTo>
                    <a:pt x="2193" y="2196"/>
                  </a:lnTo>
                  <a:lnTo>
                    <a:pt x="3147" y="1680"/>
                  </a:lnTo>
                  <a:cubicBezTo>
                    <a:pt x="3175" y="1664"/>
                    <a:pt x="3194" y="1634"/>
                    <a:pt x="3194" y="1602"/>
                  </a:cubicBezTo>
                  <a:cubicBezTo>
                    <a:pt x="3194" y="1569"/>
                    <a:pt x="3177" y="1539"/>
                    <a:pt x="3148" y="1524"/>
                  </a:cubicBezTo>
                  <a:lnTo>
                    <a:pt x="2197" y="1001"/>
                  </a:lnTo>
                  <a:lnTo>
                    <a:pt x="1679" y="47"/>
                  </a:lnTo>
                  <a:cubicBezTo>
                    <a:pt x="1664" y="19"/>
                    <a:pt x="1634" y="0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5453427" y="1339537"/>
              <a:ext cx="34" cy="33629"/>
            </a:xfrm>
            <a:custGeom>
              <a:avLst/>
              <a:gdLst/>
              <a:ahLst/>
              <a:cxnLst/>
              <a:rect l="l" t="t" r="r" b="b"/>
              <a:pathLst>
                <a:path w="1" h="980" extrusionOk="0">
                  <a:moveTo>
                    <a:pt x="1" y="1"/>
                  </a:moveTo>
                  <a:lnTo>
                    <a:pt x="1" y="97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5450407" y="1336517"/>
              <a:ext cx="6177" cy="39702"/>
            </a:xfrm>
            <a:custGeom>
              <a:avLst/>
              <a:gdLst/>
              <a:ahLst/>
              <a:cxnLst/>
              <a:rect l="l" t="t" r="r" b="b"/>
              <a:pathLst>
                <a:path w="180" h="1157" extrusionOk="0">
                  <a:moveTo>
                    <a:pt x="89" y="1"/>
                  </a:moveTo>
                  <a:cubicBezTo>
                    <a:pt x="41" y="1"/>
                    <a:pt x="1" y="39"/>
                    <a:pt x="1" y="89"/>
                  </a:cubicBezTo>
                  <a:lnTo>
                    <a:pt x="1" y="1068"/>
                  </a:lnTo>
                  <a:cubicBezTo>
                    <a:pt x="1" y="1116"/>
                    <a:pt x="40" y="1157"/>
                    <a:pt x="89" y="1157"/>
                  </a:cubicBezTo>
                  <a:cubicBezTo>
                    <a:pt x="139" y="1157"/>
                    <a:pt x="179" y="1117"/>
                    <a:pt x="177" y="1068"/>
                  </a:cubicBezTo>
                  <a:lnTo>
                    <a:pt x="177" y="89"/>
                  </a:lnTo>
                  <a:cubicBezTo>
                    <a:pt x="177" y="41"/>
                    <a:pt x="13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5453427" y="1425808"/>
              <a:ext cx="34" cy="33629"/>
            </a:xfrm>
            <a:custGeom>
              <a:avLst/>
              <a:gdLst/>
              <a:ahLst/>
              <a:cxnLst/>
              <a:rect l="l" t="t" r="r" b="b"/>
              <a:pathLst>
                <a:path w="1" h="980" extrusionOk="0">
                  <a:moveTo>
                    <a:pt x="1" y="0"/>
                  </a:moveTo>
                  <a:lnTo>
                    <a:pt x="1" y="98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5450407" y="1422788"/>
              <a:ext cx="6177" cy="39702"/>
            </a:xfrm>
            <a:custGeom>
              <a:avLst/>
              <a:gdLst/>
              <a:ahLst/>
              <a:cxnLst/>
              <a:rect l="l" t="t" r="r" b="b"/>
              <a:pathLst>
                <a:path w="180" h="1157" extrusionOk="0">
                  <a:moveTo>
                    <a:pt x="89" y="0"/>
                  </a:moveTo>
                  <a:cubicBezTo>
                    <a:pt x="41" y="0"/>
                    <a:pt x="1" y="40"/>
                    <a:pt x="1" y="88"/>
                  </a:cubicBezTo>
                  <a:lnTo>
                    <a:pt x="1" y="1068"/>
                  </a:lnTo>
                  <a:cubicBezTo>
                    <a:pt x="1" y="1116"/>
                    <a:pt x="40" y="1156"/>
                    <a:pt x="89" y="1156"/>
                  </a:cubicBezTo>
                  <a:cubicBezTo>
                    <a:pt x="139" y="1156"/>
                    <a:pt x="179" y="1118"/>
                    <a:pt x="177" y="1068"/>
                  </a:cubicBezTo>
                  <a:lnTo>
                    <a:pt x="177" y="88"/>
                  </a:lnTo>
                  <a:cubicBezTo>
                    <a:pt x="177" y="41"/>
                    <a:pt x="139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5479782" y="1399521"/>
              <a:ext cx="33665" cy="34"/>
            </a:xfrm>
            <a:custGeom>
              <a:avLst/>
              <a:gdLst/>
              <a:ahLst/>
              <a:cxnLst/>
              <a:rect l="l" t="t" r="r" b="b"/>
              <a:pathLst>
                <a:path w="981" h="1" extrusionOk="0">
                  <a:moveTo>
                    <a:pt x="980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5476762" y="1396502"/>
              <a:ext cx="39705" cy="6074"/>
            </a:xfrm>
            <a:custGeom>
              <a:avLst/>
              <a:gdLst/>
              <a:ahLst/>
              <a:cxnLst/>
              <a:rect l="l" t="t" r="r" b="b"/>
              <a:pathLst>
                <a:path w="1157" h="177" extrusionOk="0">
                  <a:moveTo>
                    <a:pt x="89" y="0"/>
                  </a:moveTo>
                  <a:cubicBezTo>
                    <a:pt x="41" y="0"/>
                    <a:pt x="1" y="40"/>
                    <a:pt x="1" y="88"/>
                  </a:cubicBezTo>
                  <a:cubicBezTo>
                    <a:pt x="1" y="136"/>
                    <a:pt x="40" y="177"/>
                    <a:pt x="89" y="177"/>
                  </a:cubicBezTo>
                  <a:lnTo>
                    <a:pt x="1068" y="177"/>
                  </a:lnTo>
                  <a:cubicBezTo>
                    <a:pt x="1116" y="177"/>
                    <a:pt x="1157" y="136"/>
                    <a:pt x="1157" y="88"/>
                  </a:cubicBezTo>
                  <a:cubicBezTo>
                    <a:pt x="1157" y="40"/>
                    <a:pt x="1118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5393545" y="1399521"/>
              <a:ext cx="33597" cy="34"/>
            </a:xfrm>
            <a:custGeom>
              <a:avLst/>
              <a:gdLst/>
              <a:ahLst/>
              <a:cxnLst/>
              <a:rect l="l" t="t" r="r" b="b"/>
              <a:pathLst>
                <a:path w="979" h="1" extrusionOk="0">
                  <a:moveTo>
                    <a:pt x="97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5390525" y="1396502"/>
              <a:ext cx="39705" cy="6074"/>
            </a:xfrm>
            <a:custGeom>
              <a:avLst/>
              <a:gdLst/>
              <a:ahLst/>
              <a:cxnLst/>
              <a:rect l="l" t="t" r="r" b="b"/>
              <a:pathLst>
                <a:path w="1157" h="177" extrusionOk="0">
                  <a:moveTo>
                    <a:pt x="88" y="0"/>
                  </a:moveTo>
                  <a:cubicBezTo>
                    <a:pt x="39" y="0"/>
                    <a:pt x="0" y="40"/>
                    <a:pt x="0" y="88"/>
                  </a:cubicBezTo>
                  <a:cubicBezTo>
                    <a:pt x="0" y="136"/>
                    <a:pt x="38" y="177"/>
                    <a:pt x="88" y="177"/>
                  </a:cubicBezTo>
                  <a:lnTo>
                    <a:pt x="1068" y="177"/>
                  </a:lnTo>
                  <a:cubicBezTo>
                    <a:pt x="1116" y="177"/>
                    <a:pt x="1156" y="136"/>
                    <a:pt x="1156" y="88"/>
                  </a:cubicBezTo>
                  <a:cubicBezTo>
                    <a:pt x="1156" y="40"/>
                    <a:pt x="1117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5411046" y="1418121"/>
              <a:ext cx="23851" cy="23815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1" y="693"/>
                  </a:moveTo>
                  <a:lnTo>
                    <a:pt x="6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5407752" y="1415067"/>
              <a:ext cx="30508" cy="29888"/>
            </a:xfrm>
            <a:custGeom>
              <a:avLst/>
              <a:gdLst/>
              <a:ahLst/>
              <a:cxnLst/>
              <a:rect l="l" t="t" r="r" b="b"/>
              <a:pathLst>
                <a:path w="889" h="871" extrusionOk="0">
                  <a:moveTo>
                    <a:pt x="790" y="0"/>
                  </a:moveTo>
                  <a:cubicBezTo>
                    <a:pt x="768" y="0"/>
                    <a:pt x="745" y="9"/>
                    <a:pt x="728" y="27"/>
                  </a:cubicBezTo>
                  <a:lnTo>
                    <a:pt x="35" y="720"/>
                  </a:lnTo>
                  <a:cubicBezTo>
                    <a:pt x="0" y="753"/>
                    <a:pt x="0" y="809"/>
                    <a:pt x="35" y="845"/>
                  </a:cubicBezTo>
                  <a:cubicBezTo>
                    <a:pt x="52" y="861"/>
                    <a:pt x="75" y="871"/>
                    <a:pt x="97" y="871"/>
                  </a:cubicBezTo>
                  <a:cubicBezTo>
                    <a:pt x="121" y="871"/>
                    <a:pt x="143" y="861"/>
                    <a:pt x="161" y="845"/>
                  </a:cubicBezTo>
                  <a:lnTo>
                    <a:pt x="853" y="151"/>
                  </a:lnTo>
                  <a:cubicBezTo>
                    <a:pt x="889" y="118"/>
                    <a:pt x="889" y="62"/>
                    <a:pt x="853" y="27"/>
                  </a:cubicBezTo>
                  <a:cubicBezTo>
                    <a:pt x="836" y="9"/>
                    <a:pt x="813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5472095" y="1357107"/>
              <a:ext cx="23748" cy="23780"/>
            </a:xfrm>
            <a:custGeom>
              <a:avLst/>
              <a:gdLst/>
              <a:ahLst/>
              <a:cxnLst/>
              <a:rect l="l" t="t" r="r" b="b"/>
              <a:pathLst>
                <a:path w="692" h="693" extrusionOk="0">
                  <a:moveTo>
                    <a:pt x="1" y="693"/>
                  </a:moveTo>
                  <a:lnTo>
                    <a:pt x="69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5468767" y="1353984"/>
              <a:ext cx="30474" cy="29923"/>
            </a:xfrm>
            <a:custGeom>
              <a:avLst/>
              <a:gdLst/>
              <a:ahLst/>
              <a:cxnLst/>
              <a:rect l="l" t="t" r="r" b="b"/>
              <a:pathLst>
                <a:path w="888" h="872" extrusionOk="0">
                  <a:moveTo>
                    <a:pt x="791" y="1"/>
                  </a:moveTo>
                  <a:cubicBezTo>
                    <a:pt x="768" y="1"/>
                    <a:pt x="746" y="9"/>
                    <a:pt x="729" y="27"/>
                  </a:cubicBezTo>
                  <a:lnTo>
                    <a:pt x="35" y="720"/>
                  </a:lnTo>
                  <a:cubicBezTo>
                    <a:pt x="0" y="755"/>
                    <a:pt x="0" y="811"/>
                    <a:pt x="35" y="846"/>
                  </a:cubicBezTo>
                  <a:cubicBezTo>
                    <a:pt x="52" y="862"/>
                    <a:pt x="76" y="872"/>
                    <a:pt x="98" y="872"/>
                  </a:cubicBezTo>
                  <a:cubicBezTo>
                    <a:pt x="119" y="872"/>
                    <a:pt x="143" y="864"/>
                    <a:pt x="160" y="845"/>
                  </a:cubicBezTo>
                  <a:lnTo>
                    <a:pt x="852" y="152"/>
                  </a:lnTo>
                  <a:cubicBezTo>
                    <a:pt x="887" y="118"/>
                    <a:pt x="887" y="62"/>
                    <a:pt x="852" y="27"/>
                  </a:cubicBezTo>
                  <a:cubicBezTo>
                    <a:pt x="835" y="9"/>
                    <a:pt x="813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5411046" y="1357107"/>
              <a:ext cx="23851" cy="23780"/>
            </a:xfrm>
            <a:custGeom>
              <a:avLst/>
              <a:gdLst/>
              <a:ahLst/>
              <a:cxnLst/>
              <a:rect l="l" t="t" r="r" b="b"/>
              <a:pathLst>
                <a:path w="695" h="693" extrusionOk="0">
                  <a:moveTo>
                    <a:pt x="1" y="0"/>
                  </a:moveTo>
                  <a:lnTo>
                    <a:pt x="694" y="69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5407752" y="1354052"/>
              <a:ext cx="30508" cy="29854"/>
            </a:xfrm>
            <a:custGeom>
              <a:avLst/>
              <a:gdLst/>
              <a:ahLst/>
              <a:cxnLst/>
              <a:rect l="l" t="t" r="r" b="b"/>
              <a:pathLst>
                <a:path w="889" h="870" extrusionOk="0">
                  <a:moveTo>
                    <a:pt x="98" y="0"/>
                  </a:moveTo>
                  <a:cubicBezTo>
                    <a:pt x="75" y="0"/>
                    <a:pt x="52" y="9"/>
                    <a:pt x="35" y="26"/>
                  </a:cubicBezTo>
                  <a:cubicBezTo>
                    <a:pt x="0" y="60"/>
                    <a:pt x="0" y="116"/>
                    <a:pt x="35" y="151"/>
                  </a:cubicBezTo>
                  <a:lnTo>
                    <a:pt x="728" y="844"/>
                  </a:lnTo>
                  <a:cubicBezTo>
                    <a:pt x="744" y="860"/>
                    <a:pt x="768" y="870"/>
                    <a:pt x="790" y="870"/>
                  </a:cubicBezTo>
                  <a:cubicBezTo>
                    <a:pt x="812" y="870"/>
                    <a:pt x="836" y="862"/>
                    <a:pt x="853" y="845"/>
                  </a:cubicBezTo>
                  <a:cubicBezTo>
                    <a:pt x="889" y="810"/>
                    <a:pt x="889" y="754"/>
                    <a:pt x="853" y="719"/>
                  </a:cubicBezTo>
                  <a:lnTo>
                    <a:pt x="160" y="26"/>
                  </a:lnTo>
                  <a:cubicBezTo>
                    <a:pt x="143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5472095" y="1418121"/>
              <a:ext cx="23748" cy="23815"/>
            </a:xfrm>
            <a:custGeom>
              <a:avLst/>
              <a:gdLst/>
              <a:ahLst/>
              <a:cxnLst/>
              <a:rect l="l" t="t" r="r" b="b"/>
              <a:pathLst>
                <a:path w="692" h="694" extrusionOk="0">
                  <a:moveTo>
                    <a:pt x="1" y="0"/>
                  </a:moveTo>
                  <a:lnTo>
                    <a:pt x="692" y="69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5468732" y="1415067"/>
              <a:ext cx="30508" cy="29888"/>
            </a:xfrm>
            <a:custGeom>
              <a:avLst/>
              <a:gdLst/>
              <a:ahLst/>
              <a:cxnLst/>
              <a:rect l="l" t="t" r="r" b="b"/>
              <a:pathLst>
                <a:path w="889" h="871" extrusionOk="0">
                  <a:moveTo>
                    <a:pt x="98" y="0"/>
                  </a:moveTo>
                  <a:cubicBezTo>
                    <a:pt x="75" y="0"/>
                    <a:pt x="52" y="9"/>
                    <a:pt x="35" y="27"/>
                  </a:cubicBezTo>
                  <a:cubicBezTo>
                    <a:pt x="0" y="61"/>
                    <a:pt x="0" y="116"/>
                    <a:pt x="35" y="151"/>
                  </a:cubicBezTo>
                  <a:lnTo>
                    <a:pt x="728" y="845"/>
                  </a:lnTo>
                  <a:cubicBezTo>
                    <a:pt x="745" y="861"/>
                    <a:pt x="768" y="871"/>
                    <a:pt x="790" y="871"/>
                  </a:cubicBezTo>
                  <a:cubicBezTo>
                    <a:pt x="814" y="871"/>
                    <a:pt x="835" y="861"/>
                    <a:pt x="853" y="845"/>
                  </a:cubicBezTo>
                  <a:cubicBezTo>
                    <a:pt x="888" y="810"/>
                    <a:pt x="888" y="754"/>
                    <a:pt x="853" y="720"/>
                  </a:cubicBezTo>
                  <a:lnTo>
                    <a:pt x="161" y="27"/>
                  </a:lnTo>
                  <a:cubicBezTo>
                    <a:pt x="143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8101960" y="3941925"/>
              <a:ext cx="52389" cy="52339"/>
            </a:xfrm>
            <a:custGeom>
              <a:avLst/>
              <a:gdLst/>
              <a:ahLst/>
              <a:cxnLst/>
              <a:rect l="l" t="t" r="r" b="b"/>
              <a:pathLst>
                <a:path w="1039" h="1038" extrusionOk="0">
                  <a:moveTo>
                    <a:pt x="519" y="179"/>
                  </a:moveTo>
                  <a:cubicBezTo>
                    <a:pt x="707" y="179"/>
                    <a:pt x="861" y="331"/>
                    <a:pt x="861" y="519"/>
                  </a:cubicBezTo>
                  <a:cubicBezTo>
                    <a:pt x="861" y="708"/>
                    <a:pt x="707" y="860"/>
                    <a:pt x="519" y="860"/>
                  </a:cubicBezTo>
                  <a:cubicBezTo>
                    <a:pt x="331" y="860"/>
                    <a:pt x="178" y="708"/>
                    <a:pt x="178" y="519"/>
                  </a:cubicBezTo>
                  <a:cubicBezTo>
                    <a:pt x="178" y="331"/>
                    <a:pt x="331" y="179"/>
                    <a:pt x="519" y="179"/>
                  </a:cubicBezTo>
                  <a:close/>
                  <a:moveTo>
                    <a:pt x="519" y="0"/>
                  </a:moveTo>
                  <a:cubicBezTo>
                    <a:pt x="233" y="0"/>
                    <a:pt x="0" y="234"/>
                    <a:pt x="0" y="519"/>
                  </a:cubicBezTo>
                  <a:cubicBezTo>
                    <a:pt x="0" y="806"/>
                    <a:pt x="234" y="1038"/>
                    <a:pt x="519" y="1038"/>
                  </a:cubicBezTo>
                  <a:cubicBezTo>
                    <a:pt x="805" y="1038"/>
                    <a:pt x="1038" y="806"/>
                    <a:pt x="1037" y="519"/>
                  </a:cubicBezTo>
                  <a:cubicBezTo>
                    <a:pt x="1037" y="233"/>
                    <a:pt x="805" y="0"/>
                    <a:pt x="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36"/>
          <p:cNvSpPr txBox="1">
            <a:spLocks noGrp="1"/>
          </p:cNvSpPr>
          <p:nvPr>
            <p:ph type="title"/>
          </p:nvPr>
        </p:nvSpPr>
        <p:spPr>
          <a:xfrm>
            <a:off x="1013914" y="1457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Overview:</a:t>
            </a:r>
            <a:endParaRPr dirty="0"/>
          </a:p>
        </p:txBody>
      </p:sp>
      <p:sp>
        <p:nvSpPr>
          <p:cNvPr id="1154" name="Google Shape;1154;p36"/>
          <p:cNvSpPr txBox="1">
            <a:spLocks noGrp="1"/>
          </p:cNvSpPr>
          <p:nvPr>
            <p:ph type="subTitle" idx="2"/>
          </p:nvPr>
        </p:nvSpPr>
        <p:spPr>
          <a:xfrm>
            <a:off x="4854643" y="1039840"/>
            <a:ext cx="3372620" cy="1621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AdventureWorks2022 is a sample database developed by Microsoft to help users become familiar with and practice working with the SQL Server database management system. </a:t>
            </a:r>
            <a:endParaRPr lang="en-US" sz="1600" dirty="0"/>
          </a:p>
        </p:txBody>
      </p:sp>
      <p:sp>
        <p:nvSpPr>
          <p:cNvPr id="2" name="Google Shape;1154;p36">
            <a:extLst>
              <a:ext uri="{FF2B5EF4-FFF2-40B4-BE49-F238E27FC236}">
                <a16:creationId xmlns:a16="http://schemas.microsoft.com/office/drawing/2014/main" id="{754E28AF-CB38-7632-D547-192A2927D2ED}"/>
              </a:ext>
            </a:extLst>
          </p:cNvPr>
          <p:cNvSpPr txBox="1">
            <a:spLocks/>
          </p:cNvSpPr>
          <p:nvPr/>
        </p:nvSpPr>
        <p:spPr>
          <a:xfrm>
            <a:off x="1013914" y="2651283"/>
            <a:ext cx="3447258" cy="183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400" dirty="0"/>
              <a:t>The AdventureWorks2022 database comprises a range of tables and relationships between them to represent information about customers, orders, products, employees, and various aspects of the business. </a:t>
            </a:r>
          </a:p>
        </p:txBody>
      </p:sp>
      <p:pic>
        <p:nvPicPr>
          <p:cNvPr id="3" name="Google Shape;3732;p71">
            <a:extLst>
              <a:ext uri="{FF2B5EF4-FFF2-40B4-BE49-F238E27FC236}">
                <a16:creationId xmlns:a16="http://schemas.microsoft.com/office/drawing/2014/main" id="{3CC352C4-45AC-4463-97F2-59EC7EEC3D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5319892" y="2979318"/>
            <a:ext cx="2597128" cy="1834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Structure:</a:t>
            </a:r>
          </a:p>
        </p:txBody>
      </p:sp>
      <p:sp>
        <p:nvSpPr>
          <p:cNvPr id="1376" name="Google Shape;1376;p41"/>
          <p:cNvSpPr txBox="1">
            <a:spLocks noGrp="1"/>
          </p:cNvSpPr>
          <p:nvPr>
            <p:ph type="subTitle" idx="1"/>
          </p:nvPr>
        </p:nvSpPr>
        <p:spPr>
          <a:xfrm>
            <a:off x="573043" y="1854350"/>
            <a:ext cx="2192400" cy="839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Contains information about products, product lists, and product details</a:t>
            </a:r>
            <a:endParaRPr dirty="0"/>
          </a:p>
        </p:txBody>
      </p:sp>
      <p:sp>
        <p:nvSpPr>
          <p:cNvPr id="1377" name="Google Shape;1377;p41"/>
          <p:cNvSpPr txBox="1">
            <a:spLocks noGrp="1"/>
          </p:cNvSpPr>
          <p:nvPr>
            <p:ph type="subTitle" idx="2"/>
          </p:nvPr>
        </p:nvSpPr>
        <p:spPr>
          <a:xfrm>
            <a:off x="3328844" y="1854350"/>
            <a:ext cx="2192400" cy="741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Includes data about orders, order details, and customer lists.</a:t>
            </a:r>
            <a:endParaRPr dirty="0"/>
          </a:p>
        </p:txBody>
      </p:sp>
      <p:sp>
        <p:nvSpPr>
          <p:cNvPr id="1378" name="Google Shape;1378;p41"/>
          <p:cNvSpPr txBox="1">
            <a:spLocks noGrp="1"/>
          </p:cNvSpPr>
          <p:nvPr>
            <p:ph type="subTitle" idx="3"/>
          </p:nvPr>
        </p:nvSpPr>
        <p:spPr>
          <a:xfrm>
            <a:off x="1838508" y="3574313"/>
            <a:ext cx="2192400" cy="682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Contains information about customers and contacts.</a:t>
            </a:r>
            <a:endParaRPr dirty="0"/>
          </a:p>
        </p:txBody>
      </p:sp>
      <p:sp>
        <p:nvSpPr>
          <p:cNvPr id="1379" name="Google Shape;1379;p41"/>
          <p:cNvSpPr txBox="1">
            <a:spLocks noGrp="1"/>
          </p:cNvSpPr>
          <p:nvPr>
            <p:ph type="subTitle" idx="4"/>
          </p:nvPr>
        </p:nvSpPr>
        <p:spPr>
          <a:xfrm>
            <a:off x="4594307" y="3574313"/>
            <a:ext cx="2192400" cy="741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Pertains to procurement and company purchase orders.</a:t>
            </a:r>
            <a:endParaRPr dirty="0"/>
          </a:p>
        </p:txBody>
      </p:sp>
      <p:sp>
        <p:nvSpPr>
          <p:cNvPr id="1380" name="Google Shape;1380;p41"/>
          <p:cNvSpPr txBox="1">
            <a:spLocks noGrp="1"/>
          </p:cNvSpPr>
          <p:nvPr>
            <p:ph type="subTitle" idx="5"/>
          </p:nvPr>
        </p:nvSpPr>
        <p:spPr>
          <a:xfrm>
            <a:off x="6084643" y="1854350"/>
            <a:ext cx="2192400" cy="9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Contains information about employees, departments, and job roles.</a:t>
            </a:r>
            <a:endParaRPr dirty="0"/>
          </a:p>
        </p:txBody>
      </p:sp>
      <p:sp>
        <p:nvSpPr>
          <p:cNvPr id="1382" name="Google Shape;1382;p41"/>
          <p:cNvSpPr txBox="1">
            <a:spLocks noGrp="1"/>
          </p:cNvSpPr>
          <p:nvPr>
            <p:ph type="subTitle" idx="7"/>
          </p:nvPr>
        </p:nvSpPr>
        <p:spPr>
          <a:xfrm>
            <a:off x="573043" y="1564875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Production</a:t>
            </a:r>
            <a:endParaRPr dirty="0"/>
          </a:p>
        </p:txBody>
      </p:sp>
      <p:sp>
        <p:nvSpPr>
          <p:cNvPr id="1383" name="Google Shape;1383;p41"/>
          <p:cNvSpPr txBox="1">
            <a:spLocks noGrp="1"/>
          </p:cNvSpPr>
          <p:nvPr>
            <p:ph type="subTitle" idx="8"/>
          </p:nvPr>
        </p:nvSpPr>
        <p:spPr>
          <a:xfrm>
            <a:off x="3328844" y="1564875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Sales</a:t>
            </a:r>
            <a:endParaRPr dirty="0"/>
          </a:p>
        </p:txBody>
      </p:sp>
      <p:sp>
        <p:nvSpPr>
          <p:cNvPr id="1384" name="Google Shape;1384;p41"/>
          <p:cNvSpPr txBox="1">
            <a:spLocks noGrp="1"/>
          </p:cNvSpPr>
          <p:nvPr>
            <p:ph type="subTitle" idx="9"/>
          </p:nvPr>
        </p:nvSpPr>
        <p:spPr>
          <a:xfrm>
            <a:off x="6084643" y="1564875"/>
            <a:ext cx="2504186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HumanResources</a:t>
            </a:r>
            <a:endParaRPr dirty="0"/>
          </a:p>
        </p:txBody>
      </p:sp>
      <p:sp>
        <p:nvSpPr>
          <p:cNvPr id="1385" name="Google Shape;1385;p41"/>
          <p:cNvSpPr txBox="1">
            <a:spLocks noGrp="1"/>
          </p:cNvSpPr>
          <p:nvPr>
            <p:ph type="subTitle" idx="13"/>
          </p:nvPr>
        </p:nvSpPr>
        <p:spPr>
          <a:xfrm>
            <a:off x="1838508" y="3281626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</a:t>
            </a:r>
            <a:endParaRPr dirty="0"/>
          </a:p>
        </p:txBody>
      </p:sp>
      <p:sp>
        <p:nvSpPr>
          <p:cNvPr id="1386" name="Google Shape;1386;p41"/>
          <p:cNvSpPr txBox="1">
            <a:spLocks noGrp="1"/>
          </p:cNvSpPr>
          <p:nvPr>
            <p:ph type="subTitle" idx="14"/>
          </p:nvPr>
        </p:nvSpPr>
        <p:spPr>
          <a:xfrm>
            <a:off x="4594309" y="3281626"/>
            <a:ext cx="219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Purchasing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3" name="Google Shape;1393;p42"/>
          <p:cNvGrpSpPr/>
          <p:nvPr/>
        </p:nvGrpSpPr>
        <p:grpSpPr>
          <a:xfrm>
            <a:off x="5442692" y="1148950"/>
            <a:ext cx="3054884" cy="2995411"/>
            <a:chOff x="5375892" y="1022025"/>
            <a:chExt cx="3054884" cy="2995411"/>
          </a:xfrm>
        </p:grpSpPr>
        <p:sp>
          <p:nvSpPr>
            <p:cNvPr id="1394" name="Google Shape;1394;p42"/>
            <p:cNvSpPr/>
            <p:nvPr/>
          </p:nvSpPr>
          <p:spPr>
            <a:xfrm>
              <a:off x="8209342" y="2652043"/>
              <a:ext cx="92006" cy="479282"/>
            </a:xfrm>
            <a:custGeom>
              <a:avLst/>
              <a:gdLst/>
              <a:ahLst/>
              <a:cxnLst/>
              <a:rect l="l" t="t" r="r" b="b"/>
              <a:pathLst>
                <a:path w="1448" h="7543" extrusionOk="0">
                  <a:moveTo>
                    <a:pt x="1378" y="71"/>
                  </a:moveTo>
                  <a:lnTo>
                    <a:pt x="1378" y="7471"/>
                  </a:lnTo>
                  <a:lnTo>
                    <a:pt x="72" y="7471"/>
                  </a:lnTo>
                  <a:lnTo>
                    <a:pt x="72" y="71"/>
                  </a:lnTo>
                  <a:close/>
                  <a:moveTo>
                    <a:pt x="1" y="1"/>
                  </a:moveTo>
                  <a:lnTo>
                    <a:pt x="1" y="7542"/>
                  </a:lnTo>
                  <a:lnTo>
                    <a:pt x="1447" y="7542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8230475" y="2608013"/>
              <a:ext cx="94800" cy="49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7886565" y="3421367"/>
              <a:ext cx="494977" cy="596069"/>
            </a:xfrm>
            <a:custGeom>
              <a:avLst/>
              <a:gdLst/>
              <a:ahLst/>
              <a:cxnLst/>
              <a:rect l="l" t="t" r="r" b="b"/>
              <a:pathLst>
                <a:path w="7790" h="9381" extrusionOk="0">
                  <a:moveTo>
                    <a:pt x="7726" y="1"/>
                  </a:moveTo>
                  <a:cubicBezTo>
                    <a:pt x="7691" y="1"/>
                    <a:pt x="7663" y="29"/>
                    <a:pt x="7663" y="64"/>
                  </a:cubicBezTo>
                  <a:lnTo>
                    <a:pt x="7663" y="9253"/>
                  </a:lnTo>
                  <a:lnTo>
                    <a:pt x="65" y="9253"/>
                  </a:lnTo>
                  <a:cubicBezTo>
                    <a:pt x="30" y="9253"/>
                    <a:pt x="1" y="9282"/>
                    <a:pt x="1" y="9317"/>
                  </a:cubicBezTo>
                  <a:cubicBezTo>
                    <a:pt x="1" y="9352"/>
                    <a:pt x="30" y="9380"/>
                    <a:pt x="65" y="9380"/>
                  </a:cubicBezTo>
                  <a:lnTo>
                    <a:pt x="7726" y="9380"/>
                  </a:lnTo>
                  <a:cubicBezTo>
                    <a:pt x="7761" y="9380"/>
                    <a:pt x="7788" y="9352"/>
                    <a:pt x="7789" y="9317"/>
                  </a:cubicBezTo>
                  <a:lnTo>
                    <a:pt x="7789" y="64"/>
                  </a:lnTo>
                  <a:cubicBezTo>
                    <a:pt x="7789" y="29"/>
                    <a:pt x="7761" y="1"/>
                    <a:pt x="7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7515689" y="3262712"/>
              <a:ext cx="803209" cy="695572"/>
            </a:xfrm>
            <a:custGeom>
              <a:avLst/>
              <a:gdLst/>
              <a:ahLst/>
              <a:cxnLst/>
              <a:rect l="l" t="t" r="r" b="b"/>
              <a:pathLst>
                <a:path w="12641" h="10947" extrusionOk="0">
                  <a:moveTo>
                    <a:pt x="0" y="1"/>
                  </a:moveTo>
                  <a:lnTo>
                    <a:pt x="0" y="10946"/>
                  </a:lnTo>
                  <a:lnTo>
                    <a:pt x="12640" y="10946"/>
                  </a:lnTo>
                  <a:lnTo>
                    <a:pt x="12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7508890" y="3255977"/>
              <a:ext cx="816743" cy="709043"/>
            </a:xfrm>
            <a:custGeom>
              <a:avLst/>
              <a:gdLst/>
              <a:ahLst/>
              <a:cxnLst/>
              <a:rect l="l" t="t" r="r" b="b"/>
              <a:pathLst>
                <a:path w="12854" h="11159" extrusionOk="0">
                  <a:moveTo>
                    <a:pt x="12641" y="212"/>
                  </a:moveTo>
                  <a:lnTo>
                    <a:pt x="12641" y="10945"/>
                  </a:lnTo>
                  <a:lnTo>
                    <a:pt x="213" y="10945"/>
                  </a:lnTo>
                  <a:lnTo>
                    <a:pt x="213" y="212"/>
                  </a:lnTo>
                  <a:close/>
                  <a:moveTo>
                    <a:pt x="0" y="1"/>
                  </a:moveTo>
                  <a:lnTo>
                    <a:pt x="0" y="11158"/>
                  </a:lnTo>
                  <a:lnTo>
                    <a:pt x="12853" y="11158"/>
                  </a:lnTo>
                  <a:lnTo>
                    <a:pt x="128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7515689" y="3893967"/>
              <a:ext cx="803209" cy="64302"/>
            </a:xfrm>
            <a:custGeom>
              <a:avLst/>
              <a:gdLst/>
              <a:ahLst/>
              <a:cxnLst/>
              <a:rect l="l" t="t" r="r" b="b"/>
              <a:pathLst>
                <a:path w="12641" h="1012" extrusionOk="0">
                  <a:moveTo>
                    <a:pt x="0" y="0"/>
                  </a:moveTo>
                  <a:lnTo>
                    <a:pt x="0" y="1011"/>
                  </a:lnTo>
                  <a:lnTo>
                    <a:pt x="12640" y="1011"/>
                  </a:lnTo>
                  <a:lnTo>
                    <a:pt x="12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7511559" y="3890028"/>
              <a:ext cx="811279" cy="72245"/>
            </a:xfrm>
            <a:custGeom>
              <a:avLst/>
              <a:gdLst/>
              <a:ahLst/>
              <a:cxnLst/>
              <a:rect l="l" t="t" r="r" b="b"/>
              <a:pathLst>
                <a:path w="12768" h="1137" extrusionOk="0">
                  <a:moveTo>
                    <a:pt x="12642" y="126"/>
                  </a:moveTo>
                  <a:lnTo>
                    <a:pt x="12642" y="1011"/>
                  </a:lnTo>
                  <a:lnTo>
                    <a:pt x="127" y="1011"/>
                  </a:lnTo>
                  <a:lnTo>
                    <a:pt x="127" y="126"/>
                  </a:lnTo>
                  <a:close/>
                  <a:moveTo>
                    <a:pt x="64" y="0"/>
                  </a:moveTo>
                  <a:cubicBezTo>
                    <a:pt x="29" y="0"/>
                    <a:pt x="1" y="27"/>
                    <a:pt x="1" y="62"/>
                  </a:cubicBezTo>
                  <a:lnTo>
                    <a:pt x="1" y="1074"/>
                  </a:lnTo>
                  <a:cubicBezTo>
                    <a:pt x="1" y="1108"/>
                    <a:pt x="29" y="1137"/>
                    <a:pt x="64" y="1137"/>
                  </a:cubicBezTo>
                  <a:lnTo>
                    <a:pt x="12704" y="1137"/>
                  </a:lnTo>
                  <a:cubicBezTo>
                    <a:pt x="12740" y="1137"/>
                    <a:pt x="12768" y="1108"/>
                    <a:pt x="12767" y="1073"/>
                  </a:cubicBezTo>
                  <a:lnTo>
                    <a:pt x="12767" y="62"/>
                  </a:lnTo>
                  <a:cubicBezTo>
                    <a:pt x="12767" y="28"/>
                    <a:pt x="12740" y="0"/>
                    <a:pt x="12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5375892" y="1022025"/>
              <a:ext cx="494977" cy="596005"/>
            </a:xfrm>
            <a:custGeom>
              <a:avLst/>
              <a:gdLst/>
              <a:ahLst/>
              <a:cxnLst/>
              <a:rect l="l" t="t" r="r" b="b"/>
              <a:pathLst>
                <a:path w="7790" h="9380" extrusionOk="0">
                  <a:moveTo>
                    <a:pt x="65" y="0"/>
                  </a:moveTo>
                  <a:cubicBezTo>
                    <a:pt x="30" y="0"/>
                    <a:pt x="1" y="28"/>
                    <a:pt x="1" y="63"/>
                  </a:cubicBezTo>
                  <a:lnTo>
                    <a:pt x="1" y="9317"/>
                  </a:lnTo>
                  <a:cubicBezTo>
                    <a:pt x="1" y="9351"/>
                    <a:pt x="30" y="9380"/>
                    <a:pt x="65" y="9380"/>
                  </a:cubicBezTo>
                  <a:cubicBezTo>
                    <a:pt x="100" y="9380"/>
                    <a:pt x="128" y="9353"/>
                    <a:pt x="129" y="9317"/>
                  </a:cubicBezTo>
                  <a:lnTo>
                    <a:pt x="129" y="127"/>
                  </a:lnTo>
                  <a:lnTo>
                    <a:pt x="7726" y="127"/>
                  </a:lnTo>
                  <a:cubicBezTo>
                    <a:pt x="7762" y="127"/>
                    <a:pt x="7790" y="98"/>
                    <a:pt x="7790" y="63"/>
                  </a:cubicBezTo>
                  <a:cubicBezTo>
                    <a:pt x="7790" y="29"/>
                    <a:pt x="7762" y="0"/>
                    <a:pt x="7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2"/>
            <p:cNvSpPr/>
            <p:nvPr/>
          </p:nvSpPr>
          <p:spPr>
            <a:xfrm>
              <a:off x="5438541" y="1081243"/>
              <a:ext cx="803273" cy="695445"/>
            </a:xfrm>
            <a:custGeom>
              <a:avLst/>
              <a:gdLst/>
              <a:ahLst/>
              <a:cxnLst/>
              <a:rect l="l" t="t" r="r" b="b"/>
              <a:pathLst>
                <a:path w="12642" h="10945" extrusionOk="0">
                  <a:moveTo>
                    <a:pt x="1" y="0"/>
                  </a:moveTo>
                  <a:lnTo>
                    <a:pt x="1" y="10945"/>
                  </a:lnTo>
                  <a:lnTo>
                    <a:pt x="12641" y="10945"/>
                  </a:lnTo>
                  <a:lnTo>
                    <a:pt x="12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2"/>
            <p:cNvSpPr/>
            <p:nvPr/>
          </p:nvSpPr>
          <p:spPr>
            <a:xfrm>
              <a:off x="5431870" y="1074571"/>
              <a:ext cx="816743" cy="708979"/>
            </a:xfrm>
            <a:custGeom>
              <a:avLst/>
              <a:gdLst/>
              <a:ahLst/>
              <a:cxnLst/>
              <a:rect l="l" t="t" r="r" b="b"/>
              <a:pathLst>
                <a:path w="12854" h="11158" extrusionOk="0">
                  <a:moveTo>
                    <a:pt x="12640" y="211"/>
                  </a:moveTo>
                  <a:lnTo>
                    <a:pt x="12640" y="10945"/>
                  </a:lnTo>
                  <a:lnTo>
                    <a:pt x="213" y="10945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0" y="11158"/>
                  </a:lnTo>
                  <a:lnTo>
                    <a:pt x="12853" y="11158"/>
                  </a:lnTo>
                  <a:lnTo>
                    <a:pt x="12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2"/>
            <p:cNvSpPr/>
            <p:nvPr/>
          </p:nvSpPr>
          <p:spPr>
            <a:xfrm>
              <a:off x="5438541" y="1081243"/>
              <a:ext cx="803273" cy="64302"/>
            </a:xfrm>
            <a:custGeom>
              <a:avLst/>
              <a:gdLst/>
              <a:ahLst/>
              <a:cxnLst/>
              <a:rect l="l" t="t" r="r" b="b"/>
              <a:pathLst>
                <a:path w="12642" h="1012" extrusionOk="0">
                  <a:moveTo>
                    <a:pt x="1" y="0"/>
                  </a:moveTo>
                  <a:lnTo>
                    <a:pt x="1" y="1011"/>
                  </a:lnTo>
                  <a:lnTo>
                    <a:pt x="12641" y="1011"/>
                  </a:lnTo>
                  <a:lnTo>
                    <a:pt x="12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2"/>
            <p:cNvSpPr/>
            <p:nvPr/>
          </p:nvSpPr>
          <p:spPr>
            <a:xfrm>
              <a:off x="5434539" y="1077303"/>
              <a:ext cx="811342" cy="72245"/>
            </a:xfrm>
            <a:custGeom>
              <a:avLst/>
              <a:gdLst/>
              <a:ahLst/>
              <a:cxnLst/>
              <a:rect l="l" t="t" r="r" b="b"/>
              <a:pathLst>
                <a:path w="12769" h="1137" extrusionOk="0">
                  <a:moveTo>
                    <a:pt x="12642" y="126"/>
                  </a:moveTo>
                  <a:lnTo>
                    <a:pt x="12642" y="1010"/>
                  </a:lnTo>
                  <a:lnTo>
                    <a:pt x="128" y="1010"/>
                  </a:lnTo>
                  <a:lnTo>
                    <a:pt x="128" y="126"/>
                  </a:lnTo>
                  <a:close/>
                  <a:moveTo>
                    <a:pt x="64" y="0"/>
                  </a:moveTo>
                  <a:cubicBezTo>
                    <a:pt x="30" y="0"/>
                    <a:pt x="1" y="27"/>
                    <a:pt x="1" y="62"/>
                  </a:cubicBezTo>
                  <a:lnTo>
                    <a:pt x="1" y="1072"/>
                  </a:lnTo>
                  <a:cubicBezTo>
                    <a:pt x="1" y="1107"/>
                    <a:pt x="30" y="1136"/>
                    <a:pt x="64" y="1136"/>
                  </a:cubicBezTo>
                  <a:lnTo>
                    <a:pt x="12704" y="1136"/>
                  </a:lnTo>
                  <a:cubicBezTo>
                    <a:pt x="12739" y="1136"/>
                    <a:pt x="12766" y="1107"/>
                    <a:pt x="12768" y="1072"/>
                  </a:cubicBezTo>
                  <a:lnTo>
                    <a:pt x="12768" y="62"/>
                  </a:lnTo>
                  <a:cubicBezTo>
                    <a:pt x="12768" y="28"/>
                    <a:pt x="12739" y="0"/>
                    <a:pt x="12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2"/>
            <p:cNvSpPr/>
            <p:nvPr/>
          </p:nvSpPr>
          <p:spPr>
            <a:xfrm>
              <a:off x="6143822" y="1397537"/>
              <a:ext cx="1467075" cy="2306438"/>
            </a:xfrm>
            <a:custGeom>
              <a:avLst/>
              <a:gdLst/>
              <a:ahLst/>
              <a:cxnLst/>
              <a:rect l="l" t="t" r="r" b="b"/>
              <a:pathLst>
                <a:path w="23089" h="36299" extrusionOk="0">
                  <a:moveTo>
                    <a:pt x="382" y="1"/>
                  </a:moveTo>
                  <a:cubicBezTo>
                    <a:pt x="171" y="1"/>
                    <a:pt x="0" y="172"/>
                    <a:pt x="0" y="383"/>
                  </a:cubicBezTo>
                  <a:lnTo>
                    <a:pt x="0" y="35918"/>
                  </a:lnTo>
                  <a:cubicBezTo>
                    <a:pt x="0" y="36128"/>
                    <a:pt x="171" y="36298"/>
                    <a:pt x="382" y="36298"/>
                  </a:cubicBezTo>
                  <a:lnTo>
                    <a:pt x="22707" y="36298"/>
                  </a:lnTo>
                  <a:cubicBezTo>
                    <a:pt x="22917" y="36298"/>
                    <a:pt x="23089" y="36128"/>
                    <a:pt x="23089" y="35918"/>
                  </a:cubicBezTo>
                  <a:lnTo>
                    <a:pt x="23089" y="383"/>
                  </a:lnTo>
                  <a:cubicBezTo>
                    <a:pt x="23089" y="172"/>
                    <a:pt x="22917" y="1"/>
                    <a:pt x="22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6137087" y="1390866"/>
              <a:ext cx="1480546" cy="2319909"/>
            </a:xfrm>
            <a:custGeom>
              <a:avLst/>
              <a:gdLst/>
              <a:ahLst/>
              <a:cxnLst/>
              <a:rect l="l" t="t" r="r" b="b"/>
              <a:pathLst>
                <a:path w="23301" h="36511" extrusionOk="0">
                  <a:moveTo>
                    <a:pt x="21113" y="212"/>
                  </a:moveTo>
                  <a:cubicBezTo>
                    <a:pt x="22204" y="212"/>
                    <a:pt x="23090" y="1100"/>
                    <a:pt x="23090" y="2189"/>
                  </a:cubicBezTo>
                  <a:lnTo>
                    <a:pt x="23090" y="34322"/>
                  </a:lnTo>
                  <a:cubicBezTo>
                    <a:pt x="23090" y="35412"/>
                    <a:pt x="22203" y="36299"/>
                    <a:pt x="21113" y="36299"/>
                  </a:cubicBezTo>
                  <a:lnTo>
                    <a:pt x="2190" y="36299"/>
                  </a:lnTo>
                  <a:cubicBezTo>
                    <a:pt x="1099" y="36299"/>
                    <a:pt x="213" y="35411"/>
                    <a:pt x="213" y="34322"/>
                  </a:cubicBezTo>
                  <a:lnTo>
                    <a:pt x="213" y="2189"/>
                  </a:lnTo>
                  <a:cubicBezTo>
                    <a:pt x="213" y="1099"/>
                    <a:pt x="1100" y="212"/>
                    <a:pt x="2190" y="212"/>
                  </a:cubicBezTo>
                  <a:close/>
                  <a:moveTo>
                    <a:pt x="2188" y="1"/>
                  </a:moveTo>
                  <a:cubicBezTo>
                    <a:pt x="982" y="1"/>
                    <a:pt x="0" y="983"/>
                    <a:pt x="0" y="2189"/>
                  </a:cubicBezTo>
                  <a:lnTo>
                    <a:pt x="0" y="34322"/>
                  </a:lnTo>
                  <a:cubicBezTo>
                    <a:pt x="0" y="35529"/>
                    <a:pt x="982" y="36510"/>
                    <a:pt x="2188" y="36510"/>
                  </a:cubicBezTo>
                  <a:lnTo>
                    <a:pt x="21111" y="36510"/>
                  </a:lnTo>
                  <a:cubicBezTo>
                    <a:pt x="22319" y="36510"/>
                    <a:pt x="23301" y="35529"/>
                    <a:pt x="23300" y="34322"/>
                  </a:cubicBezTo>
                  <a:lnTo>
                    <a:pt x="23300" y="2189"/>
                  </a:lnTo>
                  <a:cubicBezTo>
                    <a:pt x="23300" y="983"/>
                    <a:pt x="22318" y="1"/>
                    <a:pt x="2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2"/>
            <p:cNvSpPr/>
            <p:nvPr/>
          </p:nvSpPr>
          <p:spPr>
            <a:xfrm>
              <a:off x="6707157" y="1453007"/>
              <a:ext cx="340320" cy="25289"/>
            </a:xfrm>
            <a:custGeom>
              <a:avLst/>
              <a:gdLst/>
              <a:ahLst/>
              <a:cxnLst/>
              <a:rect l="l" t="t" r="r" b="b"/>
              <a:pathLst>
                <a:path w="5356" h="398" extrusionOk="0">
                  <a:moveTo>
                    <a:pt x="1" y="0"/>
                  </a:moveTo>
                  <a:lnTo>
                    <a:pt x="1" y="398"/>
                  </a:lnTo>
                  <a:lnTo>
                    <a:pt x="5356" y="398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6715989" y="3575385"/>
              <a:ext cx="322656" cy="65637"/>
            </a:xfrm>
            <a:custGeom>
              <a:avLst/>
              <a:gdLst/>
              <a:ahLst/>
              <a:cxnLst/>
              <a:rect l="l" t="t" r="r" b="b"/>
              <a:pathLst>
                <a:path w="5078" h="1033" extrusionOk="0">
                  <a:moveTo>
                    <a:pt x="1" y="1"/>
                  </a:moveTo>
                  <a:lnTo>
                    <a:pt x="1" y="1032"/>
                  </a:lnTo>
                  <a:lnTo>
                    <a:pt x="5078" y="1032"/>
                  </a:lnTo>
                  <a:lnTo>
                    <a:pt x="50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7575542" y="1546345"/>
              <a:ext cx="64" cy="6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7569760" y="1546345"/>
              <a:ext cx="5846" cy="5846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2" y="9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7563915" y="1546345"/>
              <a:ext cx="11691" cy="11628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" y="1"/>
                  </a:moveTo>
                  <a:lnTo>
                    <a:pt x="184" y="183"/>
                  </a:lnTo>
                  <a:lnTo>
                    <a:pt x="184" y="9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2"/>
            <p:cNvSpPr/>
            <p:nvPr/>
          </p:nvSpPr>
          <p:spPr>
            <a:xfrm>
              <a:off x="7558133" y="1546345"/>
              <a:ext cx="17474" cy="17346"/>
            </a:xfrm>
            <a:custGeom>
              <a:avLst/>
              <a:gdLst/>
              <a:ahLst/>
              <a:cxnLst/>
              <a:rect l="l" t="t" r="r" b="b"/>
              <a:pathLst>
                <a:path w="275" h="273" extrusionOk="0">
                  <a:moveTo>
                    <a:pt x="1" y="1"/>
                  </a:moveTo>
                  <a:lnTo>
                    <a:pt x="275" y="273"/>
                  </a:lnTo>
                  <a:lnTo>
                    <a:pt x="275" y="183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2"/>
            <p:cNvSpPr/>
            <p:nvPr/>
          </p:nvSpPr>
          <p:spPr>
            <a:xfrm>
              <a:off x="7552414" y="1546345"/>
              <a:ext cx="23192" cy="23192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0" y="1"/>
                  </a:moveTo>
                  <a:lnTo>
                    <a:pt x="365" y="364"/>
                  </a:lnTo>
                  <a:lnTo>
                    <a:pt x="365" y="27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B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7546569" y="1546345"/>
              <a:ext cx="29038" cy="28911"/>
            </a:xfrm>
            <a:custGeom>
              <a:avLst/>
              <a:gdLst/>
              <a:ahLst/>
              <a:cxnLst/>
              <a:rect l="l" t="t" r="r" b="b"/>
              <a:pathLst>
                <a:path w="457" h="455" extrusionOk="0">
                  <a:moveTo>
                    <a:pt x="1" y="1"/>
                  </a:moveTo>
                  <a:lnTo>
                    <a:pt x="457" y="454"/>
                  </a:lnTo>
                  <a:lnTo>
                    <a:pt x="457" y="364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A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7540850" y="1546345"/>
              <a:ext cx="34756" cy="34693"/>
            </a:xfrm>
            <a:custGeom>
              <a:avLst/>
              <a:gdLst/>
              <a:ahLst/>
              <a:cxnLst/>
              <a:rect l="l" t="t" r="r" b="b"/>
              <a:pathLst>
                <a:path w="547" h="546" extrusionOk="0">
                  <a:moveTo>
                    <a:pt x="1" y="1"/>
                  </a:moveTo>
                  <a:lnTo>
                    <a:pt x="547" y="546"/>
                  </a:lnTo>
                  <a:lnTo>
                    <a:pt x="547" y="45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9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7535068" y="1546345"/>
              <a:ext cx="40539" cy="40475"/>
            </a:xfrm>
            <a:custGeom>
              <a:avLst/>
              <a:gdLst/>
              <a:ahLst/>
              <a:cxnLst/>
              <a:rect l="l" t="t" r="r" b="b"/>
              <a:pathLst>
                <a:path w="638" h="637" extrusionOk="0">
                  <a:moveTo>
                    <a:pt x="0" y="1"/>
                  </a:moveTo>
                  <a:lnTo>
                    <a:pt x="638" y="636"/>
                  </a:lnTo>
                  <a:lnTo>
                    <a:pt x="638" y="546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2"/>
            <p:cNvSpPr/>
            <p:nvPr/>
          </p:nvSpPr>
          <p:spPr>
            <a:xfrm>
              <a:off x="7529350" y="1546345"/>
              <a:ext cx="46257" cy="46257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728" y="727"/>
                  </a:lnTo>
                  <a:lnTo>
                    <a:pt x="728" y="63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7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2"/>
            <p:cNvSpPr/>
            <p:nvPr/>
          </p:nvSpPr>
          <p:spPr>
            <a:xfrm>
              <a:off x="7523504" y="1546345"/>
              <a:ext cx="52103" cy="51976"/>
            </a:xfrm>
            <a:custGeom>
              <a:avLst/>
              <a:gdLst/>
              <a:ahLst/>
              <a:cxnLst/>
              <a:rect l="l" t="t" r="r" b="b"/>
              <a:pathLst>
                <a:path w="820" h="818" extrusionOk="0">
                  <a:moveTo>
                    <a:pt x="1" y="1"/>
                  </a:moveTo>
                  <a:lnTo>
                    <a:pt x="820" y="818"/>
                  </a:lnTo>
                  <a:lnTo>
                    <a:pt x="820" y="727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6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2"/>
            <p:cNvSpPr/>
            <p:nvPr/>
          </p:nvSpPr>
          <p:spPr>
            <a:xfrm>
              <a:off x="7517786" y="1546345"/>
              <a:ext cx="57821" cy="57758"/>
            </a:xfrm>
            <a:custGeom>
              <a:avLst/>
              <a:gdLst/>
              <a:ahLst/>
              <a:cxnLst/>
              <a:rect l="l" t="t" r="r" b="b"/>
              <a:pathLst>
                <a:path w="910" h="909" extrusionOk="0">
                  <a:moveTo>
                    <a:pt x="0" y="1"/>
                  </a:moveTo>
                  <a:lnTo>
                    <a:pt x="910" y="909"/>
                  </a:lnTo>
                  <a:lnTo>
                    <a:pt x="910" y="8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4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2"/>
            <p:cNvSpPr/>
            <p:nvPr/>
          </p:nvSpPr>
          <p:spPr>
            <a:xfrm>
              <a:off x="7512004" y="1546345"/>
              <a:ext cx="63604" cy="63540"/>
            </a:xfrm>
            <a:custGeom>
              <a:avLst/>
              <a:gdLst/>
              <a:ahLst/>
              <a:cxnLst/>
              <a:rect l="l" t="t" r="r" b="b"/>
              <a:pathLst>
                <a:path w="1001" h="1000" extrusionOk="0">
                  <a:moveTo>
                    <a:pt x="0" y="1"/>
                  </a:moveTo>
                  <a:lnTo>
                    <a:pt x="1001" y="999"/>
                  </a:lnTo>
                  <a:lnTo>
                    <a:pt x="1001" y="909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3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>
              <a:off x="7506222" y="1546345"/>
              <a:ext cx="69386" cy="69322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1" y="1"/>
                  </a:moveTo>
                  <a:lnTo>
                    <a:pt x="1092" y="1091"/>
                  </a:lnTo>
                  <a:lnTo>
                    <a:pt x="1092" y="999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2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>
              <a:off x="7500440" y="1546345"/>
              <a:ext cx="75168" cy="75041"/>
            </a:xfrm>
            <a:custGeom>
              <a:avLst/>
              <a:gdLst/>
              <a:ahLst/>
              <a:cxnLst/>
              <a:rect l="l" t="t" r="r" b="b"/>
              <a:pathLst>
                <a:path w="1183" h="1181" extrusionOk="0">
                  <a:moveTo>
                    <a:pt x="0" y="1"/>
                  </a:moveTo>
                  <a:lnTo>
                    <a:pt x="1183" y="1181"/>
                  </a:lnTo>
                  <a:lnTo>
                    <a:pt x="1183" y="109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F1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>
              <a:off x="7494721" y="1546345"/>
              <a:ext cx="80886" cy="75676"/>
            </a:xfrm>
            <a:custGeom>
              <a:avLst/>
              <a:gdLst/>
              <a:ahLst/>
              <a:cxnLst/>
              <a:rect l="l" t="t" r="r" b="b"/>
              <a:pathLst>
                <a:path w="1273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73" y="1190"/>
                  </a:lnTo>
                  <a:lnTo>
                    <a:pt x="1273" y="118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0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2"/>
            <p:cNvSpPr/>
            <p:nvPr/>
          </p:nvSpPr>
          <p:spPr>
            <a:xfrm>
              <a:off x="7488876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E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2"/>
            <p:cNvSpPr/>
            <p:nvPr/>
          </p:nvSpPr>
          <p:spPr>
            <a:xfrm>
              <a:off x="7483157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D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2"/>
            <p:cNvSpPr/>
            <p:nvPr/>
          </p:nvSpPr>
          <p:spPr>
            <a:xfrm>
              <a:off x="7477375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C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7471593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746581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A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7460092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9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7454310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7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7448528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6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7442746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5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7437028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0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4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7431182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3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7425464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2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7419682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0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7413900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DF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7408118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EF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7402399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DDF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7396490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3" y="119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DC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7390708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B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7384990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DA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7379144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3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8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7373425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D7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7367643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6FB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736192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D5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7356079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D4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7350361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D3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734457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D1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7338797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3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D0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7333015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C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2"/>
            <p:cNvSpPr/>
            <p:nvPr/>
          </p:nvSpPr>
          <p:spPr>
            <a:xfrm>
              <a:off x="7327296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CE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2"/>
            <p:cNvSpPr/>
            <p:nvPr/>
          </p:nvSpPr>
          <p:spPr>
            <a:xfrm>
              <a:off x="732145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CD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7315732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CC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2"/>
            <p:cNvSpPr/>
            <p:nvPr/>
          </p:nvSpPr>
          <p:spPr>
            <a:xfrm>
              <a:off x="7309950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CB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7304232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C9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2"/>
            <p:cNvSpPr/>
            <p:nvPr/>
          </p:nvSpPr>
          <p:spPr>
            <a:xfrm>
              <a:off x="7298386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C8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2"/>
            <p:cNvSpPr/>
            <p:nvPr/>
          </p:nvSpPr>
          <p:spPr>
            <a:xfrm>
              <a:off x="7292668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C7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7286886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C6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728110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C5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7275322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C4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7269603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C3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726375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C1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725803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C0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7252257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BF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724647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BE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2"/>
            <p:cNvSpPr/>
            <p:nvPr/>
          </p:nvSpPr>
          <p:spPr>
            <a:xfrm>
              <a:off x="7240693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B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2"/>
            <p:cNvSpPr/>
            <p:nvPr/>
          </p:nvSpPr>
          <p:spPr>
            <a:xfrm>
              <a:off x="7234974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BC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2"/>
            <p:cNvSpPr/>
            <p:nvPr/>
          </p:nvSpPr>
          <p:spPr>
            <a:xfrm>
              <a:off x="7229065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3" y="119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BB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2"/>
            <p:cNvSpPr/>
            <p:nvPr/>
          </p:nvSpPr>
          <p:spPr>
            <a:xfrm>
              <a:off x="7223347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BA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2"/>
            <p:cNvSpPr/>
            <p:nvPr/>
          </p:nvSpPr>
          <p:spPr>
            <a:xfrm>
              <a:off x="7217565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B8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2"/>
            <p:cNvSpPr/>
            <p:nvPr/>
          </p:nvSpPr>
          <p:spPr>
            <a:xfrm>
              <a:off x="7211846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B7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2"/>
            <p:cNvSpPr/>
            <p:nvPr/>
          </p:nvSpPr>
          <p:spPr>
            <a:xfrm>
              <a:off x="7206001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B6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2"/>
            <p:cNvSpPr/>
            <p:nvPr/>
          </p:nvSpPr>
          <p:spPr>
            <a:xfrm>
              <a:off x="7200282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B5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2"/>
            <p:cNvSpPr/>
            <p:nvPr/>
          </p:nvSpPr>
          <p:spPr>
            <a:xfrm>
              <a:off x="7194500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B4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7188718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3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B3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2"/>
            <p:cNvSpPr/>
            <p:nvPr/>
          </p:nvSpPr>
          <p:spPr>
            <a:xfrm>
              <a:off x="7182936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B2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2"/>
            <p:cNvSpPr/>
            <p:nvPr/>
          </p:nvSpPr>
          <p:spPr>
            <a:xfrm>
              <a:off x="7177218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B1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2"/>
            <p:cNvSpPr/>
            <p:nvPr/>
          </p:nvSpPr>
          <p:spPr>
            <a:xfrm>
              <a:off x="7171372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3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AF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2"/>
            <p:cNvSpPr/>
            <p:nvPr/>
          </p:nvSpPr>
          <p:spPr>
            <a:xfrm>
              <a:off x="7165654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AE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2"/>
            <p:cNvSpPr/>
            <p:nvPr/>
          </p:nvSpPr>
          <p:spPr>
            <a:xfrm>
              <a:off x="7159872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AD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7154153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0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AC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2"/>
            <p:cNvSpPr/>
            <p:nvPr/>
          </p:nvSpPr>
          <p:spPr>
            <a:xfrm>
              <a:off x="714830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ABF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2"/>
            <p:cNvSpPr/>
            <p:nvPr/>
          </p:nvSpPr>
          <p:spPr>
            <a:xfrm>
              <a:off x="7142589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AAF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2"/>
            <p:cNvSpPr/>
            <p:nvPr/>
          </p:nvSpPr>
          <p:spPr>
            <a:xfrm>
              <a:off x="7136807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A9F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2"/>
            <p:cNvSpPr/>
            <p:nvPr/>
          </p:nvSpPr>
          <p:spPr>
            <a:xfrm>
              <a:off x="7131025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A8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2"/>
            <p:cNvSpPr/>
            <p:nvPr/>
          </p:nvSpPr>
          <p:spPr>
            <a:xfrm>
              <a:off x="7125243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A6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2"/>
            <p:cNvSpPr/>
            <p:nvPr/>
          </p:nvSpPr>
          <p:spPr>
            <a:xfrm>
              <a:off x="7119524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0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A5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2"/>
            <p:cNvSpPr/>
            <p:nvPr/>
          </p:nvSpPr>
          <p:spPr>
            <a:xfrm>
              <a:off x="711367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A4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2"/>
            <p:cNvSpPr/>
            <p:nvPr/>
          </p:nvSpPr>
          <p:spPr>
            <a:xfrm>
              <a:off x="7107960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A3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2"/>
            <p:cNvSpPr/>
            <p:nvPr/>
          </p:nvSpPr>
          <p:spPr>
            <a:xfrm>
              <a:off x="7102178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A2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2"/>
            <p:cNvSpPr/>
            <p:nvPr/>
          </p:nvSpPr>
          <p:spPr>
            <a:xfrm>
              <a:off x="7096396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A1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709061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A0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2"/>
            <p:cNvSpPr/>
            <p:nvPr/>
          </p:nvSpPr>
          <p:spPr>
            <a:xfrm>
              <a:off x="7084896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FF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2"/>
            <p:cNvSpPr/>
            <p:nvPr/>
          </p:nvSpPr>
          <p:spPr>
            <a:xfrm>
              <a:off x="7079114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E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7073332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D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2"/>
            <p:cNvSpPr/>
            <p:nvPr/>
          </p:nvSpPr>
          <p:spPr>
            <a:xfrm>
              <a:off x="7067550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9B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2"/>
            <p:cNvSpPr/>
            <p:nvPr/>
          </p:nvSpPr>
          <p:spPr>
            <a:xfrm>
              <a:off x="706170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9A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2"/>
            <p:cNvSpPr/>
            <p:nvPr/>
          </p:nvSpPr>
          <p:spPr>
            <a:xfrm>
              <a:off x="7055922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9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2"/>
            <p:cNvSpPr/>
            <p:nvPr/>
          </p:nvSpPr>
          <p:spPr>
            <a:xfrm>
              <a:off x="7050140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98F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2"/>
            <p:cNvSpPr/>
            <p:nvPr/>
          </p:nvSpPr>
          <p:spPr>
            <a:xfrm>
              <a:off x="704442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97F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2"/>
            <p:cNvSpPr/>
            <p:nvPr/>
          </p:nvSpPr>
          <p:spPr>
            <a:xfrm>
              <a:off x="7038576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96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2"/>
            <p:cNvSpPr/>
            <p:nvPr/>
          </p:nvSpPr>
          <p:spPr>
            <a:xfrm>
              <a:off x="7032857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5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2"/>
            <p:cNvSpPr/>
            <p:nvPr/>
          </p:nvSpPr>
          <p:spPr>
            <a:xfrm>
              <a:off x="702707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94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2"/>
            <p:cNvSpPr/>
            <p:nvPr/>
          </p:nvSpPr>
          <p:spPr>
            <a:xfrm>
              <a:off x="7021293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3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3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2"/>
            <p:cNvSpPr/>
            <p:nvPr/>
          </p:nvSpPr>
          <p:spPr>
            <a:xfrm>
              <a:off x="7015511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92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2"/>
            <p:cNvSpPr/>
            <p:nvPr/>
          </p:nvSpPr>
          <p:spPr>
            <a:xfrm>
              <a:off x="7009793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1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2"/>
            <p:cNvSpPr/>
            <p:nvPr/>
          </p:nvSpPr>
          <p:spPr>
            <a:xfrm>
              <a:off x="7003947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3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F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2"/>
            <p:cNvSpPr/>
            <p:nvPr/>
          </p:nvSpPr>
          <p:spPr>
            <a:xfrm>
              <a:off x="6998229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8E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2"/>
            <p:cNvSpPr/>
            <p:nvPr/>
          </p:nvSpPr>
          <p:spPr>
            <a:xfrm>
              <a:off x="6992447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D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2"/>
            <p:cNvSpPr/>
            <p:nvPr/>
          </p:nvSpPr>
          <p:spPr>
            <a:xfrm>
              <a:off x="6986728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8C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2"/>
            <p:cNvSpPr/>
            <p:nvPr/>
          </p:nvSpPr>
          <p:spPr>
            <a:xfrm>
              <a:off x="6980883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B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2"/>
            <p:cNvSpPr/>
            <p:nvPr/>
          </p:nvSpPr>
          <p:spPr>
            <a:xfrm>
              <a:off x="697516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8A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2"/>
            <p:cNvSpPr/>
            <p:nvPr/>
          </p:nvSpPr>
          <p:spPr>
            <a:xfrm>
              <a:off x="6969382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89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6963600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88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2"/>
            <p:cNvSpPr/>
            <p:nvPr/>
          </p:nvSpPr>
          <p:spPr>
            <a:xfrm>
              <a:off x="6957818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7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2"/>
            <p:cNvSpPr/>
            <p:nvPr/>
          </p:nvSpPr>
          <p:spPr>
            <a:xfrm>
              <a:off x="6952100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86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2"/>
            <p:cNvSpPr/>
            <p:nvPr/>
          </p:nvSpPr>
          <p:spPr>
            <a:xfrm>
              <a:off x="694625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5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2"/>
            <p:cNvSpPr/>
            <p:nvPr/>
          </p:nvSpPr>
          <p:spPr>
            <a:xfrm>
              <a:off x="6940536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84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2"/>
            <p:cNvSpPr/>
            <p:nvPr/>
          </p:nvSpPr>
          <p:spPr>
            <a:xfrm>
              <a:off x="6934753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3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2"/>
            <p:cNvSpPr/>
            <p:nvPr/>
          </p:nvSpPr>
          <p:spPr>
            <a:xfrm>
              <a:off x="6929035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81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2"/>
            <p:cNvSpPr/>
            <p:nvPr/>
          </p:nvSpPr>
          <p:spPr>
            <a:xfrm>
              <a:off x="692318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80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>
              <a:off x="691747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7F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>
              <a:off x="6911689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7E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690590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7D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690012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7C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2"/>
            <p:cNvSpPr/>
            <p:nvPr/>
          </p:nvSpPr>
          <p:spPr>
            <a:xfrm>
              <a:off x="6894343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7B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2"/>
            <p:cNvSpPr/>
            <p:nvPr/>
          </p:nvSpPr>
          <p:spPr>
            <a:xfrm>
              <a:off x="6888497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7A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6882779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79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687699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78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6871215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3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77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2"/>
            <p:cNvSpPr/>
            <p:nvPr/>
          </p:nvSpPr>
          <p:spPr>
            <a:xfrm>
              <a:off x="6865433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76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685971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75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2"/>
            <p:cNvSpPr/>
            <p:nvPr/>
          </p:nvSpPr>
          <p:spPr>
            <a:xfrm>
              <a:off x="6853869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3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74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2"/>
            <p:cNvSpPr/>
            <p:nvPr/>
          </p:nvSpPr>
          <p:spPr>
            <a:xfrm>
              <a:off x="6848150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73F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6842368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7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2"/>
            <p:cNvSpPr/>
            <p:nvPr/>
          </p:nvSpPr>
          <p:spPr>
            <a:xfrm>
              <a:off x="6836650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71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2"/>
            <p:cNvSpPr/>
            <p:nvPr/>
          </p:nvSpPr>
          <p:spPr>
            <a:xfrm>
              <a:off x="6830804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6F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6825085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6E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2"/>
            <p:cNvSpPr/>
            <p:nvPr/>
          </p:nvSpPr>
          <p:spPr>
            <a:xfrm>
              <a:off x="6819303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6D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2"/>
            <p:cNvSpPr/>
            <p:nvPr/>
          </p:nvSpPr>
          <p:spPr>
            <a:xfrm>
              <a:off x="6813521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6C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2"/>
            <p:cNvSpPr/>
            <p:nvPr/>
          </p:nvSpPr>
          <p:spPr>
            <a:xfrm>
              <a:off x="680773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6B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6802021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6A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679617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69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6790457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68E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6784675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67E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6778893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66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677311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65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6767392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64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6761610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63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6755828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62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6750046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61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6744328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0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60E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6738482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5F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6732764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5E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6726982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5D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6721072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3" y="1190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5C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6715354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5B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6709572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5A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6703790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3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59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2"/>
            <p:cNvSpPr/>
            <p:nvPr/>
          </p:nvSpPr>
          <p:spPr>
            <a:xfrm>
              <a:off x="6698008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58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2"/>
            <p:cNvSpPr/>
            <p:nvPr/>
          </p:nvSpPr>
          <p:spPr>
            <a:xfrm>
              <a:off x="669228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57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668650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56E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6680725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55E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6674943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54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666922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53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6663379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52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6657661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51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6651879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50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664609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F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64031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4E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6634596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D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662875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4C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6623032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B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6617250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4A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6611532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49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6605686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48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659996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7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594185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6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6588403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5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658262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44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6576903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3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57105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42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6533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1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559557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40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553711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3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F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547929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E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54221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3D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53642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3C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530647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3B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524865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B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519146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3A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6513301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9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6507582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38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6501800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7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6496018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3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36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6490236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5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648451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34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6478672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3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2"/>
            <p:cNvSpPr/>
            <p:nvPr/>
          </p:nvSpPr>
          <p:spPr>
            <a:xfrm>
              <a:off x="6472953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32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2"/>
            <p:cNvSpPr/>
            <p:nvPr/>
          </p:nvSpPr>
          <p:spPr>
            <a:xfrm>
              <a:off x="6467171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31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2"/>
            <p:cNvSpPr/>
            <p:nvPr/>
          </p:nvSpPr>
          <p:spPr>
            <a:xfrm>
              <a:off x="6461453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0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30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2"/>
            <p:cNvSpPr/>
            <p:nvPr/>
          </p:nvSpPr>
          <p:spPr>
            <a:xfrm>
              <a:off x="645560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2F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2"/>
            <p:cNvSpPr/>
            <p:nvPr/>
          </p:nvSpPr>
          <p:spPr>
            <a:xfrm>
              <a:off x="6449889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E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2"/>
            <p:cNvSpPr/>
            <p:nvPr/>
          </p:nvSpPr>
          <p:spPr>
            <a:xfrm>
              <a:off x="6444107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E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438325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D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432543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2C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426824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B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42097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2A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15260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9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409478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28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403696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7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39791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26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392196" y="1546345"/>
              <a:ext cx="81331" cy="75676"/>
            </a:xfrm>
            <a:custGeom>
              <a:avLst/>
              <a:gdLst/>
              <a:ahLst/>
              <a:cxnLst/>
              <a:rect l="l" t="t" r="r" b="b"/>
              <a:pathLst>
                <a:path w="1280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0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5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386350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25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380504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24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374786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3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36900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2E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63222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21E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357440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20E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35172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1F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345876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3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1E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340157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E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33437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1D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328593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3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C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2"/>
            <p:cNvSpPr/>
            <p:nvPr/>
          </p:nvSpPr>
          <p:spPr>
            <a:xfrm>
              <a:off x="6322811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1B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2"/>
            <p:cNvSpPr/>
            <p:nvPr/>
          </p:nvSpPr>
          <p:spPr>
            <a:xfrm>
              <a:off x="6317093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A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>
              <a:off x="6311311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9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>
              <a:off x="630552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9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2"/>
            <p:cNvSpPr/>
            <p:nvPr/>
          </p:nvSpPr>
          <p:spPr>
            <a:xfrm>
              <a:off x="629974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18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2"/>
            <p:cNvSpPr/>
            <p:nvPr/>
          </p:nvSpPr>
          <p:spPr>
            <a:xfrm>
              <a:off x="6294028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17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288182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16E5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28246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5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76682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4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270900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4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265118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13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259399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2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253554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11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24783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11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242053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10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236335" y="1546345"/>
              <a:ext cx="81395" cy="75676"/>
            </a:xfrm>
            <a:custGeom>
              <a:avLst/>
              <a:gdLst/>
              <a:ahLst/>
              <a:cxnLst/>
              <a:rect l="l" t="t" r="r" b="b"/>
              <a:pathLst>
                <a:path w="1281" h="1191" extrusionOk="0">
                  <a:moveTo>
                    <a:pt x="0" y="1"/>
                  </a:moveTo>
                  <a:lnTo>
                    <a:pt x="1189" y="1190"/>
                  </a:lnTo>
                  <a:lnTo>
                    <a:pt x="1281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0FE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230489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1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EE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224771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0" y="1190"/>
                  </a:lnTo>
                  <a:lnTo>
                    <a:pt x="1281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0D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218925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D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213143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0C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07361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B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201643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0A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95797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2" y="1190"/>
                  </a:lnTo>
                  <a:lnTo>
                    <a:pt x="1283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A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190079" y="1546345"/>
              <a:ext cx="81522" cy="75676"/>
            </a:xfrm>
            <a:custGeom>
              <a:avLst/>
              <a:gdLst/>
              <a:ahLst/>
              <a:cxnLst/>
              <a:rect l="l" t="t" r="r" b="b"/>
              <a:pathLst>
                <a:path w="1283" h="1191" extrusionOk="0">
                  <a:moveTo>
                    <a:pt x="1" y="1"/>
                  </a:moveTo>
                  <a:lnTo>
                    <a:pt x="1191" y="1190"/>
                  </a:lnTo>
                  <a:lnTo>
                    <a:pt x="1282" y="119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09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184297" y="1546345"/>
              <a:ext cx="81458" cy="75676"/>
            </a:xfrm>
            <a:custGeom>
              <a:avLst/>
              <a:gdLst/>
              <a:ahLst/>
              <a:cxnLst/>
              <a:rect l="l" t="t" r="r" b="b"/>
              <a:pathLst>
                <a:path w="1282" h="1191" extrusionOk="0">
                  <a:moveTo>
                    <a:pt x="0" y="1"/>
                  </a:moveTo>
                  <a:lnTo>
                    <a:pt x="1192" y="1190"/>
                  </a:lnTo>
                  <a:lnTo>
                    <a:pt x="1282" y="11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8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179086" y="1546345"/>
              <a:ext cx="80950" cy="75676"/>
            </a:xfrm>
            <a:custGeom>
              <a:avLst/>
              <a:gdLst/>
              <a:ahLst/>
              <a:cxnLst/>
              <a:rect l="l" t="t" r="r" b="b"/>
              <a:pathLst>
                <a:path w="1274" h="1191" extrusionOk="0">
                  <a:moveTo>
                    <a:pt x="0" y="1"/>
                  </a:moveTo>
                  <a:lnTo>
                    <a:pt x="0" y="9"/>
                  </a:lnTo>
                  <a:lnTo>
                    <a:pt x="1182" y="1190"/>
                  </a:lnTo>
                  <a:lnTo>
                    <a:pt x="1274" y="119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08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6179086" y="1546917"/>
              <a:ext cx="75168" cy="75104"/>
            </a:xfrm>
            <a:custGeom>
              <a:avLst/>
              <a:gdLst/>
              <a:ahLst/>
              <a:cxnLst/>
              <a:rect l="l" t="t" r="r" b="b"/>
              <a:pathLst>
                <a:path w="1183" h="1182" extrusionOk="0">
                  <a:moveTo>
                    <a:pt x="0" y="0"/>
                  </a:moveTo>
                  <a:lnTo>
                    <a:pt x="0" y="92"/>
                  </a:lnTo>
                  <a:lnTo>
                    <a:pt x="1092" y="1181"/>
                  </a:lnTo>
                  <a:lnTo>
                    <a:pt x="1182" y="1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6179086" y="1552699"/>
              <a:ext cx="69386" cy="69322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0" y="1"/>
                  </a:moveTo>
                  <a:lnTo>
                    <a:pt x="0" y="91"/>
                  </a:lnTo>
                  <a:lnTo>
                    <a:pt x="1001" y="1090"/>
                  </a:lnTo>
                  <a:lnTo>
                    <a:pt x="1092" y="10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6179086" y="1558417"/>
              <a:ext cx="63604" cy="63604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1"/>
                  </a:moveTo>
                  <a:lnTo>
                    <a:pt x="0" y="92"/>
                  </a:lnTo>
                  <a:lnTo>
                    <a:pt x="910" y="1000"/>
                  </a:lnTo>
                  <a:lnTo>
                    <a:pt x="1001" y="10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6179086" y="1564263"/>
              <a:ext cx="57885" cy="57758"/>
            </a:xfrm>
            <a:custGeom>
              <a:avLst/>
              <a:gdLst/>
              <a:ahLst/>
              <a:cxnLst/>
              <a:rect l="l" t="t" r="r" b="b"/>
              <a:pathLst>
                <a:path w="911" h="909" extrusionOk="0">
                  <a:moveTo>
                    <a:pt x="0" y="0"/>
                  </a:moveTo>
                  <a:lnTo>
                    <a:pt x="0" y="90"/>
                  </a:lnTo>
                  <a:lnTo>
                    <a:pt x="819" y="908"/>
                  </a:lnTo>
                  <a:lnTo>
                    <a:pt x="910" y="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6179086" y="1569981"/>
              <a:ext cx="52103" cy="52039"/>
            </a:xfrm>
            <a:custGeom>
              <a:avLst/>
              <a:gdLst/>
              <a:ahLst/>
              <a:cxnLst/>
              <a:rect l="l" t="t" r="r" b="b"/>
              <a:pathLst>
                <a:path w="820" h="819" extrusionOk="0">
                  <a:moveTo>
                    <a:pt x="0" y="0"/>
                  </a:moveTo>
                  <a:lnTo>
                    <a:pt x="0" y="92"/>
                  </a:lnTo>
                  <a:lnTo>
                    <a:pt x="727" y="818"/>
                  </a:lnTo>
                  <a:lnTo>
                    <a:pt x="819" y="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E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6179086" y="1575763"/>
              <a:ext cx="46194" cy="46257"/>
            </a:xfrm>
            <a:custGeom>
              <a:avLst/>
              <a:gdLst/>
              <a:ahLst/>
              <a:cxnLst/>
              <a:rect l="l" t="t" r="r" b="b"/>
              <a:pathLst>
                <a:path w="727" h="728" extrusionOk="0">
                  <a:moveTo>
                    <a:pt x="0" y="1"/>
                  </a:moveTo>
                  <a:lnTo>
                    <a:pt x="0" y="91"/>
                  </a:lnTo>
                  <a:lnTo>
                    <a:pt x="636" y="727"/>
                  </a:lnTo>
                  <a:lnTo>
                    <a:pt x="727" y="7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E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179086" y="1581545"/>
              <a:ext cx="40475" cy="4047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0" y="0"/>
                  </a:moveTo>
                  <a:lnTo>
                    <a:pt x="0" y="91"/>
                  </a:lnTo>
                  <a:lnTo>
                    <a:pt x="545" y="636"/>
                  </a:lnTo>
                  <a:lnTo>
                    <a:pt x="636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79086" y="1587327"/>
              <a:ext cx="34693" cy="34693"/>
            </a:xfrm>
            <a:custGeom>
              <a:avLst/>
              <a:gdLst/>
              <a:ahLst/>
              <a:cxnLst/>
              <a:rect l="l" t="t" r="r" b="b"/>
              <a:pathLst>
                <a:path w="546" h="546" extrusionOk="0">
                  <a:moveTo>
                    <a:pt x="0" y="0"/>
                  </a:moveTo>
                  <a:lnTo>
                    <a:pt x="0" y="91"/>
                  </a:lnTo>
                  <a:lnTo>
                    <a:pt x="455" y="545"/>
                  </a:lnTo>
                  <a:lnTo>
                    <a:pt x="545" y="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179086" y="1593046"/>
              <a:ext cx="28911" cy="28974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0" y="92"/>
                  </a:lnTo>
                  <a:lnTo>
                    <a:pt x="363" y="455"/>
                  </a:lnTo>
                  <a:lnTo>
                    <a:pt x="455" y="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2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179086" y="1598828"/>
              <a:ext cx="23129" cy="23192"/>
            </a:xfrm>
            <a:custGeom>
              <a:avLst/>
              <a:gdLst/>
              <a:ahLst/>
              <a:cxnLst/>
              <a:rect l="l" t="t" r="r" b="b"/>
              <a:pathLst>
                <a:path w="364" h="365" extrusionOk="0">
                  <a:moveTo>
                    <a:pt x="0" y="1"/>
                  </a:moveTo>
                  <a:lnTo>
                    <a:pt x="0" y="91"/>
                  </a:lnTo>
                  <a:lnTo>
                    <a:pt x="273" y="364"/>
                  </a:lnTo>
                  <a:lnTo>
                    <a:pt x="363" y="3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179086" y="1604610"/>
              <a:ext cx="17410" cy="17410"/>
            </a:xfrm>
            <a:custGeom>
              <a:avLst/>
              <a:gdLst/>
              <a:ahLst/>
              <a:cxnLst/>
              <a:rect l="l" t="t" r="r" b="b"/>
              <a:pathLst>
                <a:path w="274" h="274" extrusionOk="0">
                  <a:moveTo>
                    <a:pt x="0" y="0"/>
                  </a:moveTo>
                  <a:lnTo>
                    <a:pt x="0" y="92"/>
                  </a:lnTo>
                  <a:lnTo>
                    <a:pt x="182" y="273"/>
                  </a:lnTo>
                  <a:lnTo>
                    <a:pt x="273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179086" y="1610392"/>
              <a:ext cx="11564" cy="11628"/>
            </a:xfrm>
            <a:custGeom>
              <a:avLst/>
              <a:gdLst/>
              <a:ahLst/>
              <a:cxnLst/>
              <a:rect l="l" t="t" r="r" b="b"/>
              <a:pathLst>
                <a:path w="182" h="183" extrusionOk="0">
                  <a:moveTo>
                    <a:pt x="0" y="1"/>
                  </a:moveTo>
                  <a:lnTo>
                    <a:pt x="0" y="91"/>
                  </a:lnTo>
                  <a:lnTo>
                    <a:pt x="92" y="182"/>
                  </a:lnTo>
                  <a:lnTo>
                    <a:pt x="182" y="1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179086" y="1616110"/>
              <a:ext cx="5846" cy="5909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0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179086" y="1546345"/>
              <a:ext cx="1396482" cy="1987023"/>
            </a:xfrm>
            <a:custGeom>
              <a:avLst/>
              <a:gdLst/>
              <a:ahLst/>
              <a:cxnLst/>
              <a:rect l="l" t="t" r="r" b="b"/>
              <a:pathLst>
                <a:path w="21978" h="31272" extrusionOk="0">
                  <a:moveTo>
                    <a:pt x="0" y="1"/>
                  </a:moveTo>
                  <a:lnTo>
                    <a:pt x="0" y="31272"/>
                  </a:lnTo>
                  <a:lnTo>
                    <a:pt x="21977" y="31272"/>
                  </a:lnTo>
                  <a:lnTo>
                    <a:pt x="21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182073" y="1966716"/>
              <a:ext cx="1390573" cy="903602"/>
            </a:xfrm>
            <a:custGeom>
              <a:avLst/>
              <a:gdLst/>
              <a:ahLst/>
              <a:cxnLst/>
              <a:rect l="l" t="t" r="r" b="b"/>
              <a:pathLst>
                <a:path w="21885" h="14221" extrusionOk="0">
                  <a:moveTo>
                    <a:pt x="1" y="1"/>
                  </a:moveTo>
                  <a:lnTo>
                    <a:pt x="1" y="14221"/>
                  </a:lnTo>
                  <a:lnTo>
                    <a:pt x="21885" y="14221"/>
                  </a:lnTo>
                  <a:lnTo>
                    <a:pt x="21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172351" y="1539610"/>
              <a:ext cx="1409953" cy="2000557"/>
            </a:xfrm>
            <a:custGeom>
              <a:avLst/>
              <a:gdLst/>
              <a:ahLst/>
              <a:cxnLst/>
              <a:rect l="l" t="t" r="r" b="b"/>
              <a:pathLst>
                <a:path w="22190" h="31485" extrusionOk="0">
                  <a:moveTo>
                    <a:pt x="21977" y="213"/>
                  </a:moveTo>
                  <a:lnTo>
                    <a:pt x="21977" y="31272"/>
                  </a:lnTo>
                  <a:lnTo>
                    <a:pt x="213" y="31272"/>
                  </a:lnTo>
                  <a:lnTo>
                    <a:pt x="213" y="213"/>
                  </a:lnTo>
                  <a:close/>
                  <a:moveTo>
                    <a:pt x="0" y="0"/>
                  </a:moveTo>
                  <a:lnTo>
                    <a:pt x="0" y="31485"/>
                  </a:lnTo>
                  <a:lnTo>
                    <a:pt x="22189" y="31485"/>
                  </a:lnTo>
                  <a:lnTo>
                    <a:pt x="22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257239" y="2975200"/>
              <a:ext cx="239292" cy="239292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83" y="1"/>
                  </a:moveTo>
                  <a:cubicBezTo>
                    <a:pt x="843" y="1"/>
                    <a:pt x="0" y="845"/>
                    <a:pt x="0" y="1883"/>
                  </a:cubicBezTo>
                  <a:cubicBezTo>
                    <a:pt x="0" y="2923"/>
                    <a:pt x="843" y="3766"/>
                    <a:pt x="1883" y="3766"/>
                  </a:cubicBezTo>
                  <a:cubicBezTo>
                    <a:pt x="2922" y="3766"/>
                    <a:pt x="3765" y="2923"/>
                    <a:pt x="3765" y="1883"/>
                  </a:cubicBezTo>
                  <a:cubicBezTo>
                    <a:pt x="3765" y="845"/>
                    <a:pt x="2922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45896" y="3114857"/>
              <a:ext cx="298765" cy="29101"/>
            </a:xfrm>
            <a:custGeom>
              <a:avLst/>
              <a:gdLst/>
              <a:ahLst/>
              <a:cxnLst/>
              <a:rect l="l" t="t" r="r" b="b"/>
              <a:pathLst>
                <a:path w="4702" h="458" extrusionOk="0">
                  <a:moveTo>
                    <a:pt x="0" y="1"/>
                  </a:moveTo>
                  <a:lnTo>
                    <a:pt x="0" y="458"/>
                  </a:lnTo>
                  <a:lnTo>
                    <a:pt x="4702" y="458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257239" y="3250957"/>
              <a:ext cx="1240174" cy="29101"/>
            </a:xfrm>
            <a:custGeom>
              <a:avLst/>
              <a:gdLst/>
              <a:ahLst/>
              <a:cxnLst/>
              <a:rect l="l" t="t" r="r" b="b"/>
              <a:pathLst>
                <a:path w="19518" h="458" extrusionOk="0">
                  <a:moveTo>
                    <a:pt x="0" y="1"/>
                  </a:moveTo>
                  <a:lnTo>
                    <a:pt x="0" y="458"/>
                  </a:lnTo>
                  <a:lnTo>
                    <a:pt x="19518" y="458"/>
                  </a:lnTo>
                  <a:lnTo>
                    <a:pt x="19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257239" y="3310238"/>
              <a:ext cx="1240174" cy="29101"/>
            </a:xfrm>
            <a:custGeom>
              <a:avLst/>
              <a:gdLst/>
              <a:ahLst/>
              <a:cxnLst/>
              <a:rect l="l" t="t" r="r" b="b"/>
              <a:pathLst>
                <a:path w="19518" h="458" extrusionOk="0">
                  <a:moveTo>
                    <a:pt x="0" y="1"/>
                  </a:moveTo>
                  <a:lnTo>
                    <a:pt x="0" y="457"/>
                  </a:lnTo>
                  <a:lnTo>
                    <a:pt x="19518" y="457"/>
                  </a:lnTo>
                  <a:lnTo>
                    <a:pt x="19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57239" y="3369456"/>
              <a:ext cx="298765" cy="29101"/>
            </a:xfrm>
            <a:custGeom>
              <a:avLst/>
              <a:gdLst/>
              <a:ahLst/>
              <a:cxnLst/>
              <a:rect l="l" t="t" r="r" b="b"/>
              <a:pathLst>
                <a:path w="4702" h="458" extrusionOk="0">
                  <a:moveTo>
                    <a:pt x="0" y="1"/>
                  </a:moveTo>
                  <a:lnTo>
                    <a:pt x="0" y="457"/>
                  </a:lnTo>
                  <a:lnTo>
                    <a:pt x="4701" y="457"/>
                  </a:lnTo>
                  <a:lnTo>
                    <a:pt x="4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247264" y="1749223"/>
              <a:ext cx="112148" cy="112148"/>
            </a:xfrm>
            <a:custGeom>
              <a:avLst/>
              <a:gdLst/>
              <a:ahLst/>
              <a:cxnLst/>
              <a:rect l="l" t="t" r="r" b="b"/>
              <a:pathLst>
                <a:path w="1765" h="1765" extrusionOk="0">
                  <a:moveTo>
                    <a:pt x="882" y="0"/>
                  </a:moveTo>
                  <a:cubicBezTo>
                    <a:pt x="396" y="0"/>
                    <a:pt x="0" y="396"/>
                    <a:pt x="0" y="882"/>
                  </a:cubicBezTo>
                  <a:cubicBezTo>
                    <a:pt x="0" y="1369"/>
                    <a:pt x="395" y="1764"/>
                    <a:pt x="882" y="1764"/>
                  </a:cubicBezTo>
                  <a:cubicBezTo>
                    <a:pt x="1369" y="1764"/>
                    <a:pt x="1765" y="1370"/>
                    <a:pt x="1765" y="882"/>
                  </a:cubicBezTo>
                  <a:cubicBezTo>
                    <a:pt x="1765" y="396"/>
                    <a:pt x="1369" y="0"/>
                    <a:pt x="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382029" y="1790714"/>
              <a:ext cx="298765" cy="29101"/>
            </a:xfrm>
            <a:custGeom>
              <a:avLst/>
              <a:gdLst/>
              <a:ahLst/>
              <a:cxnLst/>
              <a:rect l="l" t="t" r="r" b="b"/>
              <a:pathLst>
                <a:path w="4702" h="458" extrusionOk="0">
                  <a:moveTo>
                    <a:pt x="1" y="1"/>
                  </a:moveTo>
                  <a:lnTo>
                    <a:pt x="1" y="458"/>
                  </a:lnTo>
                  <a:lnTo>
                    <a:pt x="4702" y="458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545896" y="3169119"/>
              <a:ext cx="481506" cy="29101"/>
            </a:xfrm>
            <a:custGeom>
              <a:avLst/>
              <a:gdLst/>
              <a:ahLst/>
              <a:cxnLst/>
              <a:rect l="l" t="t" r="r" b="b"/>
              <a:pathLst>
                <a:path w="7578" h="458" extrusionOk="0">
                  <a:moveTo>
                    <a:pt x="0" y="1"/>
                  </a:moveTo>
                  <a:lnTo>
                    <a:pt x="0" y="458"/>
                  </a:lnTo>
                  <a:lnTo>
                    <a:pt x="7577" y="458"/>
                  </a:lnTo>
                  <a:lnTo>
                    <a:pt x="7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734730" y="1874369"/>
              <a:ext cx="636798" cy="706628"/>
            </a:xfrm>
            <a:custGeom>
              <a:avLst/>
              <a:gdLst/>
              <a:ahLst/>
              <a:cxnLst/>
              <a:rect l="l" t="t" r="r" b="b"/>
              <a:pathLst>
                <a:path w="10022" h="11121" extrusionOk="0">
                  <a:moveTo>
                    <a:pt x="5206" y="0"/>
                  </a:moveTo>
                  <a:lnTo>
                    <a:pt x="3851" y="2683"/>
                  </a:lnTo>
                  <a:cubicBezTo>
                    <a:pt x="2973" y="4312"/>
                    <a:pt x="1627" y="5563"/>
                    <a:pt x="1" y="6267"/>
                  </a:cubicBezTo>
                  <a:lnTo>
                    <a:pt x="1944" y="10763"/>
                  </a:lnTo>
                  <a:cubicBezTo>
                    <a:pt x="2921" y="10342"/>
                    <a:pt x="3971" y="10129"/>
                    <a:pt x="5041" y="10129"/>
                  </a:cubicBezTo>
                  <a:cubicBezTo>
                    <a:pt x="5755" y="10129"/>
                    <a:pt x="6477" y="10224"/>
                    <a:pt x="7193" y="10414"/>
                  </a:cubicBezTo>
                  <a:lnTo>
                    <a:pt x="10022" y="11120"/>
                  </a:lnTo>
                  <a:lnTo>
                    <a:pt x="5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7997885" y="2925322"/>
              <a:ext cx="87431" cy="203646"/>
            </a:xfrm>
            <a:custGeom>
              <a:avLst/>
              <a:gdLst/>
              <a:ahLst/>
              <a:cxnLst/>
              <a:rect l="l" t="t" r="r" b="b"/>
              <a:pathLst>
                <a:path w="1376" h="3205" extrusionOk="0">
                  <a:moveTo>
                    <a:pt x="1" y="0"/>
                  </a:moveTo>
                  <a:lnTo>
                    <a:pt x="1" y="3205"/>
                  </a:lnTo>
                  <a:lnTo>
                    <a:pt x="1376" y="3205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7995661" y="2923035"/>
              <a:ext cx="91942" cy="208284"/>
            </a:xfrm>
            <a:custGeom>
              <a:avLst/>
              <a:gdLst/>
              <a:ahLst/>
              <a:cxnLst/>
              <a:rect l="l" t="t" r="r" b="b"/>
              <a:pathLst>
                <a:path w="1447" h="3278" extrusionOk="0">
                  <a:moveTo>
                    <a:pt x="1376" y="72"/>
                  </a:moveTo>
                  <a:lnTo>
                    <a:pt x="1376" y="3206"/>
                  </a:lnTo>
                  <a:lnTo>
                    <a:pt x="72" y="3206"/>
                  </a:lnTo>
                  <a:lnTo>
                    <a:pt x="72" y="72"/>
                  </a:lnTo>
                  <a:close/>
                  <a:moveTo>
                    <a:pt x="0" y="1"/>
                  </a:moveTo>
                  <a:lnTo>
                    <a:pt x="0" y="3277"/>
                  </a:lnTo>
                  <a:lnTo>
                    <a:pt x="1447" y="3277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8104757" y="2846216"/>
              <a:ext cx="87431" cy="282689"/>
            </a:xfrm>
            <a:custGeom>
              <a:avLst/>
              <a:gdLst/>
              <a:ahLst/>
              <a:cxnLst/>
              <a:rect l="l" t="t" r="r" b="b"/>
              <a:pathLst>
                <a:path w="1376" h="4449" extrusionOk="0">
                  <a:moveTo>
                    <a:pt x="1" y="1"/>
                  </a:moveTo>
                  <a:lnTo>
                    <a:pt x="1" y="4449"/>
                  </a:lnTo>
                  <a:lnTo>
                    <a:pt x="1376" y="4449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8102470" y="2844056"/>
              <a:ext cx="92006" cy="287264"/>
            </a:xfrm>
            <a:custGeom>
              <a:avLst/>
              <a:gdLst/>
              <a:ahLst/>
              <a:cxnLst/>
              <a:rect l="l" t="t" r="r" b="b"/>
              <a:pathLst>
                <a:path w="1448" h="4521" extrusionOk="0">
                  <a:moveTo>
                    <a:pt x="1376" y="70"/>
                  </a:moveTo>
                  <a:lnTo>
                    <a:pt x="1376" y="4449"/>
                  </a:lnTo>
                  <a:lnTo>
                    <a:pt x="72" y="4449"/>
                  </a:lnTo>
                  <a:lnTo>
                    <a:pt x="72" y="70"/>
                  </a:lnTo>
                  <a:close/>
                  <a:moveTo>
                    <a:pt x="0" y="1"/>
                  </a:moveTo>
                  <a:lnTo>
                    <a:pt x="0" y="4520"/>
                  </a:lnTo>
                  <a:lnTo>
                    <a:pt x="1447" y="4520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8211693" y="2654266"/>
              <a:ext cx="87431" cy="474644"/>
            </a:xfrm>
            <a:custGeom>
              <a:avLst/>
              <a:gdLst/>
              <a:ahLst/>
              <a:cxnLst/>
              <a:rect l="l" t="t" r="r" b="b"/>
              <a:pathLst>
                <a:path w="1376" h="7470" extrusionOk="0">
                  <a:moveTo>
                    <a:pt x="0" y="1"/>
                  </a:moveTo>
                  <a:lnTo>
                    <a:pt x="0" y="7470"/>
                  </a:lnTo>
                  <a:lnTo>
                    <a:pt x="1375" y="7470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8318565" y="2778548"/>
              <a:ext cx="87431" cy="350360"/>
            </a:xfrm>
            <a:custGeom>
              <a:avLst/>
              <a:gdLst/>
              <a:ahLst/>
              <a:cxnLst/>
              <a:rect l="l" t="t" r="r" b="b"/>
              <a:pathLst>
                <a:path w="1376" h="5514" extrusionOk="0">
                  <a:moveTo>
                    <a:pt x="0" y="0"/>
                  </a:moveTo>
                  <a:lnTo>
                    <a:pt x="0" y="5514"/>
                  </a:lnTo>
                  <a:lnTo>
                    <a:pt x="1375" y="551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8316342" y="2776260"/>
              <a:ext cx="91879" cy="355062"/>
            </a:xfrm>
            <a:custGeom>
              <a:avLst/>
              <a:gdLst/>
              <a:ahLst/>
              <a:cxnLst/>
              <a:rect l="l" t="t" r="r" b="b"/>
              <a:pathLst>
                <a:path w="1446" h="5588" extrusionOk="0">
                  <a:moveTo>
                    <a:pt x="1376" y="71"/>
                  </a:moveTo>
                  <a:lnTo>
                    <a:pt x="1376" y="5516"/>
                  </a:lnTo>
                  <a:lnTo>
                    <a:pt x="71" y="5516"/>
                  </a:lnTo>
                  <a:lnTo>
                    <a:pt x="71" y="71"/>
                  </a:lnTo>
                  <a:close/>
                  <a:moveTo>
                    <a:pt x="0" y="1"/>
                  </a:moveTo>
                  <a:lnTo>
                    <a:pt x="0" y="5587"/>
                  </a:lnTo>
                  <a:lnTo>
                    <a:pt x="1446" y="5587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8020378" y="2892409"/>
              <a:ext cx="87431" cy="211270"/>
            </a:xfrm>
            <a:custGeom>
              <a:avLst/>
              <a:gdLst/>
              <a:ahLst/>
              <a:cxnLst/>
              <a:rect l="l" t="t" r="r" b="b"/>
              <a:pathLst>
                <a:path w="1376" h="3325" extrusionOk="0">
                  <a:moveTo>
                    <a:pt x="0" y="0"/>
                  </a:moveTo>
                  <a:lnTo>
                    <a:pt x="0" y="3324"/>
                  </a:lnTo>
                  <a:lnTo>
                    <a:pt x="1375" y="332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8018154" y="2890249"/>
              <a:ext cx="91942" cy="215655"/>
            </a:xfrm>
            <a:custGeom>
              <a:avLst/>
              <a:gdLst/>
              <a:ahLst/>
              <a:cxnLst/>
              <a:rect l="l" t="t" r="r" b="b"/>
              <a:pathLst>
                <a:path w="1447" h="3394" extrusionOk="0">
                  <a:moveTo>
                    <a:pt x="1375" y="70"/>
                  </a:moveTo>
                  <a:lnTo>
                    <a:pt x="1375" y="3322"/>
                  </a:lnTo>
                  <a:lnTo>
                    <a:pt x="72" y="3322"/>
                  </a:lnTo>
                  <a:lnTo>
                    <a:pt x="72" y="70"/>
                  </a:lnTo>
                  <a:close/>
                  <a:moveTo>
                    <a:pt x="0" y="0"/>
                  </a:moveTo>
                  <a:lnTo>
                    <a:pt x="0" y="3394"/>
                  </a:lnTo>
                  <a:lnTo>
                    <a:pt x="1447" y="3394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8127250" y="2810508"/>
              <a:ext cx="87431" cy="293174"/>
            </a:xfrm>
            <a:custGeom>
              <a:avLst/>
              <a:gdLst/>
              <a:ahLst/>
              <a:cxnLst/>
              <a:rect l="l" t="t" r="r" b="b"/>
              <a:pathLst>
                <a:path w="1376" h="4614" extrusionOk="0">
                  <a:moveTo>
                    <a:pt x="1" y="0"/>
                  </a:moveTo>
                  <a:lnTo>
                    <a:pt x="1" y="4613"/>
                  </a:lnTo>
                  <a:lnTo>
                    <a:pt x="1376" y="4613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8124963" y="2808220"/>
              <a:ext cx="92006" cy="297685"/>
            </a:xfrm>
            <a:custGeom>
              <a:avLst/>
              <a:gdLst/>
              <a:ahLst/>
              <a:cxnLst/>
              <a:rect l="l" t="t" r="r" b="b"/>
              <a:pathLst>
                <a:path w="1448" h="4685" extrusionOk="0">
                  <a:moveTo>
                    <a:pt x="1377" y="70"/>
                  </a:moveTo>
                  <a:lnTo>
                    <a:pt x="1377" y="4613"/>
                  </a:lnTo>
                  <a:lnTo>
                    <a:pt x="72" y="4613"/>
                  </a:lnTo>
                  <a:lnTo>
                    <a:pt x="72" y="70"/>
                  </a:lnTo>
                  <a:close/>
                  <a:moveTo>
                    <a:pt x="0" y="0"/>
                  </a:moveTo>
                  <a:lnTo>
                    <a:pt x="0" y="4685"/>
                  </a:lnTo>
                  <a:lnTo>
                    <a:pt x="1447" y="4685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8234186" y="2611378"/>
              <a:ext cx="87495" cy="492181"/>
            </a:xfrm>
            <a:custGeom>
              <a:avLst/>
              <a:gdLst/>
              <a:ahLst/>
              <a:cxnLst/>
              <a:rect l="l" t="t" r="r" b="b"/>
              <a:pathLst>
                <a:path w="1377" h="7746" extrusionOk="0">
                  <a:moveTo>
                    <a:pt x="1" y="0"/>
                  </a:moveTo>
                  <a:lnTo>
                    <a:pt x="1" y="7745"/>
                  </a:lnTo>
                  <a:lnTo>
                    <a:pt x="1376" y="7745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8341122" y="2740171"/>
              <a:ext cx="87431" cy="363512"/>
            </a:xfrm>
            <a:custGeom>
              <a:avLst/>
              <a:gdLst/>
              <a:ahLst/>
              <a:cxnLst/>
              <a:rect l="l" t="t" r="r" b="b"/>
              <a:pathLst>
                <a:path w="1376" h="5721" extrusionOk="0">
                  <a:moveTo>
                    <a:pt x="0" y="0"/>
                  </a:moveTo>
                  <a:lnTo>
                    <a:pt x="0" y="5720"/>
                  </a:lnTo>
                  <a:lnTo>
                    <a:pt x="1375" y="572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8338771" y="2737947"/>
              <a:ext cx="92006" cy="367960"/>
            </a:xfrm>
            <a:custGeom>
              <a:avLst/>
              <a:gdLst/>
              <a:ahLst/>
              <a:cxnLst/>
              <a:rect l="l" t="t" r="r" b="b"/>
              <a:pathLst>
                <a:path w="1448" h="5791" extrusionOk="0">
                  <a:moveTo>
                    <a:pt x="1376" y="70"/>
                  </a:moveTo>
                  <a:lnTo>
                    <a:pt x="1376" y="5719"/>
                  </a:lnTo>
                  <a:lnTo>
                    <a:pt x="73" y="5719"/>
                  </a:lnTo>
                  <a:lnTo>
                    <a:pt x="73" y="70"/>
                  </a:lnTo>
                  <a:close/>
                  <a:moveTo>
                    <a:pt x="1" y="1"/>
                  </a:moveTo>
                  <a:lnTo>
                    <a:pt x="1" y="5791"/>
                  </a:lnTo>
                  <a:lnTo>
                    <a:pt x="1448" y="5791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5546367" y="1839702"/>
              <a:ext cx="346738" cy="323419"/>
            </a:xfrm>
            <a:custGeom>
              <a:avLst/>
              <a:gdLst/>
              <a:ahLst/>
              <a:cxnLst/>
              <a:rect l="l" t="t" r="r" b="b"/>
              <a:pathLst>
                <a:path w="5457" h="5090" extrusionOk="0">
                  <a:moveTo>
                    <a:pt x="2731" y="0"/>
                  </a:moveTo>
                  <a:cubicBezTo>
                    <a:pt x="2603" y="0"/>
                    <a:pt x="2473" y="10"/>
                    <a:pt x="2343" y="30"/>
                  </a:cubicBezTo>
                  <a:cubicBezTo>
                    <a:pt x="954" y="243"/>
                    <a:pt x="1" y="1541"/>
                    <a:pt x="213" y="2931"/>
                  </a:cubicBezTo>
                  <a:cubicBezTo>
                    <a:pt x="406" y="4189"/>
                    <a:pt x="1490" y="5089"/>
                    <a:pt x="2724" y="5089"/>
                  </a:cubicBezTo>
                  <a:cubicBezTo>
                    <a:pt x="2853" y="5089"/>
                    <a:pt x="2983" y="5079"/>
                    <a:pt x="3114" y="5059"/>
                  </a:cubicBezTo>
                  <a:cubicBezTo>
                    <a:pt x="4503" y="4846"/>
                    <a:pt x="5456" y="3548"/>
                    <a:pt x="5244" y="2159"/>
                  </a:cubicBezTo>
                  <a:cubicBezTo>
                    <a:pt x="5051" y="901"/>
                    <a:pt x="3966" y="0"/>
                    <a:pt x="2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5549861" y="1836144"/>
              <a:ext cx="339748" cy="330408"/>
            </a:xfrm>
            <a:custGeom>
              <a:avLst/>
              <a:gdLst/>
              <a:ahLst/>
              <a:cxnLst/>
              <a:rect l="l" t="t" r="r" b="b"/>
              <a:pathLst>
                <a:path w="5347" h="5200" extrusionOk="0">
                  <a:moveTo>
                    <a:pt x="2679" y="111"/>
                  </a:moveTo>
                  <a:cubicBezTo>
                    <a:pt x="3204" y="111"/>
                    <a:pt x="3716" y="277"/>
                    <a:pt x="4148" y="595"/>
                  </a:cubicBezTo>
                  <a:cubicBezTo>
                    <a:pt x="4683" y="988"/>
                    <a:pt x="5034" y="1566"/>
                    <a:pt x="5135" y="2224"/>
                  </a:cubicBezTo>
                  <a:cubicBezTo>
                    <a:pt x="5236" y="2882"/>
                    <a:pt x="5074" y="3539"/>
                    <a:pt x="4681" y="4075"/>
                  </a:cubicBezTo>
                  <a:cubicBezTo>
                    <a:pt x="4288" y="4611"/>
                    <a:pt x="3710" y="4961"/>
                    <a:pt x="3052" y="5062"/>
                  </a:cubicBezTo>
                  <a:cubicBezTo>
                    <a:pt x="2924" y="5082"/>
                    <a:pt x="2796" y="5092"/>
                    <a:pt x="2668" y="5092"/>
                  </a:cubicBezTo>
                  <a:cubicBezTo>
                    <a:pt x="2142" y="5092"/>
                    <a:pt x="1632" y="4925"/>
                    <a:pt x="1200" y="4609"/>
                  </a:cubicBezTo>
                  <a:cubicBezTo>
                    <a:pt x="665" y="4215"/>
                    <a:pt x="314" y="3636"/>
                    <a:pt x="213" y="2979"/>
                  </a:cubicBezTo>
                  <a:cubicBezTo>
                    <a:pt x="112" y="2322"/>
                    <a:pt x="275" y="1664"/>
                    <a:pt x="667" y="1128"/>
                  </a:cubicBezTo>
                  <a:cubicBezTo>
                    <a:pt x="1060" y="593"/>
                    <a:pt x="1639" y="242"/>
                    <a:pt x="2296" y="141"/>
                  </a:cubicBezTo>
                  <a:cubicBezTo>
                    <a:pt x="2425" y="120"/>
                    <a:pt x="2553" y="111"/>
                    <a:pt x="2679" y="111"/>
                  </a:cubicBezTo>
                  <a:close/>
                  <a:moveTo>
                    <a:pt x="2677" y="1"/>
                  </a:moveTo>
                  <a:cubicBezTo>
                    <a:pt x="2545" y="1"/>
                    <a:pt x="2412" y="11"/>
                    <a:pt x="2280" y="31"/>
                  </a:cubicBezTo>
                  <a:cubicBezTo>
                    <a:pt x="1594" y="138"/>
                    <a:pt x="991" y="503"/>
                    <a:pt x="579" y="1063"/>
                  </a:cubicBezTo>
                  <a:cubicBezTo>
                    <a:pt x="169" y="1622"/>
                    <a:pt x="1" y="2308"/>
                    <a:pt x="105" y="2994"/>
                  </a:cubicBezTo>
                  <a:cubicBezTo>
                    <a:pt x="210" y="3681"/>
                    <a:pt x="577" y="4284"/>
                    <a:pt x="1136" y="4695"/>
                  </a:cubicBezTo>
                  <a:cubicBezTo>
                    <a:pt x="1585" y="5026"/>
                    <a:pt x="2119" y="5199"/>
                    <a:pt x="2668" y="5199"/>
                  </a:cubicBezTo>
                  <a:cubicBezTo>
                    <a:pt x="2800" y="5199"/>
                    <a:pt x="2933" y="5191"/>
                    <a:pt x="3067" y="5167"/>
                  </a:cubicBezTo>
                  <a:cubicBezTo>
                    <a:pt x="3753" y="5062"/>
                    <a:pt x="4356" y="4696"/>
                    <a:pt x="4768" y="4138"/>
                  </a:cubicBezTo>
                  <a:cubicBezTo>
                    <a:pt x="5178" y="3578"/>
                    <a:pt x="5346" y="2892"/>
                    <a:pt x="5242" y="2205"/>
                  </a:cubicBezTo>
                  <a:cubicBezTo>
                    <a:pt x="5137" y="1519"/>
                    <a:pt x="4770" y="916"/>
                    <a:pt x="4211" y="505"/>
                  </a:cubicBezTo>
                  <a:cubicBezTo>
                    <a:pt x="3761" y="175"/>
                    <a:pt x="3227" y="1"/>
                    <a:pt x="2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5530990" y="1829854"/>
              <a:ext cx="346674" cy="323419"/>
            </a:xfrm>
            <a:custGeom>
              <a:avLst/>
              <a:gdLst/>
              <a:ahLst/>
              <a:cxnLst/>
              <a:rect l="l" t="t" r="r" b="b"/>
              <a:pathLst>
                <a:path w="5456" h="5090" extrusionOk="0">
                  <a:moveTo>
                    <a:pt x="2731" y="1"/>
                  </a:moveTo>
                  <a:cubicBezTo>
                    <a:pt x="2602" y="1"/>
                    <a:pt x="2473" y="10"/>
                    <a:pt x="2342" y="30"/>
                  </a:cubicBezTo>
                  <a:cubicBezTo>
                    <a:pt x="954" y="243"/>
                    <a:pt x="1" y="1543"/>
                    <a:pt x="214" y="2931"/>
                  </a:cubicBezTo>
                  <a:cubicBezTo>
                    <a:pt x="407" y="4189"/>
                    <a:pt x="1489" y="5090"/>
                    <a:pt x="2723" y="5090"/>
                  </a:cubicBezTo>
                  <a:cubicBezTo>
                    <a:pt x="2852" y="5090"/>
                    <a:pt x="2983" y="5080"/>
                    <a:pt x="3114" y="5060"/>
                  </a:cubicBezTo>
                  <a:cubicBezTo>
                    <a:pt x="4502" y="4847"/>
                    <a:pt x="5455" y="3549"/>
                    <a:pt x="5243" y="2159"/>
                  </a:cubicBezTo>
                  <a:cubicBezTo>
                    <a:pt x="5050" y="902"/>
                    <a:pt x="3966" y="1"/>
                    <a:pt x="2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5534485" y="1826486"/>
              <a:ext cx="339812" cy="330281"/>
            </a:xfrm>
            <a:custGeom>
              <a:avLst/>
              <a:gdLst/>
              <a:ahLst/>
              <a:cxnLst/>
              <a:rect l="l" t="t" r="r" b="b"/>
              <a:pathLst>
                <a:path w="5348" h="5198" extrusionOk="0">
                  <a:moveTo>
                    <a:pt x="2675" y="108"/>
                  </a:moveTo>
                  <a:cubicBezTo>
                    <a:pt x="3882" y="108"/>
                    <a:pt x="4946" y="992"/>
                    <a:pt x="5135" y="2220"/>
                  </a:cubicBezTo>
                  <a:cubicBezTo>
                    <a:pt x="5235" y="2878"/>
                    <a:pt x="5074" y="3535"/>
                    <a:pt x="4680" y="4072"/>
                  </a:cubicBezTo>
                  <a:cubicBezTo>
                    <a:pt x="4287" y="4607"/>
                    <a:pt x="3709" y="4957"/>
                    <a:pt x="3051" y="5059"/>
                  </a:cubicBezTo>
                  <a:cubicBezTo>
                    <a:pt x="2923" y="5078"/>
                    <a:pt x="2796" y="5088"/>
                    <a:pt x="2669" y="5088"/>
                  </a:cubicBezTo>
                  <a:cubicBezTo>
                    <a:pt x="2142" y="5088"/>
                    <a:pt x="1631" y="4921"/>
                    <a:pt x="1200" y="4604"/>
                  </a:cubicBezTo>
                  <a:cubicBezTo>
                    <a:pt x="664" y="4212"/>
                    <a:pt x="313" y="3633"/>
                    <a:pt x="213" y="2975"/>
                  </a:cubicBezTo>
                  <a:cubicBezTo>
                    <a:pt x="112" y="2318"/>
                    <a:pt x="274" y="1660"/>
                    <a:pt x="667" y="1124"/>
                  </a:cubicBezTo>
                  <a:cubicBezTo>
                    <a:pt x="1059" y="589"/>
                    <a:pt x="1639" y="238"/>
                    <a:pt x="2296" y="136"/>
                  </a:cubicBezTo>
                  <a:cubicBezTo>
                    <a:pt x="2423" y="118"/>
                    <a:pt x="2551" y="108"/>
                    <a:pt x="2675" y="108"/>
                  </a:cubicBezTo>
                  <a:close/>
                  <a:moveTo>
                    <a:pt x="2676" y="0"/>
                  </a:moveTo>
                  <a:cubicBezTo>
                    <a:pt x="2545" y="0"/>
                    <a:pt x="2413" y="10"/>
                    <a:pt x="2281" y="31"/>
                  </a:cubicBezTo>
                  <a:cubicBezTo>
                    <a:pt x="1594" y="135"/>
                    <a:pt x="991" y="502"/>
                    <a:pt x="580" y="1061"/>
                  </a:cubicBezTo>
                  <a:cubicBezTo>
                    <a:pt x="170" y="1619"/>
                    <a:pt x="1" y="2306"/>
                    <a:pt x="107" y="2992"/>
                  </a:cubicBezTo>
                  <a:cubicBezTo>
                    <a:pt x="212" y="3678"/>
                    <a:pt x="577" y="4281"/>
                    <a:pt x="1136" y="4693"/>
                  </a:cubicBezTo>
                  <a:cubicBezTo>
                    <a:pt x="1587" y="5023"/>
                    <a:pt x="2120" y="5198"/>
                    <a:pt x="2668" y="5198"/>
                  </a:cubicBezTo>
                  <a:cubicBezTo>
                    <a:pt x="2801" y="5198"/>
                    <a:pt x="2935" y="5187"/>
                    <a:pt x="3068" y="5167"/>
                  </a:cubicBezTo>
                  <a:cubicBezTo>
                    <a:pt x="3755" y="5062"/>
                    <a:pt x="4358" y="4695"/>
                    <a:pt x="4768" y="4136"/>
                  </a:cubicBezTo>
                  <a:cubicBezTo>
                    <a:pt x="5178" y="3578"/>
                    <a:pt x="5348" y="2891"/>
                    <a:pt x="5242" y="2205"/>
                  </a:cubicBezTo>
                  <a:cubicBezTo>
                    <a:pt x="5046" y="922"/>
                    <a:pt x="3935" y="0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5742575" y="1935900"/>
              <a:ext cx="38251" cy="38315"/>
            </a:xfrm>
            <a:custGeom>
              <a:avLst/>
              <a:gdLst/>
              <a:ahLst/>
              <a:cxnLst/>
              <a:rect l="l" t="t" r="r" b="b"/>
              <a:pathLst>
                <a:path w="602" h="603" extrusionOk="0">
                  <a:moveTo>
                    <a:pt x="301" y="0"/>
                  </a:moveTo>
                  <a:cubicBezTo>
                    <a:pt x="134" y="0"/>
                    <a:pt x="0" y="135"/>
                    <a:pt x="0" y="301"/>
                  </a:cubicBezTo>
                  <a:cubicBezTo>
                    <a:pt x="0" y="467"/>
                    <a:pt x="135" y="602"/>
                    <a:pt x="301" y="602"/>
                  </a:cubicBezTo>
                  <a:cubicBezTo>
                    <a:pt x="467" y="602"/>
                    <a:pt x="602" y="467"/>
                    <a:pt x="602" y="301"/>
                  </a:cubicBezTo>
                  <a:cubicBezTo>
                    <a:pt x="602" y="135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5739144" y="1932532"/>
              <a:ext cx="45113" cy="44986"/>
            </a:xfrm>
            <a:custGeom>
              <a:avLst/>
              <a:gdLst/>
              <a:ahLst/>
              <a:cxnLst/>
              <a:rect l="l" t="t" r="r" b="b"/>
              <a:pathLst>
                <a:path w="710" h="708" extrusionOk="0">
                  <a:moveTo>
                    <a:pt x="354" y="108"/>
                  </a:moveTo>
                  <a:cubicBezTo>
                    <a:pt x="490" y="108"/>
                    <a:pt x="601" y="218"/>
                    <a:pt x="601" y="354"/>
                  </a:cubicBezTo>
                  <a:cubicBezTo>
                    <a:pt x="601" y="490"/>
                    <a:pt x="490" y="601"/>
                    <a:pt x="354" y="601"/>
                  </a:cubicBezTo>
                  <a:cubicBezTo>
                    <a:pt x="218" y="601"/>
                    <a:pt x="108" y="490"/>
                    <a:pt x="108" y="354"/>
                  </a:cubicBezTo>
                  <a:cubicBezTo>
                    <a:pt x="108" y="218"/>
                    <a:pt x="218" y="108"/>
                    <a:pt x="354" y="108"/>
                  </a:cubicBezTo>
                  <a:close/>
                  <a:moveTo>
                    <a:pt x="354" y="0"/>
                  </a:moveTo>
                  <a:cubicBezTo>
                    <a:pt x="160" y="0"/>
                    <a:pt x="0" y="158"/>
                    <a:pt x="0" y="354"/>
                  </a:cubicBezTo>
                  <a:cubicBezTo>
                    <a:pt x="0" y="549"/>
                    <a:pt x="158" y="708"/>
                    <a:pt x="354" y="708"/>
                  </a:cubicBezTo>
                  <a:cubicBezTo>
                    <a:pt x="550" y="708"/>
                    <a:pt x="710" y="549"/>
                    <a:pt x="708" y="354"/>
                  </a:cubicBezTo>
                  <a:cubicBezTo>
                    <a:pt x="708" y="160"/>
                    <a:pt x="550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5727961" y="1977772"/>
              <a:ext cx="67416" cy="45558"/>
            </a:xfrm>
            <a:custGeom>
              <a:avLst/>
              <a:gdLst/>
              <a:ahLst/>
              <a:cxnLst/>
              <a:rect l="l" t="t" r="r" b="b"/>
              <a:pathLst>
                <a:path w="1061" h="717" extrusionOk="0">
                  <a:moveTo>
                    <a:pt x="478" y="0"/>
                  </a:moveTo>
                  <a:cubicBezTo>
                    <a:pt x="215" y="0"/>
                    <a:pt x="2" y="213"/>
                    <a:pt x="2" y="476"/>
                  </a:cubicBezTo>
                  <a:lnTo>
                    <a:pt x="2" y="479"/>
                  </a:lnTo>
                  <a:cubicBezTo>
                    <a:pt x="1" y="609"/>
                    <a:pt x="108" y="716"/>
                    <a:pt x="238" y="716"/>
                  </a:cubicBezTo>
                  <a:lnTo>
                    <a:pt x="821" y="716"/>
                  </a:lnTo>
                  <a:cubicBezTo>
                    <a:pt x="953" y="716"/>
                    <a:pt x="1060" y="608"/>
                    <a:pt x="1060" y="476"/>
                  </a:cubicBezTo>
                  <a:cubicBezTo>
                    <a:pt x="1060" y="213"/>
                    <a:pt x="848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5724530" y="1974404"/>
              <a:ext cx="74278" cy="52421"/>
            </a:xfrm>
            <a:custGeom>
              <a:avLst/>
              <a:gdLst/>
              <a:ahLst/>
              <a:cxnLst/>
              <a:rect l="l" t="t" r="r" b="b"/>
              <a:pathLst>
                <a:path w="1169" h="825" extrusionOk="0">
                  <a:moveTo>
                    <a:pt x="638" y="106"/>
                  </a:moveTo>
                  <a:cubicBezTo>
                    <a:pt x="870" y="106"/>
                    <a:pt x="1060" y="296"/>
                    <a:pt x="1060" y="528"/>
                  </a:cubicBezTo>
                  <a:cubicBezTo>
                    <a:pt x="1060" y="630"/>
                    <a:pt x="977" y="713"/>
                    <a:pt x="875" y="713"/>
                  </a:cubicBezTo>
                  <a:lnTo>
                    <a:pt x="292" y="713"/>
                  </a:lnTo>
                  <a:cubicBezTo>
                    <a:pt x="191" y="713"/>
                    <a:pt x="110" y="632"/>
                    <a:pt x="110" y="528"/>
                  </a:cubicBezTo>
                  <a:cubicBezTo>
                    <a:pt x="110" y="296"/>
                    <a:pt x="299" y="106"/>
                    <a:pt x="531" y="106"/>
                  </a:cubicBezTo>
                  <a:close/>
                  <a:moveTo>
                    <a:pt x="531" y="0"/>
                  </a:moveTo>
                  <a:cubicBezTo>
                    <a:pt x="237" y="0"/>
                    <a:pt x="1" y="237"/>
                    <a:pt x="1" y="533"/>
                  </a:cubicBezTo>
                  <a:cubicBezTo>
                    <a:pt x="1" y="692"/>
                    <a:pt x="132" y="824"/>
                    <a:pt x="292" y="824"/>
                  </a:cubicBezTo>
                  <a:lnTo>
                    <a:pt x="875" y="824"/>
                  </a:lnTo>
                  <a:cubicBezTo>
                    <a:pt x="1036" y="824"/>
                    <a:pt x="1168" y="691"/>
                    <a:pt x="1168" y="531"/>
                  </a:cubicBezTo>
                  <a:cubicBezTo>
                    <a:pt x="1168" y="238"/>
                    <a:pt x="93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5627951" y="1935900"/>
              <a:ext cx="38315" cy="3831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01" y="0"/>
                  </a:moveTo>
                  <a:cubicBezTo>
                    <a:pt x="135" y="0"/>
                    <a:pt x="0" y="135"/>
                    <a:pt x="0" y="301"/>
                  </a:cubicBezTo>
                  <a:cubicBezTo>
                    <a:pt x="0" y="467"/>
                    <a:pt x="135" y="602"/>
                    <a:pt x="301" y="602"/>
                  </a:cubicBezTo>
                  <a:cubicBezTo>
                    <a:pt x="467" y="602"/>
                    <a:pt x="602" y="467"/>
                    <a:pt x="602" y="301"/>
                  </a:cubicBezTo>
                  <a:cubicBezTo>
                    <a:pt x="602" y="135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5624520" y="1932532"/>
              <a:ext cx="45113" cy="44986"/>
            </a:xfrm>
            <a:custGeom>
              <a:avLst/>
              <a:gdLst/>
              <a:ahLst/>
              <a:cxnLst/>
              <a:rect l="l" t="t" r="r" b="b"/>
              <a:pathLst>
                <a:path w="710" h="708" extrusionOk="0">
                  <a:moveTo>
                    <a:pt x="355" y="108"/>
                  </a:moveTo>
                  <a:cubicBezTo>
                    <a:pt x="490" y="108"/>
                    <a:pt x="600" y="218"/>
                    <a:pt x="601" y="354"/>
                  </a:cubicBezTo>
                  <a:cubicBezTo>
                    <a:pt x="601" y="490"/>
                    <a:pt x="491" y="601"/>
                    <a:pt x="355" y="601"/>
                  </a:cubicBezTo>
                  <a:cubicBezTo>
                    <a:pt x="218" y="601"/>
                    <a:pt x="108" y="490"/>
                    <a:pt x="108" y="354"/>
                  </a:cubicBezTo>
                  <a:cubicBezTo>
                    <a:pt x="108" y="218"/>
                    <a:pt x="218" y="108"/>
                    <a:pt x="355" y="108"/>
                  </a:cubicBezTo>
                  <a:close/>
                  <a:moveTo>
                    <a:pt x="355" y="0"/>
                  </a:moveTo>
                  <a:cubicBezTo>
                    <a:pt x="160" y="0"/>
                    <a:pt x="0" y="158"/>
                    <a:pt x="0" y="354"/>
                  </a:cubicBezTo>
                  <a:cubicBezTo>
                    <a:pt x="0" y="549"/>
                    <a:pt x="159" y="708"/>
                    <a:pt x="355" y="708"/>
                  </a:cubicBezTo>
                  <a:cubicBezTo>
                    <a:pt x="549" y="708"/>
                    <a:pt x="709" y="549"/>
                    <a:pt x="709" y="354"/>
                  </a:cubicBezTo>
                  <a:cubicBezTo>
                    <a:pt x="709" y="160"/>
                    <a:pt x="550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5613337" y="1977772"/>
              <a:ext cx="67416" cy="45558"/>
            </a:xfrm>
            <a:custGeom>
              <a:avLst/>
              <a:gdLst/>
              <a:ahLst/>
              <a:cxnLst/>
              <a:rect l="l" t="t" r="r" b="b"/>
              <a:pathLst>
                <a:path w="1061" h="717" extrusionOk="0">
                  <a:moveTo>
                    <a:pt x="477" y="0"/>
                  </a:moveTo>
                  <a:cubicBezTo>
                    <a:pt x="214" y="0"/>
                    <a:pt x="1" y="213"/>
                    <a:pt x="1" y="476"/>
                  </a:cubicBezTo>
                  <a:lnTo>
                    <a:pt x="1" y="479"/>
                  </a:lnTo>
                  <a:cubicBezTo>
                    <a:pt x="0" y="609"/>
                    <a:pt x="107" y="716"/>
                    <a:pt x="238" y="716"/>
                  </a:cubicBezTo>
                  <a:lnTo>
                    <a:pt x="820" y="716"/>
                  </a:lnTo>
                  <a:cubicBezTo>
                    <a:pt x="953" y="716"/>
                    <a:pt x="1061" y="608"/>
                    <a:pt x="1061" y="476"/>
                  </a:cubicBezTo>
                  <a:cubicBezTo>
                    <a:pt x="1061" y="213"/>
                    <a:pt x="848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5609906" y="1974404"/>
              <a:ext cx="74278" cy="52421"/>
            </a:xfrm>
            <a:custGeom>
              <a:avLst/>
              <a:gdLst/>
              <a:ahLst/>
              <a:cxnLst/>
              <a:rect l="l" t="t" r="r" b="b"/>
              <a:pathLst>
                <a:path w="1169" h="825" extrusionOk="0">
                  <a:moveTo>
                    <a:pt x="639" y="106"/>
                  </a:moveTo>
                  <a:cubicBezTo>
                    <a:pt x="872" y="106"/>
                    <a:pt x="1061" y="296"/>
                    <a:pt x="1061" y="528"/>
                  </a:cubicBezTo>
                  <a:cubicBezTo>
                    <a:pt x="1061" y="630"/>
                    <a:pt x="978" y="713"/>
                    <a:pt x="876" y="713"/>
                  </a:cubicBezTo>
                  <a:lnTo>
                    <a:pt x="293" y="713"/>
                  </a:lnTo>
                  <a:cubicBezTo>
                    <a:pt x="192" y="713"/>
                    <a:pt x="110" y="632"/>
                    <a:pt x="110" y="528"/>
                  </a:cubicBezTo>
                  <a:cubicBezTo>
                    <a:pt x="110" y="296"/>
                    <a:pt x="300" y="106"/>
                    <a:pt x="531" y="106"/>
                  </a:cubicBezTo>
                  <a:close/>
                  <a:moveTo>
                    <a:pt x="530" y="0"/>
                  </a:moveTo>
                  <a:cubicBezTo>
                    <a:pt x="238" y="0"/>
                    <a:pt x="0" y="237"/>
                    <a:pt x="0" y="533"/>
                  </a:cubicBezTo>
                  <a:cubicBezTo>
                    <a:pt x="0" y="692"/>
                    <a:pt x="131" y="824"/>
                    <a:pt x="292" y="824"/>
                  </a:cubicBezTo>
                  <a:lnTo>
                    <a:pt x="874" y="824"/>
                  </a:lnTo>
                  <a:cubicBezTo>
                    <a:pt x="1037" y="824"/>
                    <a:pt x="1169" y="691"/>
                    <a:pt x="1168" y="531"/>
                  </a:cubicBezTo>
                  <a:cubicBezTo>
                    <a:pt x="1168" y="238"/>
                    <a:pt x="929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5680815" y="1934565"/>
              <a:ext cx="49879" cy="49815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393" y="0"/>
                  </a:moveTo>
                  <a:cubicBezTo>
                    <a:pt x="176" y="0"/>
                    <a:pt x="1" y="177"/>
                    <a:pt x="1" y="393"/>
                  </a:cubicBezTo>
                  <a:cubicBezTo>
                    <a:pt x="1" y="609"/>
                    <a:pt x="176" y="784"/>
                    <a:pt x="393" y="784"/>
                  </a:cubicBezTo>
                  <a:cubicBezTo>
                    <a:pt x="609" y="784"/>
                    <a:pt x="784" y="609"/>
                    <a:pt x="784" y="393"/>
                  </a:cubicBezTo>
                  <a:cubicBezTo>
                    <a:pt x="784" y="176"/>
                    <a:pt x="60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5677384" y="1931134"/>
              <a:ext cx="56805" cy="56741"/>
            </a:xfrm>
            <a:custGeom>
              <a:avLst/>
              <a:gdLst/>
              <a:ahLst/>
              <a:cxnLst/>
              <a:rect l="l" t="t" r="r" b="b"/>
              <a:pathLst>
                <a:path w="894" h="893" extrusionOk="0">
                  <a:moveTo>
                    <a:pt x="447" y="109"/>
                  </a:moveTo>
                  <a:cubicBezTo>
                    <a:pt x="632" y="109"/>
                    <a:pt x="784" y="261"/>
                    <a:pt x="784" y="447"/>
                  </a:cubicBezTo>
                  <a:cubicBezTo>
                    <a:pt x="784" y="631"/>
                    <a:pt x="634" y="784"/>
                    <a:pt x="447" y="784"/>
                  </a:cubicBezTo>
                  <a:cubicBezTo>
                    <a:pt x="261" y="784"/>
                    <a:pt x="110" y="633"/>
                    <a:pt x="110" y="447"/>
                  </a:cubicBezTo>
                  <a:cubicBezTo>
                    <a:pt x="110" y="261"/>
                    <a:pt x="260" y="109"/>
                    <a:pt x="447" y="109"/>
                  </a:cubicBezTo>
                  <a:close/>
                  <a:moveTo>
                    <a:pt x="447" y="0"/>
                  </a:moveTo>
                  <a:cubicBezTo>
                    <a:pt x="200" y="0"/>
                    <a:pt x="1" y="200"/>
                    <a:pt x="1" y="447"/>
                  </a:cubicBezTo>
                  <a:cubicBezTo>
                    <a:pt x="1" y="693"/>
                    <a:pt x="200" y="893"/>
                    <a:pt x="447" y="893"/>
                  </a:cubicBezTo>
                  <a:cubicBezTo>
                    <a:pt x="692" y="893"/>
                    <a:pt x="893" y="693"/>
                    <a:pt x="893" y="447"/>
                  </a:cubicBezTo>
                  <a:cubicBezTo>
                    <a:pt x="893" y="200"/>
                    <a:pt x="693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5661753" y="1989081"/>
              <a:ext cx="88003" cy="59537"/>
            </a:xfrm>
            <a:custGeom>
              <a:avLst/>
              <a:gdLst/>
              <a:ahLst/>
              <a:cxnLst/>
              <a:rect l="l" t="t" r="r" b="b"/>
              <a:pathLst>
                <a:path w="1385" h="937" extrusionOk="0">
                  <a:moveTo>
                    <a:pt x="109" y="1"/>
                  </a:moveTo>
                  <a:cubicBezTo>
                    <a:pt x="50" y="1"/>
                    <a:pt x="1" y="49"/>
                    <a:pt x="1" y="109"/>
                  </a:cubicBezTo>
                  <a:lnTo>
                    <a:pt x="1" y="886"/>
                  </a:lnTo>
                  <a:cubicBezTo>
                    <a:pt x="1" y="915"/>
                    <a:pt x="24" y="937"/>
                    <a:pt x="52" y="937"/>
                  </a:cubicBezTo>
                  <a:lnTo>
                    <a:pt x="1333" y="937"/>
                  </a:lnTo>
                  <a:cubicBezTo>
                    <a:pt x="1362" y="937"/>
                    <a:pt x="1384" y="913"/>
                    <a:pt x="1384" y="886"/>
                  </a:cubicBezTo>
                  <a:lnTo>
                    <a:pt x="1384" y="109"/>
                  </a:lnTo>
                  <a:cubicBezTo>
                    <a:pt x="1384" y="49"/>
                    <a:pt x="1336" y="1"/>
                    <a:pt x="1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5658386" y="1985841"/>
              <a:ext cx="94802" cy="66209"/>
            </a:xfrm>
            <a:custGeom>
              <a:avLst/>
              <a:gdLst/>
              <a:ahLst/>
              <a:cxnLst/>
              <a:rect l="l" t="t" r="r" b="b"/>
              <a:pathLst>
                <a:path w="1492" h="1042" extrusionOk="0">
                  <a:moveTo>
                    <a:pt x="850" y="106"/>
                  </a:moveTo>
                  <a:cubicBezTo>
                    <a:pt x="1142" y="106"/>
                    <a:pt x="1381" y="344"/>
                    <a:pt x="1381" y="637"/>
                  </a:cubicBezTo>
                  <a:lnTo>
                    <a:pt x="1381" y="710"/>
                  </a:lnTo>
                  <a:cubicBezTo>
                    <a:pt x="1381" y="833"/>
                    <a:pt x="1282" y="933"/>
                    <a:pt x="1158" y="933"/>
                  </a:cubicBezTo>
                  <a:lnTo>
                    <a:pt x="327" y="933"/>
                  </a:lnTo>
                  <a:cubicBezTo>
                    <a:pt x="206" y="933"/>
                    <a:pt x="108" y="834"/>
                    <a:pt x="108" y="714"/>
                  </a:cubicBezTo>
                  <a:lnTo>
                    <a:pt x="108" y="638"/>
                  </a:lnTo>
                  <a:cubicBezTo>
                    <a:pt x="108" y="345"/>
                    <a:pt x="346" y="107"/>
                    <a:pt x="639" y="107"/>
                  </a:cubicBezTo>
                  <a:lnTo>
                    <a:pt x="639" y="106"/>
                  </a:lnTo>
                  <a:close/>
                  <a:moveTo>
                    <a:pt x="640" y="1"/>
                  </a:moveTo>
                  <a:cubicBezTo>
                    <a:pt x="287" y="1"/>
                    <a:pt x="1" y="287"/>
                    <a:pt x="1" y="640"/>
                  </a:cubicBezTo>
                  <a:lnTo>
                    <a:pt x="1" y="715"/>
                  </a:lnTo>
                  <a:cubicBezTo>
                    <a:pt x="1" y="895"/>
                    <a:pt x="147" y="1042"/>
                    <a:pt x="328" y="1042"/>
                  </a:cubicBezTo>
                  <a:lnTo>
                    <a:pt x="1159" y="1042"/>
                  </a:lnTo>
                  <a:cubicBezTo>
                    <a:pt x="1343" y="1042"/>
                    <a:pt x="1490" y="894"/>
                    <a:pt x="1491" y="713"/>
                  </a:cubicBezTo>
                  <a:lnTo>
                    <a:pt x="1491" y="640"/>
                  </a:lnTo>
                  <a:cubicBezTo>
                    <a:pt x="1491" y="287"/>
                    <a:pt x="1205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5779427" y="1828456"/>
              <a:ext cx="125555" cy="125555"/>
            </a:xfrm>
            <a:custGeom>
              <a:avLst/>
              <a:gdLst/>
              <a:ahLst/>
              <a:cxnLst/>
              <a:rect l="l" t="t" r="r" b="b"/>
              <a:pathLst>
                <a:path w="1976" h="1976" extrusionOk="0">
                  <a:moveTo>
                    <a:pt x="987" y="1"/>
                  </a:moveTo>
                  <a:cubicBezTo>
                    <a:pt x="442" y="1"/>
                    <a:pt x="0" y="444"/>
                    <a:pt x="0" y="989"/>
                  </a:cubicBezTo>
                  <a:cubicBezTo>
                    <a:pt x="0" y="1533"/>
                    <a:pt x="442" y="1975"/>
                    <a:pt x="987" y="1975"/>
                  </a:cubicBezTo>
                  <a:cubicBezTo>
                    <a:pt x="1532" y="1975"/>
                    <a:pt x="1975" y="1533"/>
                    <a:pt x="1975" y="989"/>
                  </a:cubicBezTo>
                  <a:cubicBezTo>
                    <a:pt x="1975" y="444"/>
                    <a:pt x="1532" y="1"/>
                    <a:pt x="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5776060" y="1825088"/>
              <a:ext cx="132290" cy="132290"/>
            </a:xfrm>
            <a:custGeom>
              <a:avLst/>
              <a:gdLst/>
              <a:ahLst/>
              <a:cxnLst/>
              <a:rect l="l" t="t" r="r" b="b"/>
              <a:pathLst>
                <a:path w="2082" h="2082" extrusionOk="0">
                  <a:moveTo>
                    <a:pt x="1040" y="109"/>
                  </a:moveTo>
                  <a:cubicBezTo>
                    <a:pt x="1554" y="109"/>
                    <a:pt x="1973" y="528"/>
                    <a:pt x="1973" y="1042"/>
                  </a:cubicBezTo>
                  <a:cubicBezTo>
                    <a:pt x="1973" y="1555"/>
                    <a:pt x="1554" y="1973"/>
                    <a:pt x="1040" y="1973"/>
                  </a:cubicBezTo>
                  <a:cubicBezTo>
                    <a:pt x="526" y="1973"/>
                    <a:pt x="108" y="1555"/>
                    <a:pt x="108" y="1042"/>
                  </a:cubicBezTo>
                  <a:cubicBezTo>
                    <a:pt x="108" y="528"/>
                    <a:pt x="526" y="109"/>
                    <a:pt x="1040" y="109"/>
                  </a:cubicBezTo>
                  <a:close/>
                  <a:moveTo>
                    <a:pt x="1040" y="1"/>
                  </a:moveTo>
                  <a:cubicBezTo>
                    <a:pt x="467" y="1"/>
                    <a:pt x="0" y="468"/>
                    <a:pt x="0" y="1042"/>
                  </a:cubicBezTo>
                  <a:cubicBezTo>
                    <a:pt x="0" y="1614"/>
                    <a:pt x="467" y="2081"/>
                    <a:pt x="1040" y="2081"/>
                  </a:cubicBezTo>
                  <a:cubicBezTo>
                    <a:pt x="1614" y="2081"/>
                    <a:pt x="2081" y="1614"/>
                    <a:pt x="2081" y="1042"/>
                  </a:cubicBezTo>
                  <a:cubicBezTo>
                    <a:pt x="2081" y="468"/>
                    <a:pt x="1614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5840933" y="1854697"/>
              <a:ext cx="6989" cy="70784"/>
            </a:xfrm>
            <a:custGeom>
              <a:avLst/>
              <a:gdLst/>
              <a:ahLst/>
              <a:cxnLst/>
              <a:rect l="l" t="t" r="r" b="b"/>
              <a:pathLst>
                <a:path w="110" h="1114" extrusionOk="0">
                  <a:moveTo>
                    <a:pt x="54" y="1"/>
                  </a:moveTo>
                  <a:cubicBezTo>
                    <a:pt x="24" y="1"/>
                    <a:pt x="0" y="24"/>
                    <a:pt x="0" y="55"/>
                  </a:cubicBezTo>
                  <a:lnTo>
                    <a:pt x="0" y="1058"/>
                  </a:lnTo>
                  <a:cubicBezTo>
                    <a:pt x="0" y="1089"/>
                    <a:pt x="24" y="1113"/>
                    <a:pt x="54" y="1113"/>
                  </a:cubicBezTo>
                  <a:cubicBezTo>
                    <a:pt x="85" y="1113"/>
                    <a:pt x="109" y="1087"/>
                    <a:pt x="109" y="1058"/>
                  </a:cubicBezTo>
                  <a:lnTo>
                    <a:pt x="109" y="55"/>
                  </a:lnTo>
                  <a:cubicBezTo>
                    <a:pt x="109" y="26"/>
                    <a:pt x="85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5809100" y="1886594"/>
              <a:ext cx="70784" cy="7053"/>
            </a:xfrm>
            <a:custGeom>
              <a:avLst/>
              <a:gdLst/>
              <a:ahLst/>
              <a:cxnLst/>
              <a:rect l="l" t="t" r="r" b="b"/>
              <a:pathLst>
                <a:path w="1114" h="111" extrusionOk="0">
                  <a:moveTo>
                    <a:pt x="55" y="1"/>
                  </a:moveTo>
                  <a:cubicBezTo>
                    <a:pt x="25" y="1"/>
                    <a:pt x="0" y="25"/>
                    <a:pt x="0" y="55"/>
                  </a:cubicBezTo>
                  <a:cubicBezTo>
                    <a:pt x="0" y="85"/>
                    <a:pt x="25" y="110"/>
                    <a:pt x="56" y="111"/>
                  </a:cubicBezTo>
                  <a:lnTo>
                    <a:pt x="1059" y="111"/>
                  </a:lnTo>
                  <a:cubicBezTo>
                    <a:pt x="1089" y="111"/>
                    <a:pt x="1114" y="86"/>
                    <a:pt x="1114" y="56"/>
                  </a:cubicBezTo>
                  <a:cubicBezTo>
                    <a:pt x="1114" y="25"/>
                    <a:pt x="1088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7835607" y="1958265"/>
              <a:ext cx="399540" cy="372789"/>
            </a:xfrm>
            <a:custGeom>
              <a:avLst/>
              <a:gdLst/>
              <a:ahLst/>
              <a:cxnLst/>
              <a:rect l="l" t="t" r="r" b="b"/>
              <a:pathLst>
                <a:path w="6288" h="5867" extrusionOk="0">
                  <a:moveTo>
                    <a:pt x="3141" y="0"/>
                  </a:moveTo>
                  <a:cubicBezTo>
                    <a:pt x="1718" y="0"/>
                    <a:pt x="467" y="1039"/>
                    <a:pt x="245" y="2489"/>
                  </a:cubicBezTo>
                  <a:cubicBezTo>
                    <a:pt x="1" y="4090"/>
                    <a:pt x="1099" y="5587"/>
                    <a:pt x="2700" y="5832"/>
                  </a:cubicBezTo>
                  <a:cubicBezTo>
                    <a:pt x="2850" y="5855"/>
                    <a:pt x="2999" y="5866"/>
                    <a:pt x="3147" y="5866"/>
                  </a:cubicBezTo>
                  <a:cubicBezTo>
                    <a:pt x="4570" y="5866"/>
                    <a:pt x="5821" y="4828"/>
                    <a:pt x="6043" y="3378"/>
                  </a:cubicBezTo>
                  <a:cubicBezTo>
                    <a:pt x="6287" y="1777"/>
                    <a:pt x="5189" y="280"/>
                    <a:pt x="3588" y="34"/>
                  </a:cubicBezTo>
                  <a:cubicBezTo>
                    <a:pt x="3438" y="11"/>
                    <a:pt x="3289" y="0"/>
                    <a:pt x="3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7831858" y="1954834"/>
              <a:ext cx="399540" cy="379651"/>
            </a:xfrm>
            <a:custGeom>
              <a:avLst/>
              <a:gdLst/>
              <a:ahLst/>
              <a:cxnLst/>
              <a:rect l="l" t="t" r="r" b="b"/>
              <a:pathLst>
                <a:path w="6288" h="5975" extrusionOk="0">
                  <a:moveTo>
                    <a:pt x="3201" y="110"/>
                  </a:moveTo>
                  <a:cubicBezTo>
                    <a:pt x="3345" y="110"/>
                    <a:pt x="3491" y="121"/>
                    <a:pt x="3638" y="143"/>
                  </a:cubicBezTo>
                  <a:cubicBezTo>
                    <a:pt x="5207" y="383"/>
                    <a:pt x="6287" y="1856"/>
                    <a:pt x="6048" y="3424"/>
                  </a:cubicBezTo>
                  <a:cubicBezTo>
                    <a:pt x="5930" y="4183"/>
                    <a:pt x="5525" y="4853"/>
                    <a:pt x="4906" y="5307"/>
                  </a:cubicBezTo>
                  <a:cubicBezTo>
                    <a:pt x="4407" y="5675"/>
                    <a:pt x="3816" y="5867"/>
                    <a:pt x="3207" y="5867"/>
                  </a:cubicBezTo>
                  <a:cubicBezTo>
                    <a:pt x="3061" y="5867"/>
                    <a:pt x="2914" y="5856"/>
                    <a:pt x="2766" y="5833"/>
                  </a:cubicBezTo>
                  <a:cubicBezTo>
                    <a:pt x="1344" y="5615"/>
                    <a:pt x="324" y="4386"/>
                    <a:pt x="324" y="2990"/>
                  </a:cubicBezTo>
                  <a:cubicBezTo>
                    <a:pt x="324" y="2845"/>
                    <a:pt x="336" y="2699"/>
                    <a:pt x="357" y="2552"/>
                  </a:cubicBezTo>
                  <a:cubicBezTo>
                    <a:pt x="575" y="1131"/>
                    <a:pt x="1805" y="110"/>
                    <a:pt x="3201" y="110"/>
                  </a:cubicBezTo>
                  <a:close/>
                  <a:moveTo>
                    <a:pt x="3203" y="1"/>
                  </a:moveTo>
                  <a:cubicBezTo>
                    <a:pt x="1753" y="1"/>
                    <a:pt x="477" y="1060"/>
                    <a:pt x="252" y="2535"/>
                  </a:cubicBezTo>
                  <a:cubicBezTo>
                    <a:pt x="0" y="4164"/>
                    <a:pt x="1123" y="5690"/>
                    <a:pt x="2751" y="5939"/>
                  </a:cubicBezTo>
                  <a:cubicBezTo>
                    <a:pt x="2904" y="5963"/>
                    <a:pt x="3057" y="5974"/>
                    <a:pt x="3209" y="5974"/>
                  </a:cubicBezTo>
                  <a:cubicBezTo>
                    <a:pt x="3840" y="5974"/>
                    <a:pt x="4452" y="5775"/>
                    <a:pt x="4970" y="5394"/>
                  </a:cubicBezTo>
                  <a:cubicBezTo>
                    <a:pt x="5613" y="4922"/>
                    <a:pt x="6034" y="4228"/>
                    <a:pt x="6154" y="3439"/>
                  </a:cubicBezTo>
                  <a:cubicBezTo>
                    <a:pt x="6178" y="3288"/>
                    <a:pt x="6190" y="3136"/>
                    <a:pt x="6190" y="2986"/>
                  </a:cubicBezTo>
                  <a:cubicBezTo>
                    <a:pt x="6190" y="1537"/>
                    <a:pt x="5130" y="262"/>
                    <a:pt x="3657" y="35"/>
                  </a:cubicBezTo>
                  <a:cubicBezTo>
                    <a:pt x="3504" y="12"/>
                    <a:pt x="3352" y="1"/>
                    <a:pt x="3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7824233" y="1940538"/>
              <a:ext cx="399540" cy="372789"/>
            </a:xfrm>
            <a:custGeom>
              <a:avLst/>
              <a:gdLst/>
              <a:ahLst/>
              <a:cxnLst/>
              <a:rect l="l" t="t" r="r" b="b"/>
              <a:pathLst>
                <a:path w="6288" h="5867" extrusionOk="0">
                  <a:moveTo>
                    <a:pt x="3140" y="1"/>
                  </a:moveTo>
                  <a:cubicBezTo>
                    <a:pt x="1716" y="1"/>
                    <a:pt x="468" y="1039"/>
                    <a:pt x="245" y="2489"/>
                  </a:cubicBezTo>
                  <a:cubicBezTo>
                    <a:pt x="0" y="4090"/>
                    <a:pt x="1099" y="5587"/>
                    <a:pt x="2699" y="5832"/>
                  </a:cubicBezTo>
                  <a:cubicBezTo>
                    <a:pt x="2850" y="5855"/>
                    <a:pt x="2999" y="5866"/>
                    <a:pt x="3147" y="5866"/>
                  </a:cubicBezTo>
                  <a:cubicBezTo>
                    <a:pt x="4571" y="5866"/>
                    <a:pt x="5820" y="4828"/>
                    <a:pt x="6043" y="3378"/>
                  </a:cubicBezTo>
                  <a:cubicBezTo>
                    <a:pt x="6288" y="1778"/>
                    <a:pt x="5189" y="280"/>
                    <a:pt x="3589" y="35"/>
                  </a:cubicBezTo>
                  <a:cubicBezTo>
                    <a:pt x="3438" y="12"/>
                    <a:pt x="3288" y="1"/>
                    <a:pt x="3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7828745" y="1937170"/>
              <a:ext cx="391279" cy="379651"/>
            </a:xfrm>
            <a:custGeom>
              <a:avLst/>
              <a:gdLst/>
              <a:ahLst/>
              <a:cxnLst/>
              <a:rect l="l" t="t" r="r" b="b"/>
              <a:pathLst>
                <a:path w="6158" h="5975" extrusionOk="0">
                  <a:moveTo>
                    <a:pt x="3068" y="108"/>
                  </a:moveTo>
                  <a:cubicBezTo>
                    <a:pt x="3214" y="108"/>
                    <a:pt x="3362" y="120"/>
                    <a:pt x="3509" y="142"/>
                  </a:cubicBezTo>
                  <a:cubicBezTo>
                    <a:pt x="5077" y="383"/>
                    <a:pt x="6158" y="1854"/>
                    <a:pt x="5918" y="3424"/>
                  </a:cubicBezTo>
                  <a:cubicBezTo>
                    <a:pt x="5701" y="4845"/>
                    <a:pt x="4470" y="5866"/>
                    <a:pt x="3074" y="5866"/>
                  </a:cubicBezTo>
                  <a:cubicBezTo>
                    <a:pt x="2930" y="5866"/>
                    <a:pt x="2784" y="5855"/>
                    <a:pt x="2638" y="5832"/>
                  </a:cubicBezTo>
                  <a:cubicBezTo>
                    <a:pt x="1216" y="5614"/>
                    <a:pt x="195" y="4385"/>
                    <a:pt x="195" y="2989"/>
                  </a:cubicBezTo>
                  <a:cubicBezTo>
                    <a:pt x="195" y="2843"/>
                    <a:pt x="205" y="2698"/>
                    <a:pt x="229" y="2552"/>
                  </a:cubicBezTo>
                  <a:cubicBezTo>
                    <a:pt x="345" y="1792"/>
                    <a:pt x="750" y="1123"/>
                    <a:pt x="1370" y="668"/>
                  </a:cubicBezTo>
                  <a:cubicBezTo>
                    <a:pt x="1870" y="301"/>
                    <a:pt x="2460" y="108"/>
                    <a:pt x="3068" y="108"/>
                  </a:cubicBezTo>
                  <a:close/>
                  <a:moveTo>
                    <a:pt x="3065" y="1"/>
                  </a:moveTo>
                  <a:cubicBezTo>
                    <a:pt x="2435" y="1"/>
                    <a:pt x="1823" y="201"/>
                    <a:pt x="1305" y="581"/>
                  </a:cubicBezTo>
                  <a:cubicBezTo>
                    <a:pt x="662" y="1053"/>
                    <a:pt x="241" y="1746"/>
                    <a:pt x="121" y="2535"/>
                  </a:cubicBezTo>
                  <a:cubicBezTo>
                    <a:pt x="1" y="3324"/>
                    <a:pt x="194" y="4112"/>
                    <a:pt x="666" y="4755"/>
                  </a:cubicBezTo>
                  <a:cubicBezTo>
                    <a:pt x="1138" y="5398"/>
                    <a:pt x="1832" y="5819"/>
                    <a:pt x="2621" y="5940"/>
                  </a:cubicBezTo>
                  <a:cubicBezTo>
                    <a:pt x="2774" y="5964"/>
                    <a:pt x="2925" y="5975"/>
                    <a:pt x="3075" y="5975"/>
                  </a:cubicBezTo>
                  <a:cubicBezTo>
                    <a:pt x="4524" y="5975"/>
                    <a:pt x="5800" y="4916"/>
                    <a:pt x="6026" y="3440"/>
                  </a:cubicBezTo>
                  <a:cubicBezTo>
                    <a:pt x="6050" y="3287"/>
                    <a:pt x="6061" y="3132"/>
                    <a:pt x="6061" y="2980"/>
                  </a:cubicBezTo>
                  <a:cubicBezTo>
                    <a:pt x="6061" y="2349"/>
                    <a:pt x="5861" y="1737"/>
                    <a:pt x="5480" y="1220"/>
                  </a:cubicBezTo>
                  <a:cubicBezTo>
                    <a:pt x="5008" y="577"/>
                    <a:pt x="4314" y="157"/>
                    <a:pt x="3525" y="36"/>
                  </a:cubicBezTo>
                  <a:cubicBezTo>
                    <a:pt x="3371" y="13"/>
                    <a:pt x="3218" y="1"/>
                    <a:pt x="3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7984033" y="2048744"/>
              <a:ext cx="145062" cy="176959"/>
            </a:xfrm>
            <a:custGeom>
              <a:avLst/>
              <a:gdLst/>
              <a:ahLst/>
              <a:cxnLst/>
              <a:rect l="l" t="t" r="r" b="b"/>
              <a:pathLst>
                <a:path w="2283" h="2785" extrusionOk="0">
                  <a:moveTo>
                    <a:pt x="493" y="0"/>
                  </a:moveTo>
                  <a:cubicBezTo>
                    <a:pt x="469" y="0"/>
                    <a:pt x="445" y="2"/>
                    <a:pt x="421" y="6"/>
                  </a:cubicBezTo>
                  <a:cubicBezTo>
                    <a:pt x="364" y="15"/>
                    <a:pt x="323" y="69"/>
                    <a:pt x="330" y="127"/>
                  </a:cubicBezTo>
                  <a:lnTo>
                    <a:pt x="354" y="365"/>
                  </a:lnTo>
                  <a:cubicBezTo>
                    <a:pt x="388" y="683"/>
                    <a:pt x="252" y="991"/>
                    <a:pt x="3" y="1183"/>
                  </a:cubicBezTo>
                  <a:cubicBezTo>
                    <a:pt x="11" y="1201"/>
                    <a:pt x="16" y="1218"/>
                    <a:pt x="14" y="1238"/>
                  </a:cubicBezTo>
                  <a:lnTo>
                    <a:pt x="1" y="2630"/>
                  </a:lnTo>
                  <a:cubicBezTo>
                    <a:pt x="27" y="2709"/>
                    <a:pt x="101" y="2768"/>
                    <a:pt x="189" y="2769"/>
                  </a:cubicBezTo>
                  <a:lnTo>
                    <a:pt x="1789" y="2784"/>
                  </a:lnTo>
                  <a:cubicBezTo>
                    <a:pt x="1789" y="2784"/>
                    <a:pt x="1790" y="2784"/>
                    <a:pt x="1791" y="2784"/>
                  </a:cubicBezTo>
                  <a:cubicBezTo>
                    <a:pt x="1872" y="2784"/>
                    <a:pt x="1937" y="2718"/>
                    <a:pt x="1937" y="2639"/>
                  </a:cubicBezTo>
                  <a:lnTo>
                    <a:pt x="1937" y="2577"/>
                  </a:lnTo>
                  <a:cubicBezTo>
                    <a:pt x="1937" y="2533"/>
                    <a:pt x="1905" y="2499"/>
                    <a:pt x="1861" y="2496"/>
                  </a:cubicBezTo>
                  <a:lnTo>
                    <a:pt x="1881" y="2496"/>
                  </a:lnTo>
                  <a:cubicBezTo>
                    <a:pt x="1882" y="2496"/>
                    <a:pt x="1882" y="2496"/>
                    <a:pt x="1883" y="2496"/>
                  </a:cubicBezTo>
                  <a:cubicBezTo>
                    <a:pt x="1977" y="2496"/>
                    <a:pt x="2053" y="2421"/>
                    <a:pt x="2055" y="2328"/>
                  </a:cubicBezTo>
                  <a:lnTo>
                    <a:pt x="2056" y="2198"/>
                  </a:lnTo>
                  <a:cubicBezTo>
                    <a:pt x="2057" y="2124"/>
                    <a:pt x="1989" y="2064"/>
                    <a:pt x="1989" y="2064"/>
                  </a:cubicBezTo>
                  <a:lnTo>
                    <a:pt x="1989" y="2064"/>
                  </a:lnTo>
                  <a:cubicBezTo>
                    <a:pt x="1990" y="2064"/>
                    <a:pt x="1990" y="2064"/>
                    <a:pt x="1991" y="2064"/>
                  </a:cubicBezTo>
                  <a:cubicBezTo>
                    <a:pt x="2088" y="2064"/>
                    <a:pt x="2165" y="1987"/>
                    <a:pt x="2166" y="1890"/>
                  </a:cubicBezTo>
                  <a:lnTo>
                    <a:pt x="2168" y="1713"/>
                  </a:lnTo>
                  <a:cubicBezTo>
                    <a:pt x="2170" y="1638"/>
                    <a:pt x="2068" y="1575"/>
                    <a:pt x="2068" y="1575"/>
                  </a:cubicBezTo>
                  <a:lnTo>
                    <a:pt x="2068" y="1575"/>
                  </a:lnTo>
                  <a:cubicBezTo>
                    <a:pt x="2069" y="1575"/>
                    <a:pt x="2069" y="1575"/>
                    <a:pt x="2070" y="1575"/>
                  </a:cubicBezTo>
                  <a:cubicBezTo>
                    <a:pt x="2183" y="1575"/>
                    <a:pt x="2276" y="1483"/>
                    <a:pt x="2279" y="1370"/>
                  </a:cubicBezTo>
                  <a:lnTo>
                    <a:pt x="2280" y="1296"/>
                  </a:lnTo>
                  <a:cubicBezTo>
                    <a:pt x="2283" y="1177"/>
                    <a:pt x="2189" y="1081"/>
                    <a:pt x="2072" y="1081"/>
                  </a:cubicBezTo>
                  <a:lnTo>
                    <a:pt x="919" y="1069"/>
                  </a:lnTo>
                  <a:cubicBezTo>
                    <a:pt x="992" y="886"/>
                    <a:pt x="1004" y="685"/>
                    <a:pt x="956" y="494"/>
                  </a:cubicBezTo>
                  <a:lnTo>
                    <a:pt x="915" y="330"/>
                  </a:lnTo>
                  <a:cubicBezTo>
                    <a:pt x="866" y="133"/>
                    <a:pt x="690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7980475" y="2045249"/>
              <a:ext cx="151988" cy="183821"/>
            </a:xfrm>
            <a:custGeom>
              <a:avLst/>
              <a:gdLst/>
              <a:ahLst/>
              <a:cxnLst/>
              <a:rect l="l" t="t" r="r" b="b"/>
              <a:pathLst>
                <a:path w="2392" h="2893" extrusionOk="0">
                  <a:moveTo>
                    <a:pt x="549" y="109"/>
                  </a:moveTo>
                  <a:cubicBezTo>
                    <a:pt x="720" y="109"/>
                    <a:pt x="874" y="227"/>
                    <a:pt x="917" y="397"/>
                  </a:cubicBezTo>
                  <a:lnTo>
                    <a:pt x="958" y="562"/>
                  </a:lnTo>
                  <a:cubicBezTo>
                    <a:pt x="1003" y="744"/>
                    <a:pt x="992" y="931"/>
                    <a:pt x="923" y="1104"/>
                  </a:cubicBezTo>
                  <a:cubicBezTo>
                    <a:pt x="917" y="1122"/>
                    <a:pt x="918" y="1141"/>
                    <a:pt x="928" y="1155"/>
                  </a:cubicBezTo>
                  <a:cubicBezTo>
                    <a:pt x="938" y="1169"/>
                    <a:pt x="954" y="1179"/>
                    <a:pt x="972" y="1179"/>
                  </a:cubicBezTo>
                  <a:lnTo>
                    <a:pt x="2126" y="1190"/>
                  </a:lnTo>
                  <a:cubicBezTo>
                    <a:pt x="2167" y="1190"/>
                    <a:pt x="2206" y="1207"/>
                    <a:pt x="2236" y="1237"/>
                  </a:cubicBezTo>
                  <a:cubicBezTo>
                    <a:pt x="2266" y="1267"/>
                    <a:pt x="2282" y="1307"/>
                    <a:pt x="2282" y="1349"/>
                  </a:cubicBezTo>
                  <a:lnTo>
                    <a:pt x="2280" y="1423"/>
                  </a:lnTo>
                  <a:cubicBezTo>
                    <a:pt x="2280" y="1507"/>
                    <a:pt x="2211" y="1574"/>
                    <a:pt x="2127" y="1574"/>
                  </a:cubicBezTo>
                  <a:lnTo>
                    <a:pt x="2124" y="1574"/>
                  </a:lnTo>
                  <a:cubicBezTo>
                    <a:pt x="2100" y="1574"/>
                    <a:pt x="2079" y="1590"/>
                    <a:pt x="2072" y="1613"/>
                  </a:cubicBezTo>
                  <a:cubicBezTo>
                    <a:pt x="2066" y="1636"/>
                    <a:pt x="2075" y="1661"/>
                    <a:pt x="2096" y="1674"/>
                  </a:cubicBezTo>
                  <a:cubicBezTo>
                    <a:pt x="2126" y="1693"/>
                    <a:pt x="2170" y="1735"/>
                    <a:pt x="2170" y="1766"/>
                  </a:cubicBezTo>
                  <a:lnTo>
                    <a:pt x="2169" y="1943"/>
                  </a:lnTo>
                  <a:cubicBezTo>
                    <a:pt x="2167" y="2010"/>
                    <a:pt x="2112" y="2063"/>
                    <a:pt x="2046" y="2063"/>
                  </a:cubicBezTo>
                  <a:lnTo>
                    <a:pt x="2045" y="2063"/>
                  </a:lnTo>
                  <a:cubicBezTo>
                    <a:pt x="2020" y="2064"/>
                    <a:pt x="2002" y="2077"/>
                    <a:pt x="1994" y="2098"/>
                  </a:cubicBezTo>
                  <a:cubicBezTo>
                    <a:pt x="1987" y="2119"/>
                    <a:pt x="1992" y="2142"/>
                    <a:pt x="2009" y="2157"/>
                  </a:cubicBezTo>
                  <a:cubicBezTo>
                    <a:pt x="2023" y="2171"/>
                    <a:pt x="2058" y="2212"/>
                    <a:pt x="2058" y="2251"/>
                  </a:cubicBezTo>
                  <a:lnTo>
                    <a:pt x="2056" y="2380"/>
                  </a:lnTo>
                  <a:cubicBezTo>
                    <a:pt x="2056" y="2412"/>
                    <a:pt x="2044" y="2441"/>
                    <a:pt x="2022" y="2462"/>
                  </a:cubicBezTo>
                  <a:cubicBezTo>
                    <a:pt x="1999" y="2483"/>
                    <a:pt x="1965" y="2495"/>
                    <a:pt x="1937" y="2495"/>
                  </a:cubicBezTo>
                  <a:lnTo>
                    <a:pt x="1918" y="2495"/>
                  </a:lnTo>
                  <a:cubicBezTo>
                    <a:pt x="1889" y="2495"/>
                    <a:pt x="1867" y="2519"/>
                    <a:pt x="1864" y="2547"/>
                  </a:cubicBezTo>
                  <a:cubicBezTo>
                    <a:pt x="1863" y="2577"/>
                    <a:pt x="1887" y="2602"/>
                    <a:pt x="1915" y="2603"/>
                  </a:cubicBezTo>
                  <a:cubicBezTo>
                    <a:pt x="1930" y="2603"/>
                    <a:pt x="1940" y="2614"/>
                    <a:pt x="1940" y="2629"/>
                  </a:cubicBezTo>
                  <a:lnTo>
                    <a:pt x="1940" y="2691"/>
                  </a:lnTo>
                  <a:cubicBezTo>
                    <a:pt x="1940" y="2743"/>
                    <a:pt x="1897" y="2780"/>
                    <a:pt x="1847" y="2783"/>
                  </a:cubicBezTo>
                  <a:lnTo>
                    <a:pt x="248" y="2768"/>
                  </a:lnTo>
                  <a:cubicBezTo>
                    <a:pt x="187" y="2768"/>
                    <a:pt x="134" y="2730"/>
                    <a:pt x="113" y="2674"/>
                  </a:cubicBezTo>
                  <a:lnTo>
                    <a:pt x="124" y="1293"/>
                  </a:lnTo>
                  <a:cubicBezTo>
                    <a:pt x="124" y="1279"/>
                    <a:pt x="123" y="1268"/>
                    <a:pt x="120" y="1257"/>
                  </a:cubicBezTo>
                  <a:cubicBezTo>
                    <a:pt x="365" y="1051"/>
                    <a:pt x="497" y="732"/>
                    <a:pt x="462" y="413"/>
                  </a:cubicBezTo>
                  <a:lnTo>
                    <a:pt x="437" y="175"/>
                  </a:lnTo>
                  <a:cubicBezTo>
                    <a:pt x="435" y="147"/>
                    <a:pt x="456" y="120"/>
                    <a:pt x="484" y="115"/>
                  </a:cubicBezTo>
                  <a:cubicBezTo>
                    <a:pt x="506" y="111"/>
                    <a:pt x="528" y="109"/>
                    <a:pt x="549" y="109"/>
                  </a:cubicBezTo>
                  <a:close/>
                  <a:moveTo>
                    <a:pt x="550" y="0"/>
                  </a:moveTo>
                  <a:cubicBezTo>
                    <a:pt x="523" y="0"/>
                    <a:pt x="496" y="2"/>
                    <a:pt x="469" y="7"/>
                  </a:cubicBezTo>
                  <a:cubicBezTo>
                    <a:pt x="384" y="22"/>
                    <a:pt x="323" y="100"/>
                    <a:pt x="333" y="186"/>
                  </a:cubicBezTo>
                  <a:lnTo>
                    <a:pt x="358" y="423"/>
                  </a:lnTo>
                  <a:cubicBezTo>
                    <a:pt x="389" y="718"/>
                    <a:pt x="261" y="1014"/>
                    <a:pt x="27" y="1194"/>
                  </a:cubicBezTo>
                  <a:cubicBezTo>
                    <a:pt x="7" y="1210"/>
                    <a:pt x="1" y="1237"/>
                    <a:pt x="11" y="1260"/>
                  </a:cubicBezTo>
                  <a:cubicBezTo>
                    <a:pt x="15" y="1271"/>
                    <a:pt x="17" y="1280"/>
                    <a:pt x="17" y="1292"/>
                  </a:cubicBezTo>
                  <a:lnTo>
                    <a:pt x="3" y="2684"/>
                  </a:lnTo>
                  <a:cubicBezTo>
                    <a:pt x="3" y="2689"/>
                    <a:pt x="5" y="2695"/>
                    <a:pt x="6" y="2700"/>
                  </a:cubicBezTo>
                  <a:cubicBezTo>
                    <a:pt x="40" y="2805"/>
                    <a:pt x="137" y="2876"/>
                    <a:pt x="245" y="2877"/>
                  </a:cubicBezTo>
                  <a:lnTo>
                    <a:pt x="1845" y="2892"/>
                  </a:lnTo>
                  <a:lnTo>
                    <a:pt x="1848" y="2892"/>
                  </a:lnTo>
                  <a:cubicBezTo>
                    <a:pt x="1958" y="2892"/>
                    <a:pt x="2048" y="2804"/>
                    <a:pt x="2049" y="2690"/>
                  </a:cubicBezTo>
                  <a:lnTo>
                    <a:pt x="2049" y="2627"/>
                  </a:lnTo>
                  <a:cubicBezTo>
                    <a:pt x="2049" y="2611"/>
                    <a:pt x="2045" y="2593"/>
                    <a:pt x="2040" y="2578"/>
                  </a:cubicBezTo>
                  <a:cubicBezTo>
                    <a:pt x="2062" y="2567"/>
                    <a:pt x="2081" y="2554"/>
                    <a:pt x="2099" y="2536"/>
                  </a:cubicBezTo>
                  <a:cubicBezTo>
                    <a:pt x="2143" y="2495"/>
                    <a:pt x="2166" y="2440"/>
                    <a:pt x="2166" y="2378"/>
                  </a:cubicBezTo>
                  <a:lnTo>
                    <a:pt x="2169" y="2249"/>
                  </a:lnTo>
                  <a:cubicBezTo>
                    <a:pt x="2169" y="2211"/>
                    <a:pt x="2156" y="2177"/>
                    <a:pt x="2140" y="2149"/>
                  </a:cubicBezTo>
                  <a:cubicBezTo>
                    <a:pt x="2220" y="2114"/>
                    <a:pt x="2275" y="2033"/>
                    <a:pt x="2277" y="1942"/>
                  </a:cubicBezTo>
                  <a:lnTo>
                    <a:pt x="2279" y="1765"/>
                  </a:lnTo>
                  <a:cubicBezTo>
                    <a:pt x="2279" y="1724"/>
                    <a:pt x="2260" y="1685"/>
                    <a:pt x="2237" y="1656"/>
                  </a:cubicBezTo>
                  <a:cubicBezTo>
                    <a:pt x="2326" y="1615"/>
                    <a:pt x="2387" y="1524"/>
                    <a:pt x="2389" y="1421"/>
                  </a:cubicBezTo>
                  <a:lnTo>
                    <a:pt x="2390" y="1347"/>
                  </a:lnTo>
                  <a:cubicBezTo>
                    <a:pt x="2392" y="1277"/>
                    <a:pt x="2364" y="1210"/>
                    <a:pt x="2315" y="1159"/>
                  </a:cubicBezTo>
                  <a:cubicBezTo>
                    <a:pt x="2266" y="1108"/>
                    <a:pt x="2200" y="1081"/>
                    <a:pt x="2128" y="1080"/>
                  </a:cubicBezTo>
                  <a:lnTo>
                    <a:pt x="1052" y="1070"/>
                  </a:lnTo>
                  <a:cubicBezTo>
                    <a:pt x="1105" y="896"/>
                    <a:pt x="1110" y="713"/>
                    <a:pt x="1065" y="535"/>
                  </a:cubicBezTo>
                  <a:lnTo>
                    <a:pt x="1024" y="370"/>
                  </a:lnTo>
                  <a:cubicBezTo>
                    <a:pt x="970" y="152"/>
                    <a:pt x="770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7922528" y="2118700"/>
              <a:ext cx="62587" cy="105667"/>
            </a:xfrm>
            <a:custGeom>
              <a:avLst/>
              <a:gdLst/>
              <a:ahLst/>
              <a:cxnLst/>
              <a:rect l="l" t="t" r="r" b="b"/>
              <a:pathLst>
                <a:path w="985" h="1663" extrusionOk="0">
                  <a:moveTo>
                    <a:pt x="140" y="1"/>
                  </a:moveTo>
                  <a:cubicBezTo>
                    <a:pt x="71" y="1"/>
                    <a:pt x="16" y="57"/>
                    <a:pt x="16" y="125"/>
                  </a:cubicBezTo>
                  <a:lnTo>
                    <a:pt x="2" y="1528"/>
                  </a:lnTo>
                  <a:cubicBezTo>
                    <a:pt x="0" y="1597"/>
                    <a:pt x="57" y="1654"/>
                    <a:pt x="127" y="1654"/>
                  </a:cubicBezTo>
                  <a:lnTo>
                    <a:pt x="841" y="1662"/>
                  </a:lnTo>
                  <a:cubicBezTo>
                    <a:pt x="842" y="1662"/>
                    <a:pt x="842" y="1662"/>
                    <a:pt x="843" y="1662"/>
                  </a:cubicBezTo>
                  <a:cubicBezTo>
                    <a:pt x="913" y="1662"/>
                    <a:pt x="969" y="1606"/>
                    <a:pt x="969" y="1538"/>
                  </a:cubicBezTo>
                  <a:lnTo>
                    <a:pt x="969" y="1528"/>
                  </a:lnTo>
                  <a:lnTo>
                    <a:pt x="983" y="136"/>
                  </a:lnTo>
                  <a:cubicBezTo>
                    <a:pt x="984" y="116"/>
                    <a:pt x="979" y="97"/>
                    <a:pt x="971" y="81"/>
                  </a:cubicBezTo>
                  <a:cubicBezTo>
                    <a:pt x="952" y="38"/>
                    <a:pt x="908" y="8"/>
                    <a:pt x="859" y="8"/>
                  </a:cubicBezTo>
                  <a:lnTo>
                    <a:pt x="144" y="1"/>
                  </a:lnTo>
                  <a:cubicBezTo>
                    <a:pt x="142" y="1"/>
                    <a:pt x="141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7919160" y="2115205"/>
              <a:ext cx="69322" cy="112593"/>
            </a:xfrm>
            <a:custGeom>
              <a:avLst/>
              <a:gdLst/>
              <a:ahLst/>
              <a:cxnLst/>
              <a:rect l="l" t="t" r="r" b="b"/>
              <a:pathLst>
                <a:path w="1091" h="1772" extrusionOk="0">
                  <a:moveTo>
                    <a:pt x="196" y="110"/>
                  </a:moveTo>
                  <a:lnTo>
                    <a:pt x="912" y="118"/>
                  </a:lnTo>
                  <a:cubicBezTo>
                    <a:pt x="940" y="118"/>
                    <a:pt x="965" y="133"/>
                    <a:pt x="976" y="159"/>
                  </a:cubicBezTo>
                  <a:cubicBezTo>
                    <a:pt x="980" y="170"/>
                    <a:pt x="982" y="179"/>
                    <a:pt x="982" y="191"/>
                  </a:cubicBezTo>
                  <a:lnTo>
                    <a:pt x="969" y="1593"/>
                  </a:lnTo>
                  <a:cubicBezTo>
                    <a:pt x="967" y="1631"/>
                    <a:pt x="934" y="1663"/>
                    <a:pt x="896" y="1663"/>
                  </a:cubicBezTo>
                  <a:lnTo>
                    <a:pt x="894" y="1663"/>
                  </a:lnTo>
                  <a:lnTo>
                    <a:pt x="180" y="1656"/>
                  </a:lnTo>
                  <a:cubicBezTo>
                    <a:pt x="139" y="1656"/>
                    <a:pt x="108" y="1624"/>
                    <a:pt x="108" y="1584"/>
                  </a:cubicBezTo>
                  <a:lnTo>
                    <a:pt x="123" y="182"/>
                  </a:lnTo>
                  <a:cubicBezTo>
                    <a:pt x="124" y="142"/>
                    <a:pt x="156" y="110"/>
                    <a:pt x="196" y="110"/>
                  </a:cubicBezTo>
                  <a:close/>
                  <a:moveTo>
                    <a:pt x="196" y="1"/>
                  </a:moveTo>
                  <a:cubicBezTo>
                    <a:pt x="97" y="1"/>
                    <a:pt x="16" y="82"/>
                    <a:pt x="15" y="180"/>
                  </a:cubicBezTo>
                  <a:lnTo>
                    <a:pt x="0" y="1583"/>
                  </a:lnTo>
                  <a:cubicBezTo>
                    <a:pt x="0" y="1681"/>
                    <a:pt x="79" y="1763"/>
                    <a:pt x="180" y="1764"/>
                  </a:cubicBezTo>
                  <a:lnTo>
                    <a:pt x="894" y="1771"/>
                  </a:lnTo>
                  <a:lnTo>
                    <a:pt x="896" y="1771"/>
                  </a:lnTo>
                  <a:cubicBezTo>
                    <a:pt x="995" y="1771"/>
                    <a:pt x="1076" y="1692"/>
                    <a:pt x="1075" y="1583"/>
                  </a:cubicBezTo>
                  <a:lnTo>
                    <a:pt x="1089" y="191"/>
                  </a:lnTo>
                  <a:cubicBezTo>
                    <a:pt x="1090" y="165"/>
                    <a:pt x="1084" y="137"/>
                    <a:pt x="1072" y="113"/>
                  </a:cubicBezTo>
                  <a:cubicBezTo>
                    <a:pt x="1043" y="49"/>
                    <a:pt x="981" y="10"/>
                    <a:pt x="912" y="9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7946546" y="2127087"/>
              <a:ext cx="23764" cy="23764"/>
            </a:xfrm>
            <a:custGeom>
              <a:avLst/>
              <a:gdLst/>
              <a:ahLst/>
              <a:cxnLst/>
              <a:rect l="l" t="t" r="r" b="b"/>
              <a:pathLst>
                <a:path w="374" h="374" extrusionOk="0">
                  <a:moveTo>
                    <a:pt x="186" y="109"/>
                  </a:moveTo>
                  <a:cubicBezTo>
                    <a:pt x="229" y="109"/>
                    <a:pt x="265" y="145"/>
                    <a:pt x="264" y="188"/>
                  </a:cubicBezTo>
                  <a:cubicBezTo>
                    <a:pt x="264" y="208"/>
                    <a:pt x="254" y="228"/>
                    <a:pt x="240" y="243"/>
                  </a:cubicBezTo>
                  <a:cubicBezTo>
                    <a:pt x="225" y="255"/>
                    <a:pt x="210" y="264"/>
                    <a:pt x="188" y="264"/>
                  </a:cubicBezTo>
                  <a:cubicBezTo>
                    <a:pt x="187" y="264"/>
                    <a:pt x="186" y="264"/>
                    <a:pt x="185" y="264"/>
                  </a:cubicBezTo>
                  <a:cubicBezTo>
                    <a:pt x="164" y="264"/>
                    <a:pt x="144" y="255"/>
                    <a:pt x="130" y="240"/>
                  </a:cubicBezTo>
                  <a:cubicBezTo>
                    <a:pt x="115" y="225"/>
                    <a:pt x="108" y="205"/>
                    <a:pt x="108" y="185"/>
                  </a:cubicBezTo>
                  <a:cubicBezTo>
                    <a:pt x="108" y="143"/>
                    <a:pt x="143" y="109"/>
                    <a:pt x="186" y="109"/>
                  </a:cubicBezTo>
                  <a:close/>
                  <a:moveTo>
                    <a:pt x="186" y="1"/>
                  </a:moveTo>
                  <a:cubicBezTo>
                    <a:pt x="88" y="1"/>
                    <a:pt x="1" y="83"/>
                    <a:pt x="0" y="185"/>
                  </a:cubicBezTo>
                  <a:cubicBezTo>
                    <a:pt x="0" y="234"/>
                    <a:pt x="18" y="282"/>
                    <a:pt x="53" y="317"/>
                  </a:cubicBezTo>
                  <a:cubicBezTo>
                    <a:pt x="88" y="353"/>
                    <a:pt x="135" y="373"/>
                    <a:pt x="185" y="373"/>
                  </a:cubicBezTo>
                  <a:lnTo>
                    <a:pt x="186" y="373"/>
                  </a:lnTo>
                  <a:cubicBezTo>
                    <a:pt x="289" y="373"/>
                    <a:pt x="372" y="290"/>
                    <a:pt x="373" y="189"/>
                  </a:cubicBezTo>
                  <a:cubicBezTo>
                    <a:pt x="374" y="87"/>
                    <a:pt x="291" y="2"/>
                    <a:pt x="188" y="1"/>
                  </a:cubicBezTo>
                  <a:cubicBezTo>
                    <a:pt x="187" y="1"/>
                    <a:pt x="187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8079977" y="2207146"/>
              <a:ext cx="23065" cy="64"/>
            </a:xfrm>
            <a:custGeom>
              <a:avLst/>
              <a:gdLst/>
              <a:ahLst/>
              <a:cxnLst/>
              <a:rect l="l" t="t" r="r" b="b"/>
              <a:pathLst>
                <a:path w="363" h="1" extrusionOk="0">
                  <a:moveTo>
                    <a:pt x="1" y="1"/>
                  </a:moveTo>
                  <a:lnTo>
                    <a:pt x="36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8076482" y="2203651"/>
              <a:ext cx="29991" cy="6989"/>
            </a:xfrm>
            <a:custGeom>
              <a:avLst/>
              <a:gdLst/>
              <a:ahLst/>
              <a:cxnLst/>
              <a:rect l="l" t="t" r="r" b="b"/>
              <a:pathLst>
                <a:path w="472" h="110" extrusionOk="0">
                  <a:moveTo>
                    <a:pt x="56" y="1"/>
                  </a:moveTo>
                  <a:cubicBezTo>
                    <a:pt x="25" y="1"/>
                    <a:pt x="1" y="26"/>
                    <a:pt x="1" y="56"/>
                  </a:cubicBezTo>
                  <a:cubicBezTo>
                    <a:pt x="1" y="85"/>
                    <a:pt x="25" y="110"/>
                    <a:pt x="56" y="110"/>
                  </a:cubicBezTo>
                  <a:lnTo>
                    <a:pt x="418" y="110"/>
                  </a:lnTo>
                  <a:cubicBezTo>
                    <a:pt x="447" y="110"/>
                    <a:pt x="471" y="86"/>
                    <a:pt x="472" y="56"/>
                  </a:cubicBezTo>
                  <a:cubicBezTo>
                    <a:pt x="472" y="26"/>
                    <a:pt x="447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8087284" y="2179506"/>
              <a:ext cx="23065" cy="64"/>
            </a:xfrm>
            <a:custGeom>
              <a:avLst/>
              <a:gdLst/>
              <a:ahLst/>
              <a:cxnLst/>
              <a:rect l="l" t="t" r="r" b="b"/>
              <a:pathLst>
                <a:path w="363" h="1" extrusionOk="0">
                  <a:moveTo>
                    <a:pt x="1" y="1"/>
                  </a:moveTo>
                  <a:lnTo>
                    <a:pt x="36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8083853" y="2175948"/>
              <a:ext cx="29927" cy="6989"/>
            </a:xfrm>
            <a:custGeom>
              <a:avLst/>
              <a:gdLst/>
              <a:ahLst/>
              <a:cxnLst/>
              <a:rect l="l" t="t" r="r" b="b"/>
              <a:pathLst>
                <a:path w="471" h="110" extrusionOk="0">
                  <a:moveTo>
                    <a:pt x="55" y="1"/>
                  </a:moveTo>
                  <a:cubicBezTo>
                    <a:pt x="25" y="1"/>
                    <a:pt x="1" y="26"/>
                    <a:pt x="1" y="56"/>
                  </a:cubicBezTo>
                  <a:cubicBezTo>
                    <a:pt x="1" y="85"/>
                    <a:pt x="25" y="110"/>
                    <a:pt x="55" y="110"/>
                  </a:cubicBezTo>
                  <a:lnTo>
                    <a:pt x="417" y="110"/>
                  </a:lnTo>
                  <a:cubicBezTo>
                    <a:pt x="447" y="110"/>
                    <a:pt x="470" y="87"/>
                    <a:pt x="471" y="56"/>
                  </a:cubicBezTo>
                  <a:cubicBezTo>
                    <a:pt x="471" y="26"/>
                    <a:pt x="447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092431" y="2148563"/>
              <a:ext cx="23001" cy="64"/>
            </a:xfrm>
            <a:custGeom>
              <a:avLst/>
              <a:gdLst/>
              <a:ahLst/>
              <a:cxnLst/>
              <a:rect l="l" t="t" r="r" b="b"/>
              <a:pathLst>
                <a:path w="362" h="1" extrusionOk="0">
                  <a:moveTo>
                    <a:pt x="1" y="0"/>
                  </a:moveTo>
                  <a:lnTo>
                    <a:pt x="36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088936" y="2144941"/>
              <a:ext cx="29991" cy="6989"/>
            </a:xfrm>
            <a:custGeom>
              <a:avLst/>
              <a:gdLst/>
              <a:ahLst/>
              <a:cxnLst/>
              <a:rect l="l" t="t" r="r" b="b"/>
              <a:pathLst>
                <a:path w="472" h="110" extrusionOk="0">
                  <a:moveTo>
                    <a:pt x="56" y="1"/>
                  </a:moveTo>
                  <a:cubicBezTo>
                    <a:pt x="26" y="1"/>
                    <a:pt x="1" y="26"/>
                    <a:pt x="1" y="56"/>
                  </a:cubicBezTo>
                  <a:cubicBezTo>
                    <a:pt x="1" y="86"/>
                    <a:pt x="26" y="110"/>
                    <a:pt x="56" y="110"/>
                  </a:cubicBezTo>
                  <a:lnTo>
                    <a:pt x="417" y="110"/>
                  </a:lnTo>
                  <a:cubicBezTo>
                    <a:pt x="447" y="110"/>
                    <a:pt x="472" y="86"/>
                    <a:pt x="472" y="56"/>
                  </a:cubicBezTo>
                  <a:cubicBezTo>
                    <a:pt x="472" y="26"/>
                    <a:pt x="447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116957" y="1928211"/>
              <a:ext cx="144681" cy="144617"/>
            </a:xfrm>
            <a:custGeom>
              <a:avLst/>
              <a:gdLst/>
              <a:ahLst/>
              <a:cxnLst/>
              <a:rect l="l" t="t" r="r" b="b"/>
              <a:pathLst>
                <a:path w="2277" h="2276" extrusionOk="0">
                  <a:moveTo>
                    <a:pt x="1138" y="1"/>
                  </a:moveTo>
                  <a:cubicBezTo>
                    <a:pt x="510" y="1"/>
                    <a:pt x="1" y="510"/>
                    <a:pt x="1" y="1138"/>
                  </a:cubicBezTo>
                  <a:cubicBezTo>
                    <a:pt x="1" y="1766"/>
                    <a:pt x="510" y="2276"/>
                    <a:pt x="1138" y="2276"/>
                  </a:cubicBezTo>
                  <a:cubicBezTo>
                    <a:pt x="1766" y="2276"/>
                    <a:pt x="2277" y="1767"/>
                    <a:pt x="2277" y="1138"/>
                  </a:cubicBezTo>
                  <a:cubicBezTo>
                    <a:pt x="2277" y="510"/>
                    <a:pt x="1766" y="1"/>
                    <a:pt x="1138" y="1"/>
                  </a:cubicBez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113589" y="1924907"/>
              <a:ext cx="151479" cy="151416"/>
            </a:xfrm>
            <a:custGeom>
              <a:avLst/>
              <a:gdLst/>
              <a:ahLst/>
              <a:cxnLst/>
              <a:rect l="l" t="t" r="r" b="b"/>
              <a:pathLst>
                <a:path w="2384" h="2383" extrusionOk="0">
                  <a:moveTo>
                    <a:pt x="1191" y="109"/>
                  </a:moveTo>
                  <a:cubicBezTo>
                    <a:pt x="1790" y="109"/>
                    <a:pt x="2275" y="593"/>
                    <a:pt x="2275" y="1191"/>
                  </a:cubicBezTo>
                  <a:cubicBezTo>
                    <a:pt x="2275" y="1788"/>
                    <a:pt x="1788" y="2275"/>
                    <a:pt x="1191" y="2275"/>
                  </a:cubicBezTo>
                  <a:cubicBezTo>
                    <a:pt x="594" y="2275"/>
                    <a:pt x="109" y="1788"/>
                    <a:pt x="109" y="1191"/>
                  </a:cubicBezTo>
                  <a:cubicBezTo>
                    <a:pt x="109" y="903"/>
                    <a:pt x="221" y="631"/>
                    <a:pt x="426" y="426"/>
                  </a:cubicBezTo>
                  <a:cubicBezTo>
                    <a:pt x="630" y="221"/>
                    <a:pt x="903" y="109"/>
                    <a:pt x="1191" y="109"/>
                  </a:cubicBezTo>
                  <a:close/>
                  <a:moveTo>
                    <a:pt x="1191" y="1"/>
                  </a:moveTo>
                  <a:cubicBezTo>
                    <a:pt x="874" y="1"/>
                    <a:pt x="574" y="125"/>
                    <a:pt x="350" y="350"/>
                  </a:cubicBezTo>
                  <a:cubicBezTo>
                    <a:pt x="125" y="574"/>
                    <a:pt x="1" y="874"/>
                    <a:pt x="1" y="1191"/>
                  </a:cubicBezTo>
                  <a:cubicBezTo>
                    <a:pt x="1" y="1848"/>
                    <a:pt x="535" y="2383"/>
                    <a:pt x="1191" y="2383"/>
                  </a:cubicBezTo>
                  <a:cubicBezTo>
                    <a:pt x="1849" y="2383"/>
                    <a:pt x="2384" y="1848"/>
                    <a:pt x="2383" y="1191"/>
                  </a:cubicBezTo>
                  <a:cubicBezTo>
                    <a:pt x="2383" y="535"/>
                    <a:pt x="1848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8187930" y="1958519"/>
              <a:ext cx="8197" cy="81522"/>
            </a:xfrm>
            <a:custGeom>
              <a:avLst/>
              <a:gdLst/>
              <a:ahLst/>
              <a:cxnLst/>
              <a:rect l="l" t="t" r="r" b="b"/>
              <a:pathLst>
                <a:path w="129" h="1283" extrusionOk="0">
                  <a:moveTo>
                    <a:pt x="65" y="0"/>
                  </a:moveTo>
                  <a:cubicBezTo>
                    <a:pt x="30" y="0"/>
                    <a:pt x="0" y="28"/>
                    <a:pt x="0" y="63"/>
                  </a:cubicBezTo>
                  <a:lnTo>
                    <a:pt x="0" y="1220"/>
                  </a:lnTo>
                  <a:cubicBezTo>
                    <a:pt x="0" y="1254"/>
                    <a:pt x="30" y="1283"/>
                    <a:pt x="65" y="1283"/>
                  </a:cubicBezTo>
                  <a:cubicBezTo>
                    <a:pt x="99" y="1283"/>
                    <a:pt x="128" y="1254"/>
                    <a:pt x="128" y="1220"/>
                  </a:cubicBezTo>
                  <a:lnTo>
                    <a:pt x="128" y="63"/>
                  </a:lnTo>
                  <a:cubicBezTo>
                    <a:pt x="128" y="28"/>
                    <a:pt x="99" y="0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8151268" y="1995181"/>
              <a:ext cx="81585" cy="8070"/>
            </a:xfrm>
            <a:custGeom>
              <a:avLst/>
              <a:gdLst/>
              <a:ahLst/>
              <a:cxnLst/>
              <a:rect l="l" t="t" r="r" b="b"/>
              <a:pathLst>
                <a:path w="1284" h="127" extrusionOk="0">
                  <a:moveTo>
                    <a:pt x="64" y="0"/>
                  </a:moveTo>
                  <a:cubicBezTo>
                    <a:pt x="29" y="0"/>
                    <a:pt x="0" y="28"/>
                    <a:pt x="0" y="63"/>
                  </a:cubicBezTo>
                  <a:cubicBezTo>
                    <a:pt x="0" y="99"/>
                    <a:pt x="27" y="127"/>
                    <a:pt x="64" y="127"/>
                  </a:cubicBezTo>
                  <a:lnTo>
                    <a:pt x="1220" y="127"/>
                  </a:lnTo>
                  <a:cubicBezTo>
                    <a:pt x="1255" y="127"/>
                    <a:pt x="1283" y="99"/>
                    <a:pt x="1283" y="63"/>
                  </a:cubicBezTo>
                  <a:cubicBezTo>
                    <a:pt x="1283" y="28"/>
                    <a:pt x="1255" y="0"/>
                    <a:pt x="1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6406555" y="1172357"/>
              <a:ext cx="79044" cy="79044"/>
            </a:xfrm>
            <a:custGeom>
              <a:avLst/>
              <a:gdLst/>
              <a:ahLst/>
              <a:cxnLst/>
              <a:rect l="l" t="t" r="r" b="b"/>
              <a:pathLst>
                <a:path w="1244" h="1244" extrusionOk="0">
                  <a:moveTo>
                    <a:pt x="623" y="110"/>
                  </a:moveTo>
                  <a:lnTo>
                    <a:pt x="799" y="431"/>
                  </a:lnTo>
                  <a:cubicBezTo>
                    <a:pt x="803" y="438"/>
                    <a:pt x="807" y="442"/>
                    <a:pt x="813" y="446"/>
                  </a:cubicBezTo>
                  <a:lnTo>
                    <a:pt x="1135" y="622"/>
                  </a:lnTo>
                  <a:lnTo>
                    <a:pt x="813" y="798"/>
                  </a:lnTo>
                  <a:cubicBezTo>
                    <a:pt x="807" y="802"/>
                    <a:pt x="803" y="805"/>
                    <a:pt x="799" y="812"/>
                  </a:cubicBezTo>
                  <a:lnTo>
                    <a:pt x="622" y="1134"/>
                  </a:lnTo>
                  <a:lnTo>
                    <a:pt x="447" y="812"/>
                  </a:lnTo>
                  <a:cubicBezTo>
                    <a:pt x="443" y="805"/>
                    <a:pt x="440" y="802"/>
                    <a:pt x="433" y="798"/>
                  </a:cubicBezTo>
                  <a:lnTo>
                    <a:pt x="112" y="621"/>
                  </a:lnTo>
                  <a:lnTo>
                    <a:pt x="433" y="446"/>
                  </a:lnTo>
                  <a:cubicBezTo>
                    <a:pt x="440" y="442"/>
                    <a:pt x="444" y="438"/>
                    <a:pt x="447" y="431"/>
                  </a:cubicBezTo>
                  <a:lnTo>
                    <a:pt x="623" y="110"/>
                  </a:lnTo>
                  <a:close/>
                  <a:moveTo>
                    <a:pt x="623" y="1"/>
                  </a:moveTo>
                  <a:cubicBezTo>
                    <a:pt x="611" y="1"/>
                    <a:pt x="599" y="7"/>
                    <a:pt x="592" y="19"/>
                  </a:cubicBezTo>
                  <a:lnTo>
                    <a:pt x="389" y="389"/>
                  </a:lnTo>
                  <a:lnTo>
                    <a:pt x="19" y="590"/>
                  </a:lnTo>
                  <a:cubicBezTo>
                    <a:pt x="9" y="596"/>
                    <a:pt x="1" y="608"/>
                    <a:pt x="1" y="621"/>
                  </a:cubicBezTo>
                  <a:cubicBezTo>
                    <a:pt x="1" y="634"/>
                    <a:pt x="8" y="646"/>
                    <a:pt x="19" y="652"/>
                  </a:cubicBezTo>
                  <a:lnTo>
                    <a:pt x="389" y="856"/>
                  </a:lnTo>
                  <a:lnTo>
                    <a:pt x="590" y="1225"/>
                  </a:lnTo>
                  <a:cubicBezTo>
                    <a:pt x="596" y="1236"/>
                    <a:pt x="608" y="1244"/>
                    <a:pt x="621" y="1244"/>
                  </a:cubicBezTo>
                  <a:cubicBezTo>
                    <a:pt x="634" y="1244"/>
                    <a:pt x="646" y="1236"/>
                    <a:pt x="652" y="1225"/>
                  </a:cubicBezTo>
                  <a:lnTo>
                    <a:pt x="856" y="856"/>
                  </a:lnTo>
                  <a:lnTo>
                    <a:pt x="1225" y="654"/>
                  </a:lnTo>
                  <a:cubicBezTo>
                    <a:pt x="1236" y="648"/>
                    <a:pt x="1244" y="637"/>
                    <a:pt x="1244" y="623"/>
                  </a:cubicBezTo>
                  <a:cubicBezTo>
                    <a:pt x="1244" y="611"/>
                    <a:pt x="1238" y="598"/>
                    <a:pt x="1225" y="592"/>
                  </a:cubicBezTo>
                  <a:lnTo>
                    <a:pt x="856" y="389"/>
                  </a:lnTo>
                  <a:lnTo>
                    <a:pt x="654" y="19"/>
                  </a:lnTo>
                  <a:cubicBezTo>
                    <a:pt x="648" y="9"/>
                    <a:pt x="637" y="1"/>
                    <a:pt x="623" y="1"/>
                  </a:cubicBez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7922515" y="1785908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112"/>
                  </a:moveTo>
                  <a:lnTo>
                    <a:pt x="452" y="269"/>
                  </a:lnTo>
                  <a:cubicBezTo>
                    <a:pt x="455" y="275"/>
                    <a:pt x="460" y="279"/>
                    <a:pt x="466" y="283"/>
                  </a:cubicBezTo>
                  <a:lnTo>
                    <a:pt x="621" y="368"/>
                  </a:lnTo>
                  <a:lnTo>
                    <a:pt x="465" y="454"/>
                  </a:lnTo>
                  <a:cubicBezTo>
                    <a:pt x="458" y="458"/>
                    <a:pt x="454" y="462"/>
                    <a:pt x="450" y="468"/>
                  </a:cubicBezTo>
                  <a:lnTo>
                    <a:pt x="365" y="624"/>
                  </a:lnTo>
                  <a:lnTo>
                    <a:pt x="279" y="467"/>
                  </a:lnTo>
                  <a:cubicBezTo>
                    <a:pt x="276" y="461"/>
                    <a:pt x="272" y="457"/>
                    <a:pt x="265" y="452"/>
                  </a:cubicBezTo>
                  <a:lnTo>
                    <a:pt x="110" y="367"/>
                  </a:lnTo>
                  <a:lnTo>
                    <a:pt x="266" y="281"/>
                  </a:lnTo>
                  <a:cubicBezTo>
                    <a:pt x="273" y="278"/>
                    <a:pt x="277" y="274"/>
                    <a:pt x="281" y="268"/>
                  </a:cubicBezTo>
                  <a:lnTo>
                    <a:pt x="366" y="112"/>
                  </a:lnTo>
                  <a:close/>
                  <a:moveTo>
                    <a:pt x="367" y="1"/>
                  </a:moveTo>
                  <a:cubicBezTo>
                    <a:pt x="355" y="1"/>
                    <a:pt x="343" y="7"/>
                    <a:pt x="336" y="20"/>
                  </a:cubicBezTo>
                  <a:lnTo>
                    <a:pt x="224" y="223"/>
                  </a:lnTo>
                  <a:lnTo>
                    <a:pt x="18" y="334"/>
                  </a:lnTo>
                  <a:cubicBezTo>
                    <a:pt x="8" y="341"/>
                    <a:pt x="1" y="353"/>
                    <a:pt x="1" y="365"/>
                  </a:cubicBezTo>
                  <a:cubicBezTo>
                    <a:pt x="1" y="379"/>
                    <a:pt x="7" y="390"/>
                    <a:pt x="18" y="396"/>
                  </a:cubicBezTo>
                  <a:lnTo>
                    <a:pt x="222" y="509"/>
                  </a:lnTo>
                  <a:lnTo>
                    <a:pt x="334" y="715"/>
                  </a:lnTo>
                  <a:cubicBezTo>
                    <a:pt x="340" y="725"/>
                    <a:pt x="352" y="733"/>
                    <a:pt x="365" y="733"/>
                  </a:cubicBezTo>
                  <a:cubicBezTo>
                    <a:pt x="378" y="733"/>
                    <a:pt x="390" y="726"/>
                    <a:pt x="397" y="715"/>
                  </a:cubicBezTo>
                  <a:lnTo>
                    <a:pt x="509" y="510"/>
                  </a:lnTo>
                  <a:lnTo>
                    <a:pt x="714" y="399"/>
                  </a:lnTo>
                  <a:cubicBezTo>
                    <a:pt x="724" y="393"/>
                    <a:pt x="732" y="381"/>
                    <a:pt x="732" y="368"/>
                  </a:cubicBezTo>
                  <a:cubicBezTo>
                    <a:pt x="732" y="355"/>
                    <a:pt x="725" y="343"/>
                    <a:pt x="714" y="337"/>
                  </a:cubicBezTo>
                  <a:lnTo>
                    <a:pt x="510" y="224"/>
                  </a:lnTo>
                  <a:lnTo>
                    <a:pt x="398" y="20"/>
                  </a:lnTo>
                  <a:cubicBezTo>
                    <a:pt x="392" y="9"/>
                    <a:pt x="38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5375900" y="2232973"/>
              <a:ext cx="81649" cy="81585"/>
            </a:xfrm>
            <a:custGeom>
              <a:avLst/>
              <a:gdLst/>
              <a:ahLst/>
              <a:cxnLst/>
              <a:rect l="l" t="t" r="r" b="b"/>
              <a:pathLst>
                <a:path w="1285" h="1284" extrusionOk="0">
                  <a:moveTo>
                    <a:pt x="644" y="108"/>
                  </a:moveTo>
                  <a:lnTo>
                    <a:pt x="825" y="444"/>
                  </a:lnTo>
                  <a:cubicBezTo>
                    <a:pt x="829" y="451"/>
                    <a:pt x="833" y="454"/>
                    <a:pt x="839" y="458"/>
                  </a:cubicBezTo>
                  <a:lnTo>
                    <a:pt x="1174" y="642"/>
                  </a:lnTo>
                  <a:lnTo>
                    <a:pt x="839" y="824"/>
                  </a:lnTo>
                  <a:cubicBezTo>
                    <a:pt x="833" y="828"/>
                    <a:pt x="829" y="832"/>
                    <a:pt x="825" y="838"/>
                  </a:cubicBezTo>
                  <a:lnTo>
                    <a:pt x="641" y="1174"/>
                  </a:lnTo>
                  <a:lnTo>
                    <a:pt x="459" y="838"/>
                  </a:lnTo>
                  <a:cubicBezTo>
                    <a:pt x="455" y="832"/>
                    <a:pt x="452" y="828"/>
                    <a:pt x="445" y="824"/>
                  </a:cubicBezTo>
                  <a:lnTo>
                    <a:pt x="110" y="640"/>
                  </a:lnTo>
                  <a:lnTo>
                    <a:pt x="445" y="457"/>
                  </a:lnTo>
                  <a:cubicBezTo>
                    <a:pt x="452" y="453"/>
                    <a:pt x="455" y="449"/>
                    <a:pt x="459" y="443"/>
                  </a:cubicBezTo>
                  <a:lnTo>
                    <a:pt x="644" y="108"/>
                  </a:lnTo>
                  <a:close/>
                  <a:moveTo>
                    <a:pt x="644" y="1"/>
                  </a:moveTo>
                  <a:cubicBezTo>
                    <a:pt x="630" y="1"/>
                    <a:pt x="619" y="7"/>
                    <a:pt x="613" y="18"/>
                  </a:cubicBezTo>
                  <a:lnTo>
                    <a:pt x="402" y="401"/>
                  </a:lnTo>
                  <a:lnTo>
                    <a:pt x="18" y="610"/>
                  </a:lnTo>
                  <a:cubicBezTo>
                    <a:pt x="8" y="617"/>
                    <a:pt x="0" y="629"/>
                    <a:pt x="0" y="641"/>
                  </a:cubicBezTo>
                  <a:cubicBezTo>
                    <a:pt x="0" y="655"/>
                    <a:pt x="7" y="666"/>
                    <a:pt x="18" y="672"/>
                  </a:cubicBezTo>
                  <a:lnTo>
                    <a:pt x="401" y="883"/>
                  </a:lnTo>
                  <a:lnTo>
                    <a:pt x="610" y="1266"/>
                  </a:lnTo>
                  <a:cubicBezTo>
                    <a:pt x="616" y="1276"/>
                    <a:pt x="628" y="1284"/>
                    <a:pt x="641" y="1284"/>
                  </a:cubicBezTo>
                  <a:cubicBezTo>
                    <a:pt x="654" y="1284"/>
                    <a:pt x="666" y="1277"/>
                    <a:pt x="673" y="1267"/>
                  </a:cubicBezTo>
                  <a:lnTo>
                    <a:pt x="884" y="884"/>
                  </a:lnTo>
                  <a:lnTo>
                    <a:pt x="1266" y="675"/>
                  </a:lnTo>
                  <a:cubicBezTo>
                    <a:pt x="1277" y="669"/>
                    <a:pt x="1284" y="657"/>
                    <a:pt x="1284" y="644"/>
                  </a:cubicBezTo>
                  <a:cubicBezTo>
                    <a:pt x="1284" y="631"/>
                    <a:pt x="1278" y="619"/>
                    <a:pt x="1266" y="613"/>
                  </a:cubicBezTo>
                  <a:lnTo>
                    <a:pt x="884" y="402"/>
                  </a:lnTo>
                  <a:lnTo>
                    <a:pt x="675" y="18"/>
                  </a:lnTo>
                  <a:cubicBezTo>
                    <a:pt x="668" y="8"/>
                    <a:pt x="656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7783378" y="2360591"/>
              <a:ext cx="73071" cy="73071"/>
            </a:xfrm>
            <a:custGeom>
              <a:avLst/>
              <a:gdLst/>
              <a:ahLst/>
              <a:cxnLst/>
              <a:rect l="l" t="t" r="r" b="b"/>
              <a:pathLst>
                <a:path w="1150" h="1150" extrusionOk="0">
                  <a:moveTo>
                    <a:pt x="576" y="110"/>
                  </a:moveTo>
                  <a:lnTo>
                    <a:pt x="734" y="402"/>
                  </a:lnTo>
                  <a:cubicBezTo>
                    <a:pt x="737" y="408"/>
                    <a:pt x="742" y="413"/>
                    <a:pt x="748" y="416"/>
                  </a:cubicBezTo>
                  <a:lnTo>
                    <a:pt x="1038" y="576"/>
                  </a:lnTo>
                  <a:lnTo>
                    <a:pt x="747" y="734"/>
                  </a:lnTo>
                  <a:cubicBezTo>
                    <a:pt x="741" y="737"/>
                    <a:pt x="736" y="742"/>
                    <a:pt x="732" y="748"/>
                  </a:cubicBezTo>
                  <a:lnTo>
                    <a:pt x="573" y="1038"/>
                  </a:lnTo>
                  <a:lnTo>
                    <a:pt x="415" y="747"/>
                  </a:lnTo>
                  <a:cubicBezTo>
                    <a:pt x="411" y="741"/>
                    <a:pt x="407" y="736"/>
                    <a:pt x="400" y="732"/>
                  </a:cubicBezTo>
                  <a:lnTo>
                    <a:pt x="110" y="573"/>
                  </a:lnTo>
                  <a:lnTo>
                    <a:pt x="402" y="415"/>
                  </a:lnTo>
                  <a:cubicBezTo>
                    <a:pt x="408" y="410"/>
                    <a:pt x="413" y="407"/>
                    <a:pt x="416" y="400"/>
                  </a:cubicBezTo>
                  <a:lnTo>
                    <a:pt x="576" y="110"/>
                  </a:lnTo>
                  <a:close/>
                  <a:moveTo>
                    <a:pt x="577" y="1"/>
                  </a:moveTo>
                  <a:cubicBezTo>
                    <a:pt x="564" y="1"/>
                    <a:pt x="553" y="8"/>
                    <a:pt x="545" y="19"/>
                  </a:cubicBezTo>
                  <a:lnTo>
                    <a:pt x="359" y="358"/>
                  </a:lnTo>
                  <a:lnTo>
                    <a:pt x="19" y="541"/>
                  </a:lnTo>
                  <a:cubicBezTo>
                    <a:pt x="9" y="549"/>
                    <a:pt x="1" y="560"/>
                    <a:pt x="1" y="573"/>
                  </a:cubicBezTo>
                  <a:cubicBezTo>
                    <a:pt x="1" y="586"/>
                    <a:pt x="8" y="597"/>
                    <a:pt x="19" y="605"/>
                  </a:cubicBezTo>
                  <a:lnTo>
                    <a:pt x="358" y="791"/>
                  </a:lnTo>
                  <a:lnTo>
                    <a:pt x="542" y="1131"/>
                  </a:lnTo>
                  <a:cubicBezTo>
                    <a:pt x="549" y="1141"/>
                    <a:pt x="560" y="1149"/>
                    <a:pt x="573" y="1149"/>
                  </a:cubicBezTo>
                  <a:cubicBezTo>
                    <a:pt x="586" y="1149"/>
                    <a:pt x="597" y="1141"/>
                    <a:pt x="605" y="1131"/>
                  </a:cubicBezTo>
                  <a:lnTo>
                    <a:pt x="791" y="792"/>
                  </a:lnTo>
                  <a:lnTo>
                    <a:pt x="1131" y="608"/>
                  </a:lnTo>
                  <a:cubicBezTo>
                    <a:pt x="1141" y="601"/>
                    <a:pt x="1149" y="590"/>
                    <a:pt x="1149" y="577"/>
                  </a:cubicBezTo>
                  <a:cubicBezTo>
                    <a:pt x="1149" y="564"/>
                    <a:pt x="1142" y="553"/>
                    <a:pt x="1131" y="545"/>
                  </a:cubicBezTo>
                  <a:lnTo>
                    <a:pt x="792" y="359"/>
                  </a:lnTo>
                  <a:lnTo>
                    <a:pt x="608" y="19"/>
                  </a:lnTo>
                  <a:cubicBezTo>
                    <a:pt x="601" y="9"/>
                    <a:pt x="590" y="1"/>
                    <a:pt x="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7742522" y="2699442"/>
              <a:ext cx="81585" cy="81585"/>
            </a:xfrm>
            <a:custGeom>
              <a:avLst/>
              <a:gdLst/>
              <a:ahLst/>
              <a:cxnLst/>
              <a:rect l="l" t="t" r="r" b="b"/>
              <a:pathLst>
                <a:path w="1284" h="1284" extrusionOk="0">
                  <a:moveTo>
                    <a:pt x="644" y="110"/>
                  </a:moveTo>
                  <a:lnTo>
                    <a:pt x="825" y="445"/>
                  </a:lnTo>
                  <a:cubicBezTo>
                    <a:pt x="829" y="451"/>
                    <a:pt x="834" y="455"/>
                    <a:pt x="840" y="458"/>
                  </a:cubicBezTo>
                  <a:lnTo>
                    <a:pt x="1175" y="643"/>
                  </a:lnTo>
                  <a:lnTo>
                    <a:pt x="840" y="825"/>
                  </a:lnTo>
                  <a:cubicBezTo>
                    <a:pt x="834" y="828"/>
                    <a:pt x="829" y="832"/>
                    <a:pt x="825" y="838"/>
                  </a:cubicBezTo>
                  <a:lnTo>
                    <a:pt x="642" y="1173"/>
                  </a:lnTo>
                  <a:lnTo>
                    <a:pt x="460" y="838"/>
                  </a:lnTo>
                  <a:cubicBezTo>
                    <a:pt x="456" y="832"/>
                    <a:pt x="452" y="829"/>
                    <a:pt x="445" y="825"/>
                  </a:cubicBezTo>
                  <a:lnTo>
                    <a:pt x="111" y="640"/>
                  </a:lnTo>
                  <a:lnTo>
                    <a:pt x="445" y="458"/>
                  </a:lnTo>
                  <a:cubicBezTo>
                    <a:pt x="452" y="455"/>
                    <a:pt x="456" y="451"/>
                    <a:pt x="460" y="445"/>
                  </a:cubicBezTo>
                  <a:lnTo>
                    <a:pt x="644" y="110"/>
                  </a:lnTo>
                  <a:close/>
                  <a:moveTo>
                    <a:pt x="643" y="1"/>
                  </a:moveTo>
                  <a:cubicBezTo>
                    <a:pt x="630" y="1"/>
                    <a:pt x="618" y="7"/>
                    <a:pt x="611" y="19"/>
                  </a:cubicBezTo>
                  <a:lnTo>
                    <a:pt x="402" y="401"/>
                  </a:lnTo>
                  <a:lnTo>
                    <a:pt x="19" y="611"/>
                  </a:lnTo>
                  <a:cubicBezTo>
                    <a:pt x="8" y="617"/>
                    <a:pt x="0" y="629"/>
                    <a:pt x="0" y="642"/>
                  </a:cubicBezTo>
                  <a:cubicBezTo>
                    <a:pt x="0" y="655"/>
                    <a:pt x="7" y="666"/>
                    <a:pt x="19" y="673"/>
                  </a:cubicBezTo>
                  <a:lnTo>
                    <a:pt x="402" y="883"/>
                  </a:lnTo>
                  <a:lnTo>
                    <a:pt x="610" y="1266"/>
                  </a:lnTo>
                  <a:cubicBezTo>
                    <a:pt x="617" y="1276"/>
                    <a:pt x="628" y="1283"/>
                    <a:pt x="642" y="1283"/>
                  </a:cubicBezTo>
                  <a:cubicBezTo>
                    <a:pt x="654" y="1283"/>
                    <a:pt x="666" y="1276"/>
                    <a:pt x="673" y="1266"/>
                  </a:cubicBezTo>
                  <a:lnTo>
                    <a:pt x="882" y="883"/>
                  </a:lnTo>
                  <a:lnTo>
                    <a:pt x="1265" y="674"/>
                  </a:lnTo>
                  <a:cubicBezTo>
                    <a:pt x="1276" y="668"/>
                    <a:pt x="1284" y="656"/>
                    <a:pt x="1284" y="643"/>
                  </a:cubicBezTo>
                  <a:cubicBezTo>
                    <a:pt x="1284" y="630"/>
                    <a:pt x="1277" y="618"/>
                    <a:pt x="1265" y="612"/>
                  </a:cubicBezTo>
                  <a:lnTo>
                    <a:pt x="882" y="401"/>
                  </a:lnTo>
                  <a:lnTo>
                    <a:pt x="674" y="19"/>
                  </a:lnTo>
                  <a:cubicBezTo>
                    <a:pt x="667" y="8"/>
                    <a:pt x="656" y="1"/>
                    <a:pt x="643" y="1"/>
                  </a:cubicBez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6012551" y="2028920"/>
              <a:ext cx="64" cy="25035"/>
            </a:xfrm>
            <a:custGeom>
              <a:avLst/>
              <a:gdLst/>
              <a:ahLst/>
              <a:cxnLst/>
              <a:rect l="l" t="t" r="r" b="b"/>
              <a:pathLst>
                <a:path w="1" h="394" extrusionOk="0">
                  <a:moveTo>
                    <a:pt x="1" y="0"/>
                  </a:moveTo>
                  <a:lnTo>
                    <a:pt x="1" y="39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6010391" y="2026823"/>
              <a:ext cx="4511" cy="29483"/>
            </a:xfrm>
            <a:custGeom>
              <a:avLst/>
              <a:gdLst/>
              <a:ahLst/>
              <a:cxnLst/>
              <a:rect l="l" t="t" r="r" b="b"/>
              <a:pathLst>
                <a:path w="71" h="464" extrusionOk="0">
                  <a:moveTo>
                    <a:pt x="35" y="0"/>
                  </a:moveTo>
                  <a:cubicBezTo>
                    <a:pt x="16" y="0"/>
                    <a:pt x="1" y="16"/>
                    <a:pt x="1" y="36"/>
                  </a:cubicBezTo>
                  <a:lnTo>
                    <a:pt x="1" y="428"/>
                  </a:lnTo>
                  <a:cubicBezTo>
                    <a:pt x="1" y="448"/>
                    <a:pt x="16" y="463"/>
                    <a:pt x="35" y="463"/>
                  </a:cubicBezTo>
                  <a:cubicBezTo>
                    <a:pt x="55" y="463"/>
                    <a:pt x="70" y="448"/>
                    <a:pt x="70" y="428"/>
                  </a:cubicBezTo>
                  <a:lnTo>
                    <a:pt x="70" y="36"/>
                  </a:lnTo>
                  <a:cubicBezTo>
                    <a:pt x="70" y="16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6012551" y="2093158"/>
              <a:ext cx="64" cy="25035"/>
            </a:xfrm>
            <a:custGeom>
              <a:avLst/>
              <a:gdLst/>
              <a:ahLst/>
              <a:cxnLst/>
              <a:rect l="l" t="t" r="r" b="b"/>
              <a:pathLst>
                <a:path w="1" h="394" extrusionOk="0">
                  <a:moveTo>
                    <a:pt x="1" y="0"/>
                  </a:moveTo>
                  <a:lnTo>
                    <a:pt x="1" y="39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6010391" y="2091061"/>
              <a:ext cx="4511" cy="29419"/>
            </a:xfrm>
            <a:custGeom>
              <a:avLst/>
              <a:gdLst/>
              <a:ahLst/>
              <a:cxnLst/>
              <a:rect l="l" t="t" r="r" b="b"/>
              <a:pathLst>
                <a:path w="71" h="463" extrusionOk="0">
                  <a:moveTo>
                    <a:pt x="35" y="0"/>
                  </a:moveTo>
                  <a:cubicBezTo>
                    <a:pt x="16" y="0"/>
                    <a:pt x="1" y="16"/>
                    <a:pt x="1" y="34"/>
                  </a:cubicBezTo>
                  <a:lnTo>
                    <a:pt x="1" y="428"/>
                  </a:lnTo>
                  <a:cubicBezTo>
                    <a:pt x="1" y="447"/>
                    <a:pt x="16" y="463"/>
                    <a:pt x="35" y="463"/>
                  </a:cubicBezTo>
                  <a:cubicBezTo>
                    <a:pt x="55" y="463"/>
                    <a:pt x="70" y="446"/>
                    <a:pt x="70" y="428"/>
                  </a:cubicBezTo>
                  <a:lnTo>
                    <a:pt x="70" y="34"/>
                  </a:lnTo>
                  <a:cubicBezTo>
                    <a:pt x="70" y="16"/>
                    <a:pt x="55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6032248" y="2073524"/>
              <a:ext cx="25035" cy="64"/>
            </a:xfrm>
            <a:custGeom>
              <a:avLst/>
              <a:gdLst/>
              <a:ahLst/>
              <a:cxnLst/>
              <a:rect l="l" t="t" r="r" b="b"/>
              <a:pathLst>
                <a:path w="394" h="1" extrusionOk="0">
                  <a:moveTo>
                    <a:pt x="39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6029961" y="2071364"/>
              <a:ext cx="29610" cy="4511"/>
            </a:xfrm>
            <a:custGeom>
              <a:avLst/>
              <a:gdLst/>
              <a:ahLst/>
              <a:cxnLst/>
              <a:rect l="l" t="t" r="r" b="b"/>
              <a:pathLst>
                <a:path w="466" h="71" extrusionOk="0">
                  <a:moveTo>
                    <a:pt x="36" y="1"/>
                  </a:moveTo>
                  <a:cubicBezTo>
                    <a:pt x="16" y="1"/>
                    <a:pt x="1" y="16"/>
                    <a:pt x="1" y="36"/>
                  </a:cubicBezTo>
                  <a:cubicBezTo>
                    <a:pt x="1" y="56"/>
                    <a:pt x="16" y="70"/>
                    <a:pt x="36" y="70"/>
                  </a:cubicBezTo>
                  <a:lnTo>
                    <a:pt x="429" y="70"/>
                  </a:lnTo>
                  <a:cubicBezTo>
                    <a:pt x="448" y="70"/>
                    <a:pt x="466" y="54"/>
                    <a:pt x="464" y="36"/>
                  </a:cubicBezTo>
                  <a:cubicBezTo>
                    <a:pt x="464" y="16"/>
                    <a:pt x="448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5968010" y="2073524"/>
              <a:ext cx="25035" cy="64"/>
            </a:xfrm>
            <a:custGeom>
              <a:avLst/>
              <a:gdLst/>
              <a:ahLst/>
              <a:cxnLst/>
              <a:rect l="l" t="t" r="r" b="b"/>
              <a:pathLst>
                <a:path w="394" h="1" extrusionOk="0">
                  <a:moveTo>
                    <a:pt x="394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5965787" y="2071364"/>
              <a:ext cx="29546" cy="4511"/>
            </a:xfrm>
            <a:custGeom>
              <a:avLst/>
              <a:gdLst/>
              <a:ahLst/>
              <a:cxnLst/>
              <a:rect l="l" t="t" r="r" b="b"/>
              <a:pathLst>
                <a:path w="465" h="71" extrusionOk="0">
                  <a:moveTo>
                    <a:pt x="35" y="1"/>
                  </a:moveTo>
                  <a:cubicBezTo>
                    <a:pt x="16" y="1"/>
                    <a:pt x="0" y="16"/>
                    <a:pt x="0" y="36"/>
                  </a:cubicBezTo>
                  <a:cubicBezTo>
                    <a:pt x="0" y="56"/>
                    <a:pt x="16" y="70"/>
                    <a:pt x="35" y="70"/>
                  </a:cubicBezTo>
                  <a:lnTo>
                    <a:pt x="429" y="70"/>
                  </a:lnTo>
                  <a:cubicBezTo>
                    <a:pt x="448" y="70"/>
                    <a:pt x="465" y="54"/>
                    <a:pt x="464" y="36"/>
                  </a:cubicBezTo>
                  <a:cubicBezTo>
                    <a:pt x="464" y="16"/>
                    <a:pt x="448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5980972" y="2087312"/>
              <a:ext cx="17791" cy="17855"/>
            </a:xfrm>
            <a:custGeom>
              <a:avLst/>
              <a:gdLst/>
              <a:ahLst/>
              <a:cxnLst/>
              <a:rect l="l" t="t" r="r" b="b"/>
              <a:pathLst>
                <a:path w="280" h="281" extrusionOk="0">
                  <a:moveTo>
                    <a:pt x="1" y="280"/>
                  </a:moveTo>
                  <a:lnTo>
                    <a:pt x="28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5978558" y="2085152"/>
              <a:ext cx="22747" cy="22239"/>
            </a:xfrm>
            <a:custGeom>
              <a:avLst/>
              <a:gdLst/>
              <a:ahLst/>
              <a:cxnLst/>
              <a:rect l="l" t="t" r="r" b="b"/>
              <a:pathLst>
                <a:path w="358" h="350" extrusionOk="0">
                  <a:moveTo>
                    <a:pt x="317" y="0"/>
                  </a:moveTo>
                  <a:cubicBezTo>
                    <a:pt x="308" y="0"/>
                    <a:pt x="299" y="4"/>
                    <a:pt x="292" y="11"/>
                  </a:cubicBezTo>
                  <a:lnTo>
                    <a:pt x="15" y="288"/>
                  </a:lnTo>
                  <a:cubicBezTo>
                    <a:pt x="0" y="303"/>
                    <a:pt x="0" y="324"/>
                    <a:pt x="15" y="339"/>
                  </a:cubicBezTo>
                  <a:cubicBezTo>
                    <a:pt x="21" y="345"/>
                    <a:pt x="30" y="349"/>
                    <a:pt x="40" y="349"/>
                  </a:cubicBezTo>
                  <a:cubicBezTo>
                    <a:pt x="48" y="349"/>
                    <a:pt x="57" y="346"/>
                    <a:pt x="66" y="339"/>
                  </a:cubicBezTo>
                  <a:lnTo>
                    <a:pt x="343" y="61"/>
                  </a:lnTo>
                  <a:cubicBezTo>
                    <a:pt x="357" y="47"/>
                    <a:pt x="357" y="25"/>
                    <a:pt x="343" y="11"/>
                  </a:cubicBezTo>
                  <a:cubicBezTo>
                    <a:pt x="336" y="4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6026403" y="2042009"/>
              <a:ext cx="17791" cy="17791"/>
            </a:xfrm>
            <a:custGeom>
              <a:avLst/>
              <a:gdLst/>
              <a:ahLst/>
              <a:cxnLst/>
              <a:rect l="l" t="t" r="r" b="b"/>
              <a:pathLst>
                <a:path w="280" h="280" extrusionOk="0">
                  <a:moveTo>
                    <a:pt x="1" y="279"/>
                  </a:moveTo>
                  <a:lnTo>
                    <a:pt x="28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6023988" y="2039722"/>
              <a:ext cx="22747" cy="22239"/>
            </a:xfrm>
            <a:custGeom>
              <a:avLst/>
              <a:gdLst/>
              <a:ahLst/>
              <a:cxnLst/>
              <a:rect l="l" t="t" r="r" b="b"/>
              <a:pathLst>
                <a:path w="358" h="350" extrusionOk="0">
                  <a:moveTo>
                    <a:pt x="317" y="0"/>
                  </a:moveTo>
                  <a:cubicBezTo>
                    <a:pt x="308" y="0"/>
                    <a:pt x="299" y="4"/>
                    <a:pt x="292" y="11"/>
                  </a:cubicBezTo>
                  <a:lnTo>
                    <a:pt x="15" y="289"/>
                  </a:lnTo>
                  <a:cubicBezTo>
                    <a:pt x="0" y="303"/>
                    <a:pt x="0" y="325"/>
                    <a:pt x="15" y="339"/>
                  </a:cubicBezTo>
                  <a:cubicBezTo>
                    <a:pt x="21" y="346"/>
                    <a:pt x="30" y="349"/>
                    <a:pt x="39" y="349"/>
                  </a:cubicBezTo>
                  <a:cubicBezTo>
                    <a:pt x="48" y="349"/>
                    <a:pt x="57" y="347"/>
                    <a:pt x="65" y="339"/>
                  </a:cubicBezTo>
                  <a:lnTo>
                    <a:pt x="343" y="62"/>
                  </a:lnTo>
                  <a:cubicBezTo>
                    <a:pt x="357" y="47"/>
                    <a:pt x="357" y="26"/>
                    <a:pt x="343" y="11"/>
                  </a:cubicBezTo>
                  <a:cubicBezTo>
                    <a:pt x="336" y="4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5980972" y="2042009"/>
              <a:ext cx="17791" cy="17791"/>
            </a:xfrm>
            <a:custGeom>
              <a:avLst/>
              <a:gdLst/>
              <a:ahLst/>
              <a:cxnLst/>
              <a:rect l="l" t="t" r="r" b="b"/>
              <a:pathLst>
                <a:path w="280" h="280" extrusionOk="0">
                  <a:moveTo>
                    <a:pt x="1" y="1"/>
                  </a:moveTo>
                  <a:lnTo>
                    <a:pt x="280" y="27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5978621" y="2039722"/>
              <a:ext cx="22747" cy="22239"/>
            </a:xfrm>
            <a:custGeom>
              <a:avLst/>
              <a:gdLst/>
              <a:ahLst/>
              <a:cxnLst/>
              <a:rect l="l" t="t" r="r" b="b"/>
              <a:pathLst>
                <a:path w="358" h="350" extrusionOk="0">
                  <a:moveTo>
                    <a:pt x="40" y="0"/>
                  </a:moveTo>
                  <a:cubicBezTo>
                    <a:pt x="31" y="0"/>
                    <a:pt x="22" y="4"/>
                    <a:pt x="15" y="11"/>
                  </a:cubicBezTo>
                  <a:cubicBezTo>
                    <a:pt x="0" y="26"/>
                    <a:pt x="0" y="47"/>
                    <a:pt x="15" y="62"/>
                  </a:cubicBezTo>
                  <a:lnTo>
                    <a:pt x="293" y="339"/>
                  </a:lnTo>
                  <a:cubicBezTo>
                    <a:pt x="299" y="346"/>
                    <a:pt x="309" y="349"/>
                    <a:pt x="317" y="349"/>
                  </a:cubicBezTo>
                  <a:cubicBezTo>
                    <a:pt x="326" y="349"/>
                    <a:pt x="336" y="347"/>
                    <a:pt x="343" y="339"/>
                  </a:cubicBezTo>
                  <a:cubicBezTo>
                    <a:pt x="357" y="325"/>
                    <a:pt x="357" y="303"/>
                    <a:pt x="343" y="289"/>
                  </a:cubicBezTo>
                  <a:lnTo>
                    <a:pt x="66" y="11"/>
                  </a:lnTo>
                  <a:cubicBezTo>
                    <a:pt x="58" y="4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6026403" y="2087312"/>
              <a:ext cx="17791" cy="17855"/>
            </a:xfrm>
            <a:custGeom>
              <a:avLst/>
              <a:gdLst/>
              <a:ahLst/>
              <a:cxnLst/>
              <a:rect l="l" t="t" r="r" b="b"/>
              <a:pathLst>
                <a:path w="280" h="281" extrusionOk="0">
                  <a:moveTo>
                    <a:pt x="1" y="1"/>
                  </a:moveTo>
                  <a:lnTo>
                    <a:pt x="280" y="28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6024052" y="2085152"/>
              <a:ext cx="22747" cy="22239"/>
            </a:xfrm>
            <a:custGeom>
              <a:avLst/>
              <a:gdLst/>
              <a:ahLst/>
              <a:cxnLst/>
              <a:rect l="l" t="t" r="r" b="b"/>
              <a:pathLst>
                <a:path w="358" h="350" extrusionOk="0">
                  <a:moveTo>
                    <a:pt x="40" y="0"/>
                  </a:moveTo>
                  <a:cubicBezTo>
                    <a:pt x="31" y="0"/>
                    <a:pt x="22" y="4"/>
                    <a:pt x="15" y="11"/>
                  </a:cubicBezTo>
                  <a:cubicBezTo>
                    <a:pt x="0" y="25"/>
                    <a:pt x="0" y="47"/>
                    <a:pt x="15" y="61"/>
                  </a:cubicBezTo>
                  <a:lnTo>
                    <a:pt x="292" y="339"/>
                  </a:lnTo>
                  <a:cubicBezTo>
                    <a:pt x="299" y="345"/>
                    <a:pt x="308" y="349"/>
                    <a:pt x="317" y="349"/>
                  </a:cubicBezTo>
                  <a:cubicBezTo>
                    <a:pt x="326" y="349"/>
                    <a:pt x="336" y="346"/>
                    <a:pt x="343" y="339"/>
                  </a:cubicBezTo>
                  <a:cubicBezTo>
                    <a:pt x="357" y="324"/>
                    <a:pt x="357" y="303"/>
                    <a:pt x="343" y="288"/>
                  </a:cubicBezTo>
                  <a:lnTo>
                    <a:pt x="66" y="11"/>
                  </a:lnTo>
                  <a:cubicBezTo>
                    <a:pt x="59" y="4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175857" y="2399350"/>
              <a:ext cx="64" cy="25098"/>
            </a:xfrm>
            <a:custGeom>
              <a:avLst/>
              <a:gdLst/>
              <a:ahLst/>
              <a:cxnLst/>
              <a:rect l="l" t="t" r="r" b="b"/>
              <a:pathLst>
                <a:path w="1" h="395" extrusionOk="0">
                  <a:moveTo>
                    <a:pt x="1" y="1"/>
                  </a:moveTo>
                  <a:lnTo>
                    <a:pt x="1" y="39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8173633" y="2397189"/>
              <a:ext cx="4575" cy="29546"/>
            </a:xfrm>
            <a:custGeom>
              <a:avLst/>
              <a:gdLst/>
              <a:ahLst/>
              <a:cxnLst/>
              <a:rect l="l" t="t" r="r" b="b"/>
              <a:pathLst>
                <a:path w="72" h="465" extrusionOk="0">
                  <a:moveTo>
                    <a:pt x="36" y="1"/>
                  </a:moveTo>
                  <a:cubicBezTo>
                    <a:pt x="16" y="1"/>
                    <a:pt x="0" y="16"/>
                    <a:pt x="0" y="36"/>
                  </a:cubicBezTo>
                  <a:lnTo>
                    <a:pt x="0" y="429"/>
                  </a:lnTo>
                  <a:cubicBezTo>
                    <a:pt x="0" y="449"/>
                    <a:pt x="16" y="464"/>
                    <a:pt x="36" y="464"/>
                  </a:cubicBezTo>
                  <a:cubicBezTo>
                    <a:pt x="54" y="464"/>
                    <a:pt x="72" y="447"/>
                    <a:pt x="70" y="429"/>
                  </a:cubicBezTo>
                  <a:lnTo>
                    <a:pt x="70" y="36"/>
                  </a:lnTo>
                  <a:cubicBezTo>
                    <a:pt x="70" y="16"/>
                    <a:pt x="5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8175857" y="2463587"/>
              <a:ext cx="64" cy="24971"/>
            </a:xfrm>
            <a:custGeom>
              <a:avLst/>
              <a:gdLst/>
              <a:ahLst/>
              <a:cxnLst/>
              <a:rect l="l" t="t" r="r" b="b"/>
              <a:pathLst>
                <a:path w="1" h="393" extrusionOk="0">
                  <a:moveTo>
                    <a:pt x="1" y="1"/>
                  </a:moveTo>
                  <a:lnTo>
                    <a:pt x="1" y="39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8173633" y="2461363"/>
              <a:ext cx="4575" cy="29483"/>
            </a:xfrm>
            <a:custGeom>
              <a:avLst/>
              <a:gdLst/>
              <a:ahLst/>
              <a:cxnLst/>
              <a:rect l="l" t="t" r="r" b="b"/>
              <a:pathLst>
                <a:path w="72" h="464" extrusionOk="0"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lnTo>
                    <a:pt x="0" y="428"/>
                  </a:lnTo>
                  <a:cubicBezTo>
                    <a:pt x="0" y="448"/>
                    <a:pt x="16" y="463"/>
                    <a:pt x="36" y="463"/>
                  </a:cubicBezTo>
                  <a:cubicBezTo>
                    <a:pt x="54" y="463"/>
                    <a:pt x="72" y="448"/>
                    <a:pt x="70" y="428"/>
                  </a:cubicBezTo>
                  <a:lnTo>
                    <a:pt x="70" y="36"/>
                  </a:lnTo>
                  <a:cubicBezTo>
                    <a:pt x="70" y="16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8195427" y="2443954"/>
              <a:ext cx="25098" cy="64"/>
            </a:xfrm>
            <a:custGeom>
              <a:avLst/>
              <a:gdLst/>
              <a:ahLst/>
              <a:cxnLst/>
              <a:rect l="l" t="t" r="r" b="b"/>
              <a:pathLst>
                <a:path w="395" h="1" extrusionOk="0">
                  <a:moveTo>
                    <a:pt x="394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8193203" y="2441730"/>
              <a:ext cx="29610" cy="4511"/>
            </a:xfrm>
            <a:custGeom>
              <a:avLst/>
              <a:gdLst/>
              <a:ahLst/>
              <a:cxnLst/>
              <a:rect l="l" t="t" r="r" b="b"/>
              <a:pathLst>
                <a:path w="466" h="71" extrusionOk="0">
                  <a:moveTo>
                    <a:pt x="36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5"/>
                    <a:pt x="16" y="71"/>
                    <a:pt x="36" y="71"/>
                  </a:cubicBezTo>
                  <a:lnTo>
                    <a:pt x="429" y="71"/>
                  </a:lnTo>
                  <a:cubicBezTo>
                    <a:pt x="450" y="71"/>
                    <a:pt x="465" y="55"/>
                    <a:pt x="464" y="35"/>
                  </a:cubicBezTo>
                  <a:cubicBezTo>
                    <a:pt x="464" y="16"/>
                    <a:pt x="44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8131189" y="2443954"/>
              <a:ext cx="25098" cy="64"/>
            </a:xfrm>
            <a:custGeom>
              <a:avLst/>
              <a:gdLst/>
              <a:ahLst/>
              <a:cxnLst/>
              <a:rect l="l" t="t" r="r" b="b"/>
              <a:pathLst>
                <a:path w="395" h="1" extrusionOk="0">
                  <a:moveTo>
                    <a:pt x="394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8129029" y="2441730"/>
              <a:ext cx="29546" cy="4511"/>
            </a:xfrm>
            <a:custGeom>
              <a:avLst/>
              <a:gdLst/>
              <a:ahLst/>
              <a:cxnLst/>
              <a:rect l="l" t="t" r="r" b="b"/>
              <a:pathLst>
                <a:path w="465" h="71" extrusionOk="0">
                  <a:moveTo>
                    <a:pt x="35" y="0"/>
                  </a:moveTo>
                  <a:cubicBezTo>
                    <a:pt x="16" y="0"/>
                    <a:pt x="1" y="16"/>
                    <a:pt x="1" y="35"/>
                  </a:cubicBezTo>
                  <a:cubicBezTo>
                    <a:pt x="1" y="55"/>
                    <a:pt x="16" y="71"/>
                    <a:pt x="35" y="71"/>
                  </a:cubicBezTo>
                  <a:lnTo>
                    <a:pt x="428" y="71"/>
                  </a:lnTo>
                  <a:cubicBezTo>
                    <a:pt x="449" y="71"/>
                    <a:pt x="465" y="55"/>
                    <a:pt x="464" y="35"/>
                  </a:cubicBezTo>
                  <a:cubicBezTo>
                    <a:pt x="464" y="16"/>
                    <a:pt x="448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8144342" y="2457805"/>
              <a:ext cx="17664" cy="17791"/>
            </a:xfrm>
            <a:custGeom>
              <a:avLst/>
              <a:gdLst/>
              <a:ahLst/>
              <a:cxnLst/>
              <a:rect l="l" t="t" r="r" b="b"/>
              <a:pathLst>
                <a:path w="278" h="280" extrusionOk="0">
                  <a:moveTo>
                    <a:pt x="0" y="279"/>
                  </a:moveTo>
                  <a:lnTo>
                    <a:pt x="27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8141927" y="2455581"/>
              <a:ext cx="22684" cy="22239"/>
            </a:xfrm>
            <a:custGeom>
              <a:avLst/>
              <a:gdLst/>
              <a:ahLst/>
              <a:cxnLst/>
              <a:rect l="l" t="t" r="r" b="b"/>
              <a:pathLst>
                <a:path w="357" h="350" extrusionOk="0">
                  <a:moveTo>
                    <a:pt x="317" y="0"/>
                  </a:moveTo>
                  <a:cubicBezTo>
                    <a:pt x="308" y="0"/>
                    <a:pt x="299" y="4"/>
                    <a:pt x="292" y="10"/>
                  </a:cubicBezTo>
                  <a:lnTo>
                    <a:pt x="14" y="288"/>
                  </a:lnTo>
                  <a:cubicBezTo>
                    <a:pt x="0" y="303"/>
                    <a:pt x="0" y="325"/>
                    <a:pt x="14" y="339"/>
                  </a:cubicBezTo>
                  <a:cubicBezTo>
                    <a:pt x="21" y="346"/>
                    <a:pt x="29" y="350"/>
                    <a:pt x="38" y="350"/>
                  </a:cubicBezTo>
                  <a:cubicBezTo>
                    <a:pt x="48" y="350"/>
                    <a:pt x="57" y="346"/>
                    <a:pt x="64" y="339"/>
                  </a:cubicBezTo>
                  <a:lnTo>
                    <a:pt x="343" y="61"/>
                  </a:lnTo>
                  <a:cubicBezTo>
                    <a:pt x="356" y="47"/>
                    <a:pt x="356" y="25"/>
                    <a:pt x="343" y="10"/>
                  </a:cubicBezTo>
                  <a:cubicBezTo>
                    <a:pt x="335" y="4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8189709" y="2412375"/>
              <a:ext cx="17728" cy="17791"/>
            </a:xfrm>
            <a:custGeom>
              <a:avLst/>
              <a:gdLst/>
              <a:ahLst/>
              <a:cxnLst/>
              <a:rect l="l" t="t" r="r" b="b"/>
              <a:pathLst>
                <a:path w="279" h="280" extrusionOk="0">
                  <a:moveTo>
                    <a:pt x="0" y="279"/>
                  </a:moveTo>
                  <a:lnTo>
                    <a:pt x="27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8187231" y="2410151"/>
              <a:ext cx="22747" cy="22239"/>
            </a:xfrm>
            <a:custGeom>
              <a:avLst/>
              <a:gdLst/>
              <a:ahLst/>
              <a:cxnLst/>
              <a:rect l="l" t="t" r="r" b="b"/>
              <a:pathLst>
                <a:path w="358" h="350" extrusionOk="0">
                  <a:moveTo>
                    <a:pt x="317" y="0"/>
                  </a:moveTo>
                  <a:cubicBezTo>
                    <a:pt x="308" y="0"/>
                    <a:pt x="299" y="4"/>
                    <a:pt x="292" y="10"/>
                  </a:cubicBezTo>
                  <a:lnTo>
                    <a:pt x="15" y="288"/>
                  </a:lnTo>
                  <a:cubicBezTo>
                    <a:pt x="0" y="303"/>
                    <a:pt x="0" y="325"/>
                    <a:pt x="15" y="339"/>
                  </a:cubicBezTo>
                  <a:cubicBezTo>
                    <a:pt x="21" y="346"/>
                    <a:pt x="30" y="350"/>
                    <a:pt x="39" y="350"/>
                  </a:cubicBezTo>
                  <a:cubicBezTo>
                    <a:pt x="48" y="350"/>
                    <a:pt x="58" y="347"/>
                    <a:pt x="65" y="339"/>
                  </a:cubicBezTo>
                  <a:lnTo>
                    <a:pt x="342" y="61"/>
                  </a:lnTo>
                  <a:cubicBezTo>
                    <a:pt x="357" y="47"/>
                    <a:pt x="357" y="25"/>
                    <a:pt x="342" y="10"/>
                  </a:cubicBezTo>
                  <a:cubicBezTo>
                    <a:pt x="335" y="4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8144342" y="2412375"/>
              <a:ext cx="17664" cy="17791"/>
            </a:xfrm>
            <a:custGeom>
              <a:avLst/>
              <a:gdLst/>
              <a:ahLst/>
              <a:cxnLst/>
              <a:rect l="l" t="t" r="r" b="b"/>
              <a:pathLst>
                <a:path w="278" h="280" extrusionOk="0">
                  <a:moveTo>
                    <a:pt x="0" y="0"/>
                  </a:moveTo>
                  <a:lnTo>
                    <a:pt x="278" y="27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8141927" y="2410151"/>
              <a:ext cx="22684" cy="22239"/>
            </a:xfrm>
            <a:custGeom>
              <a:avLst/>
              <a:gdLst/>
              <a:ahLst/>
              <a:cxnLst/>
              <a:rect l="l" t="t" r="r" b="b"/>
              <a:pathLst>
                <a:path w="357" h="350" extrusionOk="0">
                  <a:moveTo>
                    <a:pt x="39" y="0"/>
                  </a:moveTo>
                  <a:cubicBezTo>
                    <a:pt x="30" y="0"/>
                    <a:pt x="21" y="4"/>
                    <a:pt x="14" y="10"/>
                  </a:cubicBezTo>
                  <a:cubicBezTo>
                    <a:pt x="0" y="25"/>
                    <a:pt x="0" y="47"/>
                    <a:pt x="14" y="61"/>
                  </a:cubicBezTo>
                  <a:lnTo>
                    <a:pt x="292" y="339"/>
                  </a:lnTo>
                  <a:cubicBezTo>
                    <a:pt x="298" y="346"/>
                    <a:pt x="307" y="350"/>
                    <a:pt x="317" y="350"/>
                  </a:cubicBezTo>
                  <a:cubicBezTo>
                    <a:pt x="325" y="350"/>
                    <a:pt x="334" y="347"/>
                    <a:pt x="343" y="339"/>
                  </a:cubicBezTo>
                  <a:cubicBezTo>
                    <a:pt x="356" y="325"/>
                    <a:pt x="356" y="303"/>
                    <a:pt x="343" y="288"/>
                  </a:cubicBezTo>
                  <a:lnTo>
                    <a:pt x="64" y="10"/>
                  </a:ln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8189709" y="2457805"/>
              <a:ext cx="17728" cy="17791"/>
            </a:xfrm>
            <a:custGeom>
              <a:avLst/>
              <a:gdLst/>
              <a:ahLst/>
              <a:cxnLst/>
              <a:rect l="l" t="t" r="r" b="b"/>
              <a:pathLst>
                <a:path w="279" h="280" extrusionOk="0">
                  <a:moveTo>
                    <a:pt x="0" y="0"/>
                  </a:moveTo>
                  <a:lnTo>
                    <a:pt x="279" y="27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2"/>
            <p:cNvSpPr/>
            <p:nvPr/>
          </p:nvSpPr>
          <p:spPr>
            <a:xfrm>
              <a:off x="8187294" y="2455581"/>
              <a:ext cx="22747" cy="22239"/>
            </a:xfrm>
            <a:custGeom>
              <a:avLst/>
              <a:gdLst/>
              <a:ahLst/>
              <a:cxnLst/>
              <a:rect l="l" t="t" r="r" b="b"/>
              <a:pathLst>
                <a:path w="358" h="350" extrusionOk="0">
                  <a:moveTo>
                    <a:pt x="40" y="0"/>
                  </a:moveTo>
                  <a:cubicBezTo>
                    <a:pt x="31" y="0"/>
                    <a:pt x="22" y="4"/>
                    <a:pt x="15" y="10"/>
                  </a:cubicBezTo>
                  <a:cubicBezTo>
                    <a:pt x="0" y="25"/>
                    <a:pt x="0" y="47"/>
                    <a:pt x="15" y="61"/>
                  </a:cubicBezTo>
                  <a:lnTo>
                    <a:pt x="293" y="339"/>
                  </a:lnTo>
                  <a:cubicBezTo>
                    <a:pt x="299" y="346"/>
                    <a:pt x="308" y="350"/>
                    <a:pt x="317" y="350"/>
                  </a:cubicBezTo>
                  <a:cubicBezTo>
                    <a:pt x="326" y="350"/>
                    <a:pt x="335" y="346"/>
                    <a:pt x="343" y="339"/>
                  </a:cubicBezTo>
                  <a:cubicBezTo>
                    <a:pt x="357" y="325"/>
                    <a:pt x="357" y="303"/>
                    <a:pt x="343" y="288"/>
                  </a:cubicBezTo>
                  <a:lnTo>
                    <a:pt x="65" y="10"/>
                  </a:lnTo>
                  <a:cubicBezTo>
                    <a:pt x="58" y="4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5455951" y="2149008"/>
              <a:ext cx="35201" cy="35201"/>
            </a:xfrm>
            <a:custGeom>
              <a:avLst/>
              <a:gdLst/>
              <a:ahLst/>
              <a:cxnLst/>
              <a:rect l="l" t="t" r="r" b="b"/>
              <a:pathLst>
                <a:path w="554" h="554" extrusionOk="0">
                  <a:moveTo>
                    <a:pt x="277" y="71"/>
                  </a:moveTo>
                  <a:cubicBezTo>
                    <a:pt x="390" y="71"/>
                    <a:pt x="482" y="163"/>
                    <a:pt x="483" y="277"/>
                  </a:cubicBezTo>
                  <a:cubicBezTo>
                    <a:pt x="483" y="392"/>
                    <a:pt x="390" y="484"/>
                    <a:pt x="277" y="484"/>
                  </a:cubicBezTo>
                  <a:cubicBezTo>
                    <a:pt x="165" y="484"/>
                    <a:pt x="72" y="390"/>
                    <a:pt x="72" y="277"/>
                  </a:cubicBezTo>
                  <a:cubicBezTo>
                    <a:pt x="72" y="163"/>
                    <a:pt x="165" y="71"/>
                    <a:pt x="277" y="71"/>
                  </a:cubicBezTo>
                  <a:close/>
                  <a:moveTo>
                    <a:pt x="277" y="0"/>
                  </a:moveTo>
                  <a:cubicBezTo>
                    <a:pt x="125" y="0"/>
                    <a:pt x="1" y="125"/>
                    <a:pt x="1" y="277"/>
                  </a:cubicBezTo>
                  <a:cubicBezTo>
                    <a:pt x="1" y="429"/>
                    <a:pt x="124" y="553"/>
                    <a:pt x="277" y="553"/>
                  </a:cubicBezTo>
                  <a:cubicBezTo>
                    <a:pt x="429" y="553"/>
                    <a:pt x="554" y="429"/>
                    <a:pt x="554" y="277"/>
                  </a:cubicBezTo>
                  <a:cubicBezTo>
                    <a:pt x="554" y="125"/>
                    <a:pt x="431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8264939" y="2235103"/>
              <a:ext cx="26560" cy="2656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71"/>
                  </a:moveTo>
                  <a:cubicBezTo>
                    <a:pt x="285" y="71"/>
                    <a:pt x="347" y="133"/>
                    <a:pt x="347" y="209"/>
                  </a:cubicBezTo>
                  <a:cubicBezTo>
                    <a:pt x="347" y="286"/>
                    <a:pt x="286" y="346"/>
                    <a:pt x="209" y="346"/>
                  </a:cubicBezTo>
                  <a:cubicBezTo>
                    <a:pt x="132" y="346"/>
                    <a:pt x="72" y="284"/>
                    <a:pt x="72" y="209"/>
                  </a:cubicBezTo>
                  <a:cubicBezTo>
                    <a:pt x="72" y="132"/>
                    <a:pt x="134" y="71"/>
                    <a:pt x="209" y="71"/>
                  </a:cubicBezTo>
                  <a:close/>
                  <a:moveTo>
                    <a:pt x="209" y="1"/>
                  </a:moveTo>
                  <a:cubicBezTo>
                    <a:pt x="94" y="1"/>
                    <a:pt x="1" y="94"/>
                    <a:pt x="1" y="209"/>
                  </a:cubicBezTo>
                  <a:cubicBezTo>
                    <a:pt x="1" y="324"/>
                    <a:pt x="94" y="418"/>
                    <a:pt x="209" y="418"/>
                  </a:cubicBezTo>
                  <a:cubicBezTo>
                    <a:pt x="324" y="418"/>
                    <a:pt x="418" y="324"/>
                    <a:pt x="418" y="209"/>
                  </a:cubicBezTo>
                  <a:cubicBezTo>
                    <a:pt x="418" y="94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7793226" y="1676662"/>
              <a:ext cx="35201" cy="35138"/>
            </a:xfrm>
            <a:custGeom>
              <a:avLst/>
              <a:gdLst/>
              <a:ahLst/>
              <a:cxnLst/>
              <a:rect l="l" t="t" r="r" b="b"/>
              <a:pathLst>
                <a:path w="554" h="553" extrusionOk="0">
                  <a:moveTo>
                    <a:pt x="276" y="70"/>
                  </a:moveTo>
                  <a:cubicBezTo>
                    <a:pt x="390" y="70"/>
                    <a:pt x="483" y="162"/>
                    <a:pt x="483" y="277"/>
                  </a:cubicBezTo>
                  <a:cubicBezTo>
                    <a:pt x="483" y="390"/>
                    <a:pt x="390" y="482"/>
                    <a:pt x="276" y="482"/>
                  </a:cubicBezTo>
                  <a:cubicBezTo>
                    <a:pt x="162" y="482"/>
                    <a:pt x="71" y="390"/>
                    <a:pt x="71" y="277"/>
                  </a:cubicBezTo>
                  <a:cubicBezTo>
                    <a:pt x="71" y="162"/>
                    <a:pt x="164" y="70"/>
                    <a:pt x="276" y="70"/>
                  </a:cubicBezTo>
                  <a:close/>
                  <a:moveTo>
                    <a:pt x="276" y="1"/>
                  </a:moveTo>
                  <a:cubicBezTo>
                    <a:pt x="125" y="1"/>
                    <a:pt x="0" y="124"/>
                    <a:pt x="0" y="277"/>
                  </a:cubicBezTo>
                  <a:cubicBezTo>
                    <a:pt x="0" y="428"/>
                    <a:pt x="124" y="553"/>
                    <a:pt x="276" y="553"/>
                  </a:cubicBezTo>
                  <a:cubicBezTo>
                    <a:pt x="430" y="553"/>
                    <a:pt x="553" y="428"/>
                    <a:pt x="553" y="277"/>
                  </a:cubicBezTo>
                  <a:cubicBezTo>
                    <a:pt x="553" y="125"/>
                    <a:pt x="429" y="1"/>
                    <a:pt x="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5978748" y="1875284"/>
              <a:ext cx="22493" cy="22493"/>
            </a:xfrm>
            <a:custGeom>
              <a:avLst/>
              <a:gdLst/>
              <a:ahLst/>
              <a:cxnLst/>
              <a:rect l="l" t="t" r="r" b="b"/>
              <a:pathLst>
                <a:path w="354" h="354" extrusionOk="0">
                  <a:moveTo>
                    <a:pt x="177" y="72"/>
                  </a:moveTo>
                  <a:cubicBezTo>
                    <a:pt x="234" y="72"/>
                    <a:pt x="282" y="120"/>
                    <a:pt x="282" y="177"/>
                  </a:cubicBezTo>
                  <a:cubicBezTo>
                    <a:pt x="282" y="236"/>
                    <a:pt x="235" y="283"/>
                    <a:pt x="177" y="283"/>
                  </a:cubicBezTo>
                  <a:cubicBezTo>
                    <a:pt x="118" y="283"/>
                    <a:pt x="71" y="236"/>
                    <a:pt x="71" y="177"/>
                  </a:cubicBezTo>
                  <a:cubicBezTo>
                    <a:pt x="71" y="119"/>
                    <a:pt x="118" y="72"/>
                    <a:pt x="177" y="72"/>
                  </a:cubicBezTo>
                  <a:close/>
                  <a:moveTo>
                    <a:pt x="177" y="0"/>
                  </a:moveTo>
                  <a:cubicBezTo>
                    <a:pt x="79" y="0"/>
                    <a:pt x="0" y="80"/>
                    <a:pt x="0" y="177"/>
                  </a:cubicBezTo>
                  <a:cubicBezTo>
                    <a:pt x="0" y="274"/>
                    <a:pt x="79" y="353"/>
                    <a:pt x="177" y="353"/>
                  </a:cubicBezTo>
                  <a:cubicBezTo>
                    <a:pt x="273" y="353"/>
                    <a:pt x="351" y="274"/>
                    <a:pt x="353" y="177"/>
                  </a:cubicBezTo>
                  <a:cubicBezTo>
                    <a:pt x="353" y="80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5918895" y="2421398"/>
              <a:ext cx="385179" cy="359446"/>
            </a:xfrm>
            <a:custGeom>
              <a:avLst/>
              <a:gdLst/>
              <a:ahLst/>
              <a:cxnLst/>
              <a:rect l="l" t="t" r="r" b="b"/>
              <a:pathLst>
                <a:path w="6062" h="5657" extrusionOk="0">
                  <a:moveTo>
                    <a:pt x="3033" y="1"/>
                  </a:moveTo>
                  <a:cubicBezTo>
                    <a:pt x="2891" y="1"/>
                    <a:pt x="2748" y="12"/>
                    <a:pt x="2603" y="34"/>
                  </a:cubicBezTo>
                  <a:cubicBezTo>
                    <a:pt x="1059" y="270"/>
                    <a:pt x="0" y="1714"/>
                    <a:pt x="237" y="3257"/>
                  </a:cubicBezTo>
                  <a:cubicBezTo>
                    <a:pt x="451" y="4655"/>
                    <a:pt x="1654" y="5656"/>
                    <a:pt x="3026" y="5656"/>
                  </a:cubicBezTo>
                  <a:cubicBezTo>
                    <a:pt x="3170" y="5656"/>
                    <a:pt x="3314" y="5646"/>
                    <a:pt x="3460" y="5623"/>
                  </a:cubicBezTo>
                  <a:cubicBezTo>
                    <a:pt x="5003" y="5388"/>
                    <a:pt x="6062" y="3944"/>
                    <a:pt x="5826" y="2400"/>
                  </a:cubicBezTo>
                  <a:cubicBezTo>
                    <a:pt x="5612" y="1001"/>
                    <a:pt x="4406" y="1"/>
                    <a:pt x="3033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5921055" y="2415870"/>
              <a:ext cx="380986" cy="370438"/>
            </a:xfrm>
            <a:custGeom>
              <a:avLst/>
              <a:gdLst/>
              <a:ahLst/>
              <a:cxnLst/>
              <a:rect l="l" t="t" r="r" b="b"/>
              <a:pathLst>
                <a:path w="5996" h="5830" extrusionOk="0">
                  <a:moveTo>
                    <a:pt x="3003" y="175"/>
                  </a:moveTo>
                  <a:cubicBezTo>
                    <a:pt x="3581" y="175"/>
                    <a:pt x="4143" y="359"/>
                    <a:pt x="4619" y="707"/>
                  </a:cubicBezTo>
                  <a:cubicBezTo>
                    <a:pt x="5210" y="1141"/>
                    <a:pt x="5595" y="1779"/>
                    <a:pt x="5706" y="2502"/>
                  </a:cubicBezTo>
                  <a:cubicBezTo>
                    <a:pt x="5818" y="3226"/>
                    <a:pt x="5640" y="3950"/>
                    <a:pt x="5207" y="4541"/>
                  </a:cubicBezTo>
                  <a:cubicBezTo>
                    <a:pt x="4774" y="5131"/>
                    <a:pt x="4135" y="5516"/>
                    <a:pt x="3412" y="5627"/>
                  </a:cubicBezTo>
                  <a:cubicBezTo>
                    <a:pt x="3271" y="5649"/>
                    <a:pt x="3130" y="5659"/>
                    <a:pt x="2991" y="5659"/>
                  </a:cubicBezTo>
                  <a:cubicBezTo>
                    <a:pt x="2411" y="5659"/>
                    <a:pt x="1849" y="5476"/>
                    <a:pt x="1373" y="5127"/>
                  </a:cubicBezTo>
                  <a:cubicBezTo>
                    <a:pt x="784" y="4692"/>
                    <a:pt x="398" y="4055"/>
                    <a:pt x="287" y="3332"/>
                  </a:cubicBezTo>
                  <a:cubicBezTo>
                    <a:pt x="177" y="2607"/>
                    <a:pt x="354" y="1884"/>
                    <a:pt x="785" y="1294"/>
                  </a:cubicBezTo>
                  <a:cubicBezTo>
                    <a:pt x="1218" y="705"/>
                    <a:pt x="1856" y="319"/>
                    <a:pt x="2580" y="208"/>
                  </a:cubicBezTo>
                  <a:cubicBezTo>
                    <a:pt x="2722" y="186"/>
                    <a:pt x="2863" y="175"/>
                    <a:pt x="3003" y="175"/>
                  </a:cubicBezTo>
                  <a:close/>
                  <a:moveTo>
                    <a:pt x="3006" y="1"/>
                  </a:moveTo>
                  <a:cubicBezTo>
                    <a:pt x="2857" y="1"/>
                    <a:pt x="2707" y="12"/>
                    <a:pt x="2556" y="36"/>
                  </a:cubicBezTo>
                  <a:cubicBezTo>
                    <a:pt x="1787" y="153"/>
                    <a:pt x="1111" y="563"/>
                    <a:pt x="650" y="1191"/>
                  </a:cubicBezTo>
                  <a:cubicBezTo>
                    <a:pt x="189" y="1818"/>
                    <a:pt x="0" y="2588"/>
                    <a:pt x="118" y="3357"/>
                  </a:cubicBezTo>
                  <a:cubicBezTo>
                    <a:pt x="236" y="4126"/>
                    <a:pt x="646" y="4804"/>
                    <a:pt x="1274" y="5264"/>
                  </a:cubicBezTo>
                  <a:cubicBezTo>
                    <a:pt x="1778" y="5635"/>
                    <a:pt x="2377" y="5830"/>
                    <a:pt x="2991" y="5830"/>
                  </a:cubicBezTo>
                  <a:cubicBezTo>
                    <a:pt x="3141" y="5830"/>
                    <a:pt x="3290" y="5818"/>
                    <a:pt x="3439" y="5795"/>
                  </a:cubicBezTo>
                  <a:cubicBezTo>
                    <a:pt x="4209" y="5677"/>
                    <a:pt x="4885" y="5267"/>
                    <a:pt x="5346" y="4639"/>
                  </a:cubicBezTo>
                  <a:cubicBezTo>
                    <a:pt x="5807" y="4011"/>
                    <a:pt x="5996" y="3242"/>
                    <a:pt x="5877" y="2472"/>
                  </a:cubicBezTo>
                  <a:cubicBezTo>
                    <a:pt x="5760" y="1703"/>
                    <a:pt x="5350" y="1027"/>
                    <a:pt x="4722" y="566"/>
                  </a:cubicBezTo>
                  <a:cubicBezTo>
                    <a:pt x="4218" y="195"/>
                    <a:pt x="3621" y="1"/>
                    <a:pt x="3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5901803" y="2410533"/>
              <a:ext cx="385307" cy="359382"/>
            </a:xfrm>
            <a:custGeom>
              <a:avLst/>
              <a:gdLst/>
              <a:ahLst/>
              <a:cxnLst/>
              <a:rect l="l" t="t" r="r" b="b"/>
              <a:pathLst>
                <a:path w="6064" h="5656" extrusionOk="0">
                  <a:moveTo>
                    <a:pt x="3034" y="1"/>
                  </a:moveTo>
                  <a:cubicBezTo>
                    <a:pt x="2892" y="1"/>
                    <a:pt x="2748" y="11"/>
                    <a:pt x="2603" y="33"/>
                  </a:cubicBezTo>
                  <a:cubicBezTo>
                    <a:pt x="1059" y="270"/>
                    <a:pt x="0" y="1714"/>
                    <a:pt x="237" y="3257"/>
                  </a:cubicBezTo>
                  <a:cubicBezTo>
                    <a:pt x="450" y="4656"/>
                    <a:pt x="1656" y="5656"/>
                    <a:pt x="3028" y="5656"/>
                  </a:cubicBezTo>
                  <a:cubicBezTo>
                    <a:pt x="3171" y="5656"/>
                    <a:pt x="3315" y="5645"/>
                    <a:pt x="3460" y="5623"/>
                  </a:cubicBezTo>
                  <a:cubicBezTo>
                    <a:pt x="5005" y="5387"/>
                    <a:pt x="6063" y="3944"/>
                    <a:pt x="5826" y="2400"/>
                  </a:cubicBezTo>
                  <a:cubicBezTo>
                    <a:pt x="5613" y="1001"/>
                    <a:pt x="4407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5895830" y="2405068"/>
              <a:ext cx="397061" cy="370311"/>
            </a:xfrm>
            <a:custGeom>
              <a:avLst/>
              <a:gdLst/>
              <a:ahLst/>
              <a:cxnLst/>
              <a:rect l="l" t="t" r="r" b="b"/>
              <a:pathLst>
                <a:path w="6249" h="5828" extrusionOk="0">
                  <a:moveTo>
                    <a:pt x="3128" y="171"/>
                  </a:moveTo>
                  <a:cubicBezTo>
                    <a:pt x="4457" y="171"/>
                    <a:pt x="5629" y="1145"/>
                    <a:pt x="5836" y="2499"/>
                  </a:cubicBezTo>
                  <a:cubicBezTo>
                    <a:pt x="6066" y="3993"/>
                    <a:pt x="5036" y="5396"/>
                    <a:pt x="3542" y="5625"/>
                  </a:cubicBezTo>
                  <a:cubicBezTo>
                    <a:pt x="3402" y="5646"/>
                    <a:pt x="3263" y="5657"/>
                    <a:pt x="3125" y="5657"/>
                  </a:cubicBezTo>
                  <a:cubicBezTo>
                    <a:pt x="1794" y="5657"/>
                    <a:pt x="623" y="4685"/>
                    <a:pt x="415" y="3330"/>
                  </a:cubicBezTo>
                  <a:cubicBezTo>
                    <a:pt x="186" y="1836"/>
                    <a:pt x="1215" y="434"/>
                    <a:pt x="2710" y="203"/>
                  </a:cubicBezTo>
                  <a:cubicBezTo>
                    <a:pt x="2852" y="182"/>
                    <a:pt x="2990" y="171"/>
                    <a:pt x="3128" y="171"/>
                  </a:cubicBezTo>
                  <a:close/>
                  <a:moveTo>
                    <a:pt x="3126" y="1"/>
                  </a:moveTo>
                  <a:cubicBezTo>
                    <a:pt x="2980" y="1"/>
                    <a:pt x="2832" y="12"/>
                    <a:pt x="2684" y="34"/>
                  </a:cubicBezTo>
                  <a:cubicBezTo>
                    <a:pt x="1096" y="276"/>
                    <a:pt x="1" y="1767"/>
                    <a:pt x="245" y="3355"/>
                  </a:cubicBezTo>
                  <a:cubicBezTo>
                    <a:pt x="466" y="4794"/>
                    <a:pt x="1711" y="5827"/>
                    <a:pt x="3124" y="5827"/>
                  </a:cubicBezTo>
                  <a:cubicBezTo>
                    <a:pt x="3270" y="5827"/>
                    <a:pt x="3418" y="5817"/>
                    <a:pt x="3566" y="5794"/>
                  </a:cubicBezTo>
                  <a:cubicBezTo>
                    <a:pt x="5154" y="5551"/>
                    <a:pt x="6248" y="4061"/>
                    <a:pt x="6005" y="2473"/>
                  </a:cubicBezTo>
                  <a:cubicBezTo>
                    <a:pt x="5785" y="1034"/>
                    <a:pt x="4539" y="1"/>
                    <a:pt x="3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6011280" y="2525156"/>
              <a:ext cx="157134" cy="130638"/>
            </a:xfrm>
            <a:custGeom>
              <a:avLst/>
              <a:gdLst/>
              <a:ahLst/>
              <a:cxnLst/>
              <a:rect l="l" t="t" r="r" b="b"/>
              <a:pathLst>
                <a:path w="2473" h="2056" extrusionOk="0">
                  <a:moveTo>
                    <a:pt x="641" y="1"/>
                  </a:moveTo>
                  <a:cubicBezTo>
                    <a:pt x="308" y="1"/>
                    <a:pt x="45" y="249"/>
                    <a:pt x="23" y="583"/>
                  </a:cubicBezTo>
                  <a:cubicBezTo>
                    <a:pt x="0" y="898"/>
                    <a:pt x="218" y="1149"/>
                    <a:pt x="436" y="1346"/>
                  </a:cubicBezTo>
                  <a:cubicBezTo>
                    <a:pt x="701" y="1586"/>
                    <a:pt x="967" y="1828"/>
                    <a:pt x="1243" y="2055"/>
                  </a:cubicBezTo>
                  <a:cubicBezTo>
                    <a:pt x="1244" y="2055"/>
                    <a:pt x="1244" y="2055"/>
                    <a:pt x="1245" y="2055"/>
                  </a:cubicBezTo>
                  <a:cubicBezTo>
                    <a:pt x="1285" y="2055"/>
                    <a:pt x="1946" y="1444"/>
                    <a:pt x="2010" y="1384"/>
                  </a:cubicBezTo>
                  <a:cubicBezTo>
                    <a:pt x="2224" y="1187"/>
                    <a:pt x="2460" y="952"/>
                    <a:pt x="2469" y="641"/>
                  </a:cubicBezTo>
                  <a:cubicBezTo>
                    <a:pt x="2472" y="560"/>
                    <a:pt x="2458" y="477"/>
                    <a:pt x="2422" y="396"/>
                  </a:cubicBezTo>
                  <a:cubicBezTo>
                    <a:pt x="2325" y="160"/>
                    <a:pt x="2089" y="3"/>
                    <a:pt x="1834" y="3"/>
                  </a:cubicBezTo>
                  <a:cubicBezTo>
                    <a:pt x="1560" y="3"/>
                    <a:pt x="1327" y="176"/>
                    <a:pt x="1237" y="419"/>
                  </a:cubicBezTo>
                  <a:cubicBezTo>
                    <a:pt x="1147" y="176"/>
                    <a:pt x="915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6005625" y="2519692"/>
              <a:ext cx="168254" cy="141885"/>
            </a:xfrm>
            <a:custGeom>
              <a:avLst/>
              <a:gdLst/>
              <a:ahLst/>
              <a:cxnLst/>
              <a:rect l="l" t="t" r="r" b="b"/>
              <a:pathLst>
                <a:path w="2648" h="2233" extrusionOk="0">
                  <a:moveTo>
                    <a:pt x="730" y="172"/>
                  </a:moveTo>
                  <a:cubicBezTo>
                    <a:pt x="959" y="173"/>
                    <a:pt x="1166" y="318"/>
                    <a:pt x="1244" y="535"/>
                  </a:cubicBezTo>
                  <a:cubicBezTo>
                    <a:pt x="1257" y="568"/>
                    <a:pt x="1288" y="591"/>
                    <a:pt x="1324" y="591"/>
                  </a:cubicBezTo>
                  <a:cubicBezTo>
                    <a:pt x="1360" y="591"/>
                    <a:pt x="1391" y="568"/>
                    <a:pt x="1405" y="535"/>
                  </a:cubicBezTo>
                  <a:cubicBezTo>
                    <a:pt x="1485" y="319"/>
                    <a:pt x="1692" y="174"/>
                    <a:pt x="1921" y="174"/>
                  </a:cubicBezTo>
                  <a:lnTo>
                    <a:pt x="1923" y="174"/>
                  </a:lnTo>
                  <a:cubicBezTo>
                    <a:pt x="2143" y="174"/>
                    <a:pt x="2348" y="311"/>
                    <a:pt x="2432" y="514"/>
                  </a:cubicBezTo>
                  <a:cubicBezTo>
                    <a:pt x="2460" y="583"/>
                    <a:pt x="2475" y="654"/>
                    <a:pt x="2473" y="724"/>
                  </a:cubicBezTo>
                  <a:cubicBezTo>
                    <a:pt x="2465" y="996"/>
                    <a:pt x="2255" y="1211"/>
                    <a:pt x="2040" y="1407"/>
                  </a:cubicBezTo>
                  <a:lnTo>
                    <a:pt x="2007" y="1438"/>
                  </a:lnTo>
                  <a:cubicBezTo>
                    <a:pt x="1576" y="1835"/>
                    <a:pt x="1406" y="1982"/>
                    <a:pt x="1339" y="2035"/>
                  </a:cubicBezTo>
                  <a:cubicBezTo>
                    <a:pt x="1098" y="1833"/>
                    <a:pt x="861" y="1620"/>
                    <a:pt x="632" y="1411"/>
                  </a:cubicBezTo>
                  <a:lnTo>
                    <a:pt x="584" y="1366"/>
                  </a:lnTo>
                  <a:cubicBezTo>
                    <a:pt x="393" y="1194"/>
                    <a:pt x="177" y="960"/>
                    <a:pt x="197" y="672"/>
                  </a:cubicBezTo>
                  <a:cubicBezTo>
                    <a:pt x="217" y="382"/>
                    <a:pt x="441" y="172"/>
                    <a:pt x="730" y="172"/>
                  </a:cubicBezTo>
                  <a:close/>
                  <a:moveTo>
                    <a:pt x="730" y="1"/>
                  </a:moveTo>
                  <a:cubicBezTo>
                    <a:pt x="354" y="1"/>
                    <a:pt x="52" y="285"/>
                    <a:pt x="26" y="661"/>
                  </a:cubicBezTo>
                  <a:cubicBezTo>
                    <a:pt x="1" y="1021"/>
                    <a:pt x="249" y="1295"/>
                    <a:pt x="468" y="1494"/>
                  </a:cubicBezTo>
                  <a:lnTo>
                    <a:pt x="517" y="1538"/>
                  </a:lnTo>
                  <a:cubicBezTo>
                    <a:pt x="763" y="1761"/>
                    <a:pt x="1017" y="1993"/>
                    <a:pt x="1277" y="2207"/>
                  </a:cubicBezTo>
                  <a:cubicBezTo>
                    <a:pt x="1295" y="2222"/>
                    <a:pt x="1307" y="2232"/>
                    <a:pt x="1327" y="2232"/>
                  </a:cubicBezTo>
                  <a:cubicBezTo>
                    <a:pt x="1394" y="2232"/>
                    <a:pt x="1531" y="2109"/>
                    <a:pt x="2123" y="1565"/>
                  </a:cubicBezTo>
                  <a:lnTo>
                    <a:pt x="2157" y="1534"/>
                  </a:lnTo>
                  <a:cubicBezTo>
                    <a:pt x="2388" y="1322"/>
                    <a:pt x="2635" y="1068"/>
                    <a:pt x="2645" y="729"/>
                  </a:cubicBezTo>
                  <a:cubicBezTo>
                    <a:pt x="2647" y="634"/>
                    <a:pt x="2630" y="539"/>
                    <a:pt x="2592" y="448"/>
                  </a:cubicBezTo>
                  <a:cubicBezTo>
                    <a:pt x="2480" y="181"/>
                    <a:pt x="2211" y="2"/>
                    <a:pt x="1924" y="2"/>
                  </a:cubicBezTo>
                  <a:lnTo>
                    <a:pt x="1922" y="2"/>
                  </a:lnTo>
                  <a:cubicBezTo>
                    <a:pt x="1682" y="2"/>
                    <a:pt x="1459" y="124"/>
                    <a:pt x="1327" y="318"/>
                  </a:cubicBezTo>
                  <a:cubicBezTo>
                    <a:pt x="1194" y="124"/>
                    <a:pt x="97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7644228" y="1143765"/>
              <a:ext cx="385307" cy="359446"/>
            </a:xfrm>
            <a:custGeom>
              <a:avLst/>
              <a:gdLst/>
              <a:ahLst/>
              <a:cxnLst/>
              <a:rect l="l" t="t" r="r" b="b"/>
              <a:pathLst>
                <a:path w="6064" h="5657" extrusionOk="0">
                  <a:moveTo>
                    <a:pt x="3036" y="0"/>
                  </a:moveTo>
                  <a:cubicBezTo>
                    <a:pt x="2893" y="0"/>
                    <a:pt x="2749" y="11"/>
                    <a:pt x="2604" y="33"/>
                  </a:cubicBezTo>
                  <a:cubicBezTo>
                    <a:pt x="1059" y="269"/>
                    <a:pt x="1" y="1714"/>
                    <a:pt x="237" y="3257"/>
                  </a:cubicBezTo>
                  <a:cubicBezTo>
                    <a:pt x="453" y="4655"/>
                    <a:pt x="1656" y="5656"/>
                    <a:pt x="3027" y="5656"/>
                  </a:cubicBezTo>
                  <a:cubicBezTo>
                    <a:pt x="3170" y="5656"/>
                    <a:pt x="3315" y="5645"/>
                    <a:pt x="3461" y="5623"/>
                  </a:cubicBezTo>
                  <a:cubicBezTo>
                    <a:pt x="5005" y="5387"/>
                    <a:pt x="6064" y="3943"/>
                    <a:pt x="5827" y="2400"/>
                  </a:cubicBezTo>
                  <a:cubicBezTo>
                    <a:pt x="5614" y="1001"/>
                    <a:pt x="4408" y="0"/>
                    <a:pt x="3036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7646452" y="1138237"/>
              <a:ext cx="380986" cy="370438"/>
            </a:xfrm>
            <a:custGeom>
              <a:avLst/>
              <a:gdLst/>
              <a:ahLst/>
              <a:cxnLst/>
              <a:rect l="l" t="t" r="r" b="b"/>
              <a:pathLst>
                <a:path w="5996" h="5830" extrusionOk="0">
                  <a:moveTo>
                    <a:pt x="3007" y="175"/>
                  </a:moveTo>
                  <a:cubicBezTo>
                    <a:pt x="3585" y="175"/>
                    <a:pt x="4146" y="358"/>
                    <a:pt x="4620" y="707"/>
                  </a:cubicBezTo>
                  <a:cubicBezTo>
                    <a:pt x="5211" y="1139"/>
                    <a:pt x="5596" y="1778"/>
                    <a:pt x="5708" y="2502"/>
                  </a:cubicBezTo>
                  <a:cubicBezTo>
                    <a:pt x="5819" y="3225"/>
                    <a:pt x="5642" y="3950"/>
                    <a:pt x="5208" y="4540"/>
                  </a:cubicBezTo>
                  <a:cubicBezTo>
                    <a:pt x="4775" y="5130"/>
                    <a:pt x="4137" y="5516"/>
                    <a:pt x="3413" y="5627"/>
                  </a:cubicBezTo>
                  <a:cubicBezTo>
                    <a:pt x="3273" y="5648"/>
                    <a:pt x="3132" y="5659"/>
                    <a:pt x="2993" y="5659"/>
                  </a:cubicBezTo>
                  <a:cubicBezTo>
                    <a:pt x="2413" y="5659"/>
                    <a:pt x="1850" y="5476"/>
                    <a:pt x="1375" y="5127"/>
                  </a:cubicBezTo>
                  <a:cubicBezTo>
                    <a:pt x="785" y="4692"/>
                    <a:pt x="400" y="4055"/>
                    <a:pt x="288" y="3331"/>
                  </a:cubicBezTo>
                  <a:cubicBezTo>
                    <a:pt x="177" y="2607"/>
                    <a:pt x="354" y="1884"/>
                    <a:pt x="788" y="1294"/>
                  </a:cubicBezTo>
                  <a:cubicBezTo>
                    <a:pt x="1221" y="704"/>
                    <a:pt x="1859" y="318"/>
                    <a:pt x="2583" y="208"/>
                  </a:cubicBezTo>
                  <a:cubicBezTo>
                    <a:pt x="2725" y="186"/>
                    <a:pt x="2866" y="175"/>
                    <a:pt x="3007" y="175"/>
                  </a:cubicBezTo>
                  <a:close/>
                  <a:moveTo>
                    <a:pt x="3004" y="0"/>
                  </a:moveTo>
                  <a:cubicBezTo>
                    <a:pt x="2856" y="0"/>
                    <a:pt x="2707" y="11"/>
                    <a:pt x="2557" y="34"/>
                  </a:cubicBezTo>
                  <a:cubicBezTo>
                    <a:pt x="1787" y="153"/>
                    <a:pt x="1111" y="562"/>
                    <a:pt x="650" y="1190"/>
                  </a:cubicBezTo>
                  <a:cubicBezTo>
                    <a:pt x="189" y="1818"/>
                    <a:pt x="0" y="2587"/>
                    <a:pt x="118" y="3357"/>
                  </a:cubicBezTo>
                  <a:cubicBezTo>
                    <a:pt x="236" y="4126"/>
                    <a:pt x="646" y="4803"/>
                    <a:pt x="1273" y="5264"/>
                  </a:cubicBezTo>
                  <a:cubicBezTo>
                    <a:pt x="1779" y="5635"/>
                    <a:pt x="2377" y="5829"/>
                    <a:pt x="2991" y="5829"/>
                  </a:cubicBezTo>
                  <a:cubicBezTo>
                    <a:pt x="3140" y="5829"/>
                    <a:pt x="3290" y="5818"/>
                    <a:pt x="3439" y="5794"/>
                  </a:cubicBezTo>
                  <a:cubicBezTo>
                    <a:pt x="4208" y="5677"/>
                    <a:pt x="4885" y="5267"/>
                    <a:pt x="5346" y="4639"/>
                  </a:cubicBezTo>
                  <a:cubicBezTo>
                    <a:pt x="5807" y="4011"/>
                    <a:pt x="5995" y="3241"/>
                    <a:pt x="5878" y="2472"/>
                  </a:cubicBezTo>
                  <a:cubicBezTo>
                    <a:pt x="5760" y="1703"/>
                    <a:pt x="5350" y="1025"/>
                    <a:pt x="4722" y="566"/>
                  </a:cubicBezTo>
                  <a:cubicBezTo>
                    <a:pt x="4217" y="194"/>
                    <a:pt x="3620" y="0"/>
                    <a:pt x="3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7627263" y="1132899"/>
              <a:ext cx="385179" cy="359382"/>
            </a:xfrm>
            <a:custGeom>
              <a:avLst/>
              <a:gdLst/>
              <a:ahLst/>
              <a:cxnLst/>
              <a:rect l="l" t="t" r="r" b="b"/>
              <a:pathLst>
                <a:path w="6062" h="5656" extrusionOk="0">
                  <a:moveTo>
                    <a:pt x="3034" y="0"/>
                  </a:moveTo>
                  <a:cubicBezTo>
                    <a:pt x="2892" y="0"/>
                    <a:pt x="2747" y="11"/>
                    <a:pt x="2602" y="33"/>
                  </a:cubicBezTo>
                  <a:cubicBezTo>
                    <a:pt x="1059" y="269"/>
                    <a:pt x="0" y="1713"/>
                    <a:pt x="236" y="3256"/>
                  </a:cubicBezTo>
                  <a:cubicBezTo>
                    <a:pt x="450" y="4655"/>
                    <a:pt x="1655" y="5656"/>
                    <a:pt x="3027" y="5656"/>
                  </a:cubicBezTo>
                  <a:cubicBezTo>
                    <a:pt x="3169" y="5656"/>
                    <a:pt x="3314" y="5645"/>
                    <a:pt x="3459" y="5623"/>
                  </a:cubicBezTo>
                  <a:cubicBezTo>
                    <a:pt x="5003" y="5387"/>
                    <a:pt x="6062" y="3942"/>
                    <a:pt x="5825" y="2399"/>
                  </a:cubicBezTo>
                  <a:cubicBezTo>
                    <a:pt x="5612" y="1000"/>
                    <a:pt x="4407" y="0"/>
                    <a:pt x="3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7621290" y="1127372"/>
              <a:ext cx="397061" cy="370311"/>
            </a:xfrm>
            <a:custGeom>
              <a:avLst/>
              <a:gdLst/>
              <a:ahLst/>
              <a:cxnLst/>
              <a:rect l="l" t="t" r="r" b="b"/>
              <a:pathLst>
                <a:path w="6249" h="5828" extrusionOk="0">
                  <a:moveTo>
                    <a:pt x="3127" y="172"/>
                  </a:moveTo>
                  <a:cubicBezTo>
                    <a:pt x="4456" y="172"/>
                    <a:pt x="5628" y="1144"/>
                    <a:pt x="5835" y="2499"/>
                  </a:cubicBezTo>
                  <a:cubicBezTo>
                    <a:pt x="6065" y="3993"/>
                    <a:pt x="5035" y="5396"/>
                    <a:pt x="3541" y="5626"/>
                  </a:cubicBezTo>
                  <a:cubicBezTo>
                    <a:pt x="3401" y="5647"/>
                    <a:pt x="3262" y="5657"/>
                    <a:pt x="3124" y="5657"/>
                  </a:cubicBezTo>
                  <a:cubicBezTo>
                    <a:pt x="1794" y="5657"/>
                    <a:pt x="623" y="4686"/>
                    <a:pt x="414" y="3331"/>
                  </a:cubicBezTo>
                  <a:cubicBezTo>
                    <a:pt x="184" y="1837"/>
                    <a:pt x="1215" y="434"/>
                    <a:pt x="2709" y="204"/>
                  </a:cubicBezTo>
                  <a:cubicBezTo>
                    <a:pt x="2850" y="182"/>
                    <a:pt x="2990" y="172"/>
                    <a:pt x="3127" y="172"/>
                  </a:cubicBezTo>
                  <a:close/>
                  <a:moveTo>
                    <a:pt x="3124" y="0"/>
                  </a:moveTo>
                  <a:cubicBezTo>
                    <a:pt x="2979" y="0"/>
                    <a:pt x="2831" y="11"/>
                    <a:pt x="2683" y="34"/>
                  </a:cubicBezTo>
                  <a:cubicBezTo>
                    <a:pt x="1096" y="277"/>
                    <a:pt x="1" y="1767"/>
                    <a:pt x="245" y="3355"/>
                  </a:cubicBezTo>
                  <a:cubicBezTo>
                    <a:pt x="465" y="4794"/>
                    <a:pt x="1710" y="5828"/>
                    <a:pt x="3122" y="5828"/>
                  </a:cubicBezTo>
                  <a:cubicBezTo>
                    <a:pt x="3270" y="5828"/>
                    <a:pt x="3417" y="5818"/>
                    <a:pt x="3566" y="5794"/>
                  </a:cubicBezTo>
                  <a:cubicBezTo>
                    <a:pt x="5153" y="5552"/>
                    <a:pt x="6248" y="4061"/>
                    <a:pt x="6004" y="2473"/>
                  </a:cubicBezTo>
                  <a:cubicBezTo>
                    <a:pt x="5784" y="1033"/>
                    <a:pt x="4537" y="0"/>
                    <a:pt x="3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7722889" y="1251335"/>
              <a:ext cx="201041" cy="136230"/>
            </a:xfrm>
            <a:custGeom>
              <a:avLst/>
              <a:gdLst/>
              <a:ahLst/>
              <a:cxnLst/>
              <a:rect l="l" t="t" r="r" b="b"/>
              <a:pathLst>
                <a:path w="3164" h="2144" extrusionOk="0">
                  <a:moveTo>
                    <a:pt x="1" y="1"/>
                  </a:moveTo>
                  <a:lnTo>
                    <a:pt x="1" y="2144"/>
                  </a:lnTo>
                  <a:lnTo>
                    <a:pt x="3163" y="2144"/>
                  </a:lnTo>
                  <a:lnTo>
                    <a:pt x="3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7733754" y="1242249"/>
              <a:ext cx="200977" cy="130829"/>
            </a:xfrm>
            <a:custGeom>
              <a:avLst/>
              <a:gdLst/>
              <a:ahLst/>
              <a:cxnLst/>
              <a:rect l="l" t="t" r="r" b="b"/>
              <a:pathLst>
                <a:path w="3163" h="2059" extrusionOk="0">
                  <a:moveTo>
                    <a:pt x="0" y="1"/>
                  </a:moveTo>
                  <a:lnTo>
                    <a:pt x="0" y="2059"/>
                  </a:lnTo>
                  <a:lnTo>
                    <a:pt x="3162" y="2059"/>
                  </a:lnTo>
                  <a:lnTo>
                    <a:pt x="31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7726955" y="1235514"/>
              <a:ext cx="214575" cy="144299"/>
            </a:xfrm>
            <a:custGeom>
              <a:avLst/>
              <a:gdLst/>
              <a:ahLst/>
              <a:cxnLst/>
              <a:rect l="l" t="t" r="r" b="b"/>
              <a:pathLst>
                <a:path w="3377" h="2271" extrusionOk="0">
                  <a:moveTo>
                    <a:pt x="3163" y="213"/>
                  </a:moveTo>
                  <a:lnTo>
                    <a:pt x="3163" y="2058"/>
                  </a:lnTo>
                  <a:lnTo>
                    <a:pt x="213" y="2058"/>
                  </a:lnTo>
                  <a:lnTo>
                    <a:pt x="213" y="213"/>
                  </a:lnTo>
                  <a:close/>
                  <a:moveTo>
                    <a:pt x="0" y="1"/>
                  </a:moveTo>
                  <a:lnTo>
                    <a:pt x="0" y="2270"/>
                  </a:lnTo>
                  <a:lnTo>
                    <a:pt x="3376" y="2270"/>
                  </a:lnTo>
                  <a:lnTo>
                    <a:pt x="3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2"/>
            <p:cNvSpPr/>
            <p:nvPr/>
          </p:nvSpPr>
          <p:spPr>
            <a:xfrm>
              <a:off x="7733754" y="1242249"/>
              <a:ext cx="200977" cy="70212"/>
            </a:xfrm>
            <a:custGeom>
              <a:avLst/>
              <a:gdLst/>
              <a:ahLst/>
              <a:cxnLst/>
              <a:rect l="l" t="t" r="r" b="b"/>
              <a:pathLst>
                <a:path w="3163" h="1105" extrusionOk="0">
                  <a:moveTo>
                    <a:pt x="0" y="1"/>
                  </a:moveTo>
                  <a:lnTo>
                    <a:pt x="1581" y="1105"/>
                  </a:lnTo>
                  <a:lnTo>
                    <a:pt x="31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2"/>
            <p:cNvSpPr/>
            <p:nvPr/>
          </p:nvSpPr>
          <p:spPr>
            <a:xfrm>
              <a:off x="7729815" y="1236785"/>
              <a:ext cx="208792" cy="83936"/>
            </a:xfrm>
            <a:custGeom>
              <a:avLst/>
              <a:gdLst/>
              <a:ahLst/>
              <a:cxnLst/>
              <a:rect l="l" t="t" r="r" b="b"/>
              <a:pathLst>
                <a:path w="3286" h="1321" extrusionOk="0">
                  <a:moveTo>
                    <a:pt x="122" y="0"/>
                  </a:moveTo>
                  <a:lnTo>
                    <a:pt x="1" y="174"/>
                  </a:lnTo>
                  <a:lnTo>
                    <a:pt x="1643" y="1321"/>
                  </a:lnTo>
                  <a:lnTo>
                    <a:pt x="3286" y="174"/>
                  </a:lnTo>
                  <a:lnTo>
                    <a:pt x="3165" y="0"/>
                  </a:lnTo>
                  <a:lnTo>
                    <a:pt x="1643" y="10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2"/>
            <p:cNvSpPr/>
            <p:nvPr/>
          </p:nvSpPr>
          <p:spPr>
            <a:xfrm>
              <a:off x="7357731" y="1700743"/>
              <a:ext cx="74723" cy="251364"/>
            </a:xfrm>
            <a:custGeom>
              <a:avLst/>
              <a:gdLst/>
              <a:ahLst/>
              <a:cxnLst/>
              <a:rect l="l" t="t" r="r" b="b"/>
              <a:pathLst>
                <a:path w="1176" h="3956" extrusionOk="0">
                  <a:moveTo>
                    <a:pt x="1175" y="0"/>
                  </a:moveTo>
                  <a:lnTo>
                    <a:pt x="629" y="1481"/>
                  </a:lnTo>
                  <a:lnTo>
                    <a:pt x="99" y="1101"/>
                  </a:lnTo>
                  <a:lnTo>
                    <a:pt x="1" y="3955"/>
                  </a:lnTo>
                  <a:lnTo>
                    <a:pt x="574" y="2104"/>
                  </a:lnTo>
                  <a:lnTo>
                    <a:pt x="1099" y="2555"/>
                  </a:lnTo>
                  <a:lnTo>
                    <a:pt x="11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2"/>
            <p:cNvSpPr/>
            <p:nvPr/>
          </p:nvSpPr>
          <p:spPr>
            <a:xfrm>
              <a:off x="7353284" y="1696359"/>
              <a:ext cx="83555" cy="260323"/>
            </a:xfrm>
            <a:custGeom>
              <a:avLst/>
              <a:gdLst/>
              <a:ahLst/>
              <a:cxnLst/>
              <a:rect l="l" t="t" r="r" b="b"/>
              <a:pathLst>
                <a:path w="1315" h="4097" extrusionOk="0">
                  <a:moveTo>
                    <a:pt x="1162" y="495"/>
                  </a:moveTo>
                  <a:lnTo>
                    <a:pt x="1102" y="2477"/>
                  </a:lnTo>
                  <a:lnTo>
                    <a:pt x="688" y="2120"/>
                  </a:lnTo>
                  <a:cubicBezTo>
                    <a:pt x="677" y="2110"/>
                    <a:pt x="663" y="2104"/>
                    <a:pt x="646" y="2104"/>
                  </a:cubicBezTo>
                  <a:cubicBezTo>
                    <a:pt x="645" y="2104"/>
                    <a:pt x="643" y="2104"/>
                    <a:pt x="641" y="2104"/>
                  </a:cubicBezTo>
                  <a:cubicBezTo>
                    <a:pt x="635" y="2104"/>
                    <a:pt x="629" y="2106"/>
                    <a:pt x="623" y="2107"/>
                  </a:cubicBezTo>
                  <a:cubicBezTo>
                    <a:pt x="600" y="2114"/>
                    <a:pt x="582" y="2131"/>
                    <a:pt x="576" y="2153"/>
                  </a:cubicBezTo>
                  <a:lnTo>
                    <a:pt x="158" y="3507"/>
                  </a:lnTo>
                  <a:lnTo>
                    <a:pt x="235" y="1304"/>
                  </a:lnTo>
                  <a:lnTo>
                    <a:pt x="657" y="1607"/>
                  </a:lnTo>
                  <a:cubicBezTo>
                    <a:pt x="670" y="1616"/>
                    <a:pt x="684" y="1621"/>
                    <a:pt x="698" y="1621"/>
                  </a:cubicBezTo>
                  <a:cubicBezTo>
                    <a:pt x="705" y="1621"/>
                    <a:pt x="711" y="1620"/>
                    <a:pt x="718" y="1618"/>
                  </a:cubicBezTo>
                  <a:cubicBezTo>
                    <a:pt x="739" y="1612"/>
                    <a:pt x="756" y="1596"/>
                    <a:pt x="764" y="1575"/>
                  </a:cubicBezTo>
                  <a:lnTo>
                    <a:pt x="1162" y="495"/>
                  </a:lnTo>
                  <a:close/>
                  <a:moveTo>
                    <a:pt x="1245" y="1"/>
                  </a:moveTo>
                  <a:cubicBezTo>
                    <a:pt x="1216" y="1"/>
                    <a:pt x="1189" y="18"/>
                    <a:pt x="1179" y="46"/>
                  </a:cubicBezTo>
                  <a:lnTo>
                    <a:pt x="664" y="1441"/>
                  </a:lnTo>
                  <a:lnTo>
                    <a:pt x="210" y="1114"/>
                  </a:lnTo>
                  <a:cubicBezTo>
                    <a:pt x="198" y="1105"/>
                    <a:pt x="184" y="1101"/>
                    <a:pt x="169" y="1101"/>
                  </a:cubicBezTo>
                  <a:cubicBezTo>
                    <a:pt x="159" y="1101"/>
                    <a:pt x="148" y="1103"/>
                    <a:pt x="138" y="1108"/>
                  </a:cubicBezTo>
                  <a:cubicBezTo>
                    <a:pt x="115" y="1119"/>
                    <a:pt x="101" y="1142"/>
                    <a:pt x="100" y="1168"/>
                  </a:cubicBezTo>
                  <a:lnTo>
                    <a:pt x="1" y="4022"/>
                  </a:lnTo>
                  <a:cubicBezTo>
                    <a:pt x="0" y="4057"/>
                    <a:pt x="24" y="4087"/>
                    <a:pt x="59" y="4093"/>
                  </a:cubicBezTo>
                  <a:cubicBezTo>
                    <a:pt x="63" y="4095"/>
                    <a:pt x="68" y="4095"/>
                    <a:pt x="71" y="4096"/>
                  </a:cubicBezTo>
                  <a:cubicBezTo>
                    <a:pt x="101" y="4096"/>
                    <a:pt x="128" y="4076"/>
                    <a:pt x="137" y="4046"/>
                  </a:cubicBezTo>
                  <a:lnTo>
                    <a:pt x="678" y="2295"/>
                  </a:lnTo>
                  <a:lnTo>
                    <a:pt x="1122" y="2677"/>
                  </a:lnTo>
                  <a:cubicBezTo>
                    <a:pt x="1135" y="2689"/>
                    <a:pt x="1151" y="2694"/>
                    <a:pt x="1168" y="2694"/>
                  </a:cubicBezTo>
                  <a:cubicBezTo>
                    <a:pt x="1177" y="2694"/>
                    <a:pt x="1187" y="2693"/>
                    <a:pt x="1196" y="2689"/>
                  </a:cubicBezTo>
                  <a:cubicBezTo>
                    <a:pt x="1221" y="2678"/>
                    <a:pt x="1236" y="2655"/>
                    <a:pt x="1237" y="2628"/>
                  </a:cubicBezTo>
                  <a:lnTo>
                    <a:pt x="1314" y="71"/>
                  </a:lnTo>
                  <a:cubicBezTo>
                    <a:pt x="1315" y="38"/>
                    <a:pt x="1292" y="8"/>
                    <a:pt x="1258" y="2"/>
                  </a:cubicBezTo>
                  <a:cubicBezTo>
                    <a:pt x="1253" y="1"/>
                    <a:pt x="1249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7513656" y="2257405"/>
              <a:ext cx="246408" cy="77773"/>
            </a:xfrm>
            <a:custGeom>
              <a:avLst/>
              <a:gdLst/>
              <a:ahLst/>
              <a:cxnLst/>
              <a:rect l="l" t="t" r="r" b="b"/>
              <a:pathLst>
                <a:path w="3878" h="1224" extrusionOk="0">
                  <a:moveTo>
                    <a:pt x="2640" y="0"/>
                  </a:moveTo>
                  <a:lnTo>
                    <a:pt x="0" y="512"/>
                  </a:lnTo>
                  <a:lnTo>
                    <a:pt x="1820" y="647"/>
                  </a:lnTo>
                  <a:lnTo>
                    <a:pt x="1516" y="1224"/>
                  </a:lnTo>
                  <a:lnTo>
                    <a:pt x="3877" y="755"/>
                  </a:lnTo>
                  <a:lnTo>
                    <a:pt x="2403" y="566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7509017" y="2253021"/>
              <a:ext cx="255494" cy="86541"/>
            </a:xfrm>
            <a:custGeom>
              <a:avLst/>
              <a:gdLst/>
              <a:ahLst/>
              <a:cxnLst/>
              <a:rect l="l" t="t" r="r" b="b"/>
              <a:pathLst>
                <a:path w="4021" h="1362" extrusionOk="0">
                  <a:moveTo>
                    <a:pt x="2599" y="162"/>
                  </a:moveTo>
                  <a:lnTo>
                    <a:pt x="2412" y="608"/>
                  </a:lnTo>
                  <a:cubicBezTo>
                    <a:pt x="2404" y="629"/>
                    <a:pt x="2406" y="651"/>
                    <a:pt x="2416" y="670"/>
                  </a:cubicBezTo>
                  <a:cubicBezTo>
                    <a:pt x="2428" y="689"/>
                    <a:pt x="2445" y="701"/>
                    <a:pt x="2468" y="705"/>
                  </a:cubicBezTo>
                  <a:lnTo>
                    <a:pt x="3518" y="837"/>
                  </a:lnTo>
                  <a:lnTo>
                    <a:pt x="1719" y="1194"/>
                  </a:lnTo>
                  <a:lnTo>
                    <a:pt x="1956" y="747"/>
                  </a:lnTo>
                  <a:cubicBezTo>
                    <a:pt x="1966" y="726"/>
                    <a:pt x="1966" y="701"/>
                    <a:pt x="1955" y="681"/>
                  </a:cubicBezTo>
                  <a:cubicBezTo>
                    <a:pt x="1942" y="661"/>
                    <a:pt x="1921" y="647"/>
                    <a:pt x="1898" y="645"/>
                  </a:cubicBezTo>
                  <a:lnTo>
                    <a:pt x="598" y="550"/>
                  </a:lnTo>
                  <a:lnTo>
                    <a:pt x="2599" y="162"/>
                  </a:lnTo>
                  <a:close/>
                  <a:moveTo>
                    <a:pt x="2712" y="1"/>
                  </a:moveTo>
                  <a:cubicBezTo>
                    <a:pt x="2708" y="1"/>
                    <a:pt x="2703" y="1"/>
                    <a:pt x="2699" y="2"/>
                  </a:cubicBezTo>
                  <a:lnTo>
                    <a:pt x="58" y="514"/>
                  </a:lnTo>
                  <a:cubicBezTo>
                    <a:pt x="25" y="520"/>
                    <a:pt x="0" y="551"/>
                    <a:pt x="3" y="586"/>
                  </a:cubicBezTo>
                  <a:cubicBezTo>
                    <a:pt x="6" y="622"/>
                    <a:pt x="33" y="649"/>
                    <a:pt x="68" y="651"/>
                  </a:cubicBezTo>
                  <a:lnTo>
                    <a:pt x="1783" y="778"/>
                  </a:lnTo>
                  <a:lnTo>
                    <a:pt x="1529" y="1261"/>
                  </a:lnTo>
                  <a:cubicBezTo>
                    <a:pt x="1516" y="1284"/>
                    <a:pt x="1519" y="1313"/>
                    <a:pt x="1534" y="1334"/>
                  </a:cubicBezTo>
                  <a:cubicBezTo>
                    <a:pt x="1547" y="1353"/>
                    <a:pt x="1567" y="1361"/>
                    <a:pt x="1589" y="1361"/>
                  </a:cubicBezTo>
                  <a:cubicBezTo>
                    <a:pt x="1593" y="1361"/>
                    <a:pt x="1599" y="1361"/>
                    <a:pt x="1603" y="1360"/>
                  </a:cubicBezTo>
                  <a:lnTo>
                    <a:pt x="3964" y="892"/>
                  </a:lnTo>
                  <a:cubicBezTo>
                    <a:pt x="3997" y="886"/>
                    <a:pt x="4021" y="856"/>
                    <a:pt x="4020" y="822"/>
                  </a:cubicBezTo>
                  <a:cubicBezTo>
                    <a:pt x="4018" y="789"/>
                    <a:pt x="3992" y="760"/>
                    <a:pt x="3959" y="756"/>
                  </a:cubicBezTo>
                  <a:lnTo>
                    <a:pt x="2574" y="580"/>
                  </a:lnTo>
                  <a:lnTo>
                    <a:pt x="2776" y="98"/>
                  </a:lnTo>
                  <a:cubicBezTo>
                    <a:pt x="2786" y="74"/>
                    <a:pt x="2782" y="47"/>
                    <a:pt x="2766" y="27"/>
                  </a:cubicBezTo>
                  <a:cubicBezTo>
                    <a:pt x="2753" y="10"/>
                    <a:pt x="2733" y="1"/>
                    <a:pt x="2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7450689" y="1888373"/>
              <a:ext cx="364910" cy="217116"/>
            </a:xfrm>
            <a:custGeom>
              <a:avLst/>
              <a:gdLst/>
              <a:ahLst/>
              <a:cxnLst/>
              <a:rect l="l" t="t" r="r" b="b"/>
              <a:pathLst>
                <a:path w="5743" h="3417" extrusionOk="0">
                  <a:moveTo>
                    <a:pt x="5742" y="1"/>
                  </a:moveTo>
                  <a:lnTo>
                    <a:pt x="3465" y="1163"/>
                  </a:lnTo>
                  <a:lnTo>
                    <a:pt x="3253" y="131"/>
                  </a:lnTo>
                  <a:lnTo>
                    <a:pt x="1" y="3416"/>
                  </a:lnTo>
                  <a:lnTo>
                    <a:pt x="2717" y="1843"/>
                  </a:lnTo>
                  <a:lnTo>
                    <a:pt x="2845" y="2957"/>
                  </a:lnTo>
                  <a:lnTo>
                    <a:pt x="57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7445987" y="1883989"/>
              <a:ext cx="374378" cy="225885"/>
            </a:xfrm>
            <a:custGeom>
              <a:avLst/>
              <a:gdLst/>
              <a:ahLst/>
              <a:cxnLst/>
              <a:rect l="l" t="t" r="r" b="b"/>
              <a:pathLst>
                <a:path w="5892" h="3555" extrusionOk="0">
                  <a:moveTo>
                    <a:pt x="5466" y="328"/>
                  </a:moveTo>
                  <a:lnTo>
                    <a:pt x="2970" y="2873"/>
                  </a:lnTo>
                  <a:lnTo>
                    <a:pt x="2859" y="1904"/>
                  </a:lnTo>
                  <a:cubicBezTo>
                    <a:pt x="2856" y="1881"/>
                    <a:pt x="2843" y="1860"/>
                    <a:pt x="2822" y="1850"/>
                  </a:cubicBezTo>
                  <a:cubicBezTo>
                    <a:pt x="2813" y="1845"/>
                    <a:pt x="2805" y="1843"/>
                    <a:pt x="2796" y="1843"/>
                  </a:cubicBezTo>
                  <a:cubicBezTo>
                    <a:pt x="2794" y="1843"/>
                    <a:pt x="2793" y="1843"/>
                    <a:pt x="2791" y="1844"/>
                  </a:cubicBezTo>
                  <a:cubicBezTo>
                    <a:pt x="2778" y="1844"/>
                    <a:pt x="2766" y="1846"/>
                    <a:pt x="2756" y="1852"/>
                  </a:cubicBezTo>
                  <a:lnTo>
                    <a:pt x="492" y="3165"/>
                  </a:lnTo>
                  <a:lnTo>
                    <a:pt x="3285" y="342"/>
                  </a:lnTo>
                  <a:lnTo>
                    <a:pt x="3471" y="1248"/>
                  </a:lnTo>
                  <a:cubicBezTo>
                    <a:pt x="3474" y="1270"/>
                    <a:pt x="3488" y="1288"/>
                    <a:pt x="3508" y="1297"/>
                  </a:cubicBezTo>
                  <a:cubicBezTo>
                    <a:pt x="3518" y="1301"/>
                    <a:pt x="3528" y="1303"/>
                    <a:pt x="3539" y="1303"/>
                  </a:cubicBezTo>
                  <a:cubicBezTo>
                    <a:pt x="3549" y="1303"/>
                    <a:pt x="3560" y="1301"/>
                    <a:pt x="3570" y="1296"/>
                  </a:cubicBezTo>
                  <a:lnTo>
                    <a:pt x="5466" y="328"/>
                  </a:lnTo>
                  <a:close/>
                  <a:moveTo>
                    <a:pt x="5814" y="0"/>
                  </a:moveTo>
                  <a:cubicBezTo>
                    <a:pt x="5804" y="0"/>
                    <a:pt x="5793" y="3"/>
                    <a:pt x="5783" y="8"/>
                  </a:cubicBezTo>
                  <a:lnTo>
                    <a:pt x="3588" y="1128"/>
                  </a:lnTo>
                  <a:lnTo>
                    <a:pt x="3395" y="185"/>
                  </a:lnTo>
                  <a:cubicBezTo>
                    <a:pt x="3390" y="159"/>
                    <a:pt x="3372" y="139"/>
                    <a:pt x="3347" y="132"/>
                  </a:cubicBezTo>
                  <a:cubicBezTo>
                    <a:pt x="3341" y="131"/>
                    <a:pt x="3335" y="130"/>
                    <a:pt x="3328" y="130"/>
                  </a:cubicBezTo>
                  <a:cubicBezTo>
                    <a:pt x="3310" y="130"/>
                    <a:pt x="3292" y="137"/>
                    <a:pt x="3279" y="151"/>
                  </a:cubicBezTo>
                  <a:lnTo>
                    <a:pt x="26" y="3437"/>
                  </a:lnTo>
                  <a:cubicBezTo>
                    <a:pt x="1" y="3462"/>
                    <a:pt x="0" y="3501"/>
                    <a:pt x="21" y="3529"/>
                  </a:cubicBezTo>
                  <a:cubicBezTo>
                    <a:pt x="33" y="3546"/>
                    <a:pt x="52" y="3555"/>
                    <a:pt x="72" y="3555"/>
                  </a:cubicBezTo>
                  <a:cubicBezTo>
                    <a:pt x="73" y="3555"/>
                    <a:pt x="74" y="3555"/>
                    <a:pt x="75" y="3555"/>
                  </a:cubicBezTo>
                  <a:cubicBezTo>
                    <a:pt x="87" y="3555"/>
                    <a:pt x="100" y="3552"/>
                    <a:pt x="110" y="3545"/>
                  </a:cubicBezTo>
                  <a:lnTo>
                    <a:pt x="2734" y="2024"/>
                  </a:lnTo>
                  <a:lnTo>
                    <a:pt x="2849" y="3032"/>
                  </a:lnTo>
                  <a:cubicBezTo>
                    <a:pt x="2851" y="3059"/>
                    <a:pt x="2870" y="3081"/>
                    <a:pt x="2896" y="3090"/>
                  </a:cubicBezTo>
                  <a:cubicBezTo>
                    <a:pt x="2903" y="3093"/>
                    <a:pt x="2911" y="3094"/>
                    <a:pt x="2919" y="3094"/>
                  </a:cubicBezTo>
                  <a:cubicBezTo>
                    <a:pt x="2937" y="3094"/>
                    <a:pt x="2955" y="3086"/>
                    <a:pt x="2968" y="3073"/>
                  </a:cubicBezTo>
                  <a:lnTo>
                    <a:pt x="5865" y="118"/>
                  </a:lnTo>
                  <a:cubicBezTo>
                    <a:pt x="5890" y="95"/>
                    <a:pt x="5892" y="55"/>
                    <a:pt x="5871" y="28"/>
                  </a:cubicBezTo>
                  <a:cubicBezTo>
                    <a:pt x="5857" y="10"/>
                    <a:pt x="5836" y="0"/>
                    <a:pt x="5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7041245" y="1917982"/>
              <a:ext cx="340257" cy="602550"/>
            </a:xfrm>
            <a:custGeom>
              <a:avLst/>
              <a:gdLst/>
              <a:ahLst/>
              <a:cxnLst/>
              <a:rect l="l" t="t" r="r" b="b"/>
              <a:pathLst>
                <a:path w="5355" h="9483" extrusionOk="0">
                  <a:moveTo>
                    <a:pt x="995" y="0"/>
                  </a:moveTo>
                  <a:cubicBezTo>
                    <a:pt x="927" y="0"/>
                    <a:pt x="862" y="12"/>
                    <a:pt x="801" y="36"/>
                  </a:cubicBezTo>
                  <a:cubicBezTo>
                    <a:pt x="0" y="356"/>
                    <a:pt x="191" y="2721"/>
                    <a:pt x="1227" y="5320"/>
                  </a:cubicBezTo>
                  <a:cubicBezTo>
                    <a:pt x="1724" y="6568"/>
                    <a:pt x="2354" y="7703"/>
                    <a:pt x="2978" y="8478"/>
                  </a:cubicBezTo>
                  <a:cubicBezTo>
                    <a:pt x="3506" y="9132"/>
                    <a:pt x="3992" y="9482"/>
                    <a:pt x="4362" y="9482"/>
                  </a:cubicBezTo>
                  <a:cubicBezTo>
                    <a:pt x="4430" y="9482"/>
                    <a:pt x="4494" y="9471"/>
                    <a:pt x="4553" y="9447"/>
                  </a:cubicBezTo>
                  <a:cubicBezTo>
                    <a:pt x="5354" y="9127"/>
                    <a:pt x="5164" y="6762"/>
                    <a:pt x="4129" y="4163"/>
                  </a:cubicBezTo>
                  <a:cubicBezTo>
                    <a:pt x="3171" y="1760"/>
                    <a:pt x="1825" y="0"/>
                    <a:pt x="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7117999" y="2199203"/>
              <a:ext cx="116278" cy="149128"/>
            </a:xfrm>
            <a:custGeom>
              <a:avLst/>
              <a:gdLst/>
              <a:ahLst/>
              <a:cxnLst/>
              <a:rect l="l" t="t" r="r" b="b"/>
              <a:pathLst>
                <a:path w="1830" h="2347" extrusionOk="0">
                  <a:moveTo>
                    <a:pt x="627" y="0"/>
                  </a:moveTo>
                  <a:cubicBezTo>
                    <a:pt x="519" y="0"/>
                    <a:pt x="413" y="21"/>
                    <a:pt x="312" y="63"/>
                  </a:cubicBezTo>
                  <a:lnTo>
                    <a:pt x="0" y="195"/>
                  </a:lnTo>
                  <a:cubicBezTo>
                    <a:pt x="92" y="429"/>
                    <a:pt x="190" y="666"/>
                    <a:pt x="294" y="905"/>
                  </a:cubicBezTo>
                  <a:cubicBezTo>
                    <a:pt x="509" y="1399"/>
                    <a:pt x="748" y="1889"/>
                    <a:pt x="997" y="2346"/>
                  </a:cubicBezTo>
                  <a:lnTo>
                    <a:pt x="1261" y="2233"/>
                  </a:lnTo>
                  <a:cubicBezTo>
                    <a:pt x="1464" y="2148"/>
                    <a:pt x="1623" y="1978"/>
                    <a:pt x="1712" y="1755"/>
                  </a:cubicBezTo>
                  <a:cubicBezTo>
                    <a:pt x="1830" y="1459"/>
                    <a:pt x="1814" y="1101"/>
                    <a:pt x="1671" y="773"/>
                  </a:cubicBezTo>
                  <a:cubicBezTo>
                    <a:pt x="1464" y="298"/>
                    <a:pt x="1038" y="0"/>
                    <a:pt x="627" y="0"/>
                  </a:cubicBez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7114886" y="2190308"/>
              <a:ext cx="131083" cy="165712"/>
            </a:xfrm>
            <a:custGeom>
              <a:avLst/>
              <a:gdLst/>
              <a:ahLst/>
              <a:cxnLst/>
              <a:rect l="l" t="t" r="r" b="b"/>
              <a:pathLst>
                <a:path w="2063" h="2608" extrusionOk="0">
                  <a:moveTo>
                    <a:pt x="676" y="0"/>
                  </a:moveTo>
                  <a:cubicBezTo>
                    <a:pt x="550" y="0"/>
                    <a:pt x="426" y="24"/>
                    <a:pt x="308" y="75"/>
                  </a:cubicBezTo>
                  <a:lnTo>
                    <a:pt x="1" y="205"/>
                  </a:lnTo>
                  <a:cubicBezTo>
                    <a:pt x="8" y="227"/>
                    <a:pt x="17" y="248"/>
                    <a:pt x="24" y="271"/>
                  </a:cubicBezTo>
                  <a:lnTo>
                    <a:pt x="335" y="138"/>
                  </a:lnTo>
                  <a:cubicBezTo>
                    <a:pt x="445" y="91"/>
                    <a:pt x="561" y="69"/>
                    <a:pt x="678" y="69"/>
                  </a:cubicBezTo>
                  <a:cubicBezTo>
                    <a:pt x="1116" y="69"/>
                    <a:pt x="1566" y="382"/>
                    <a:pt x="1786" y="884"/>
                  </a:cubicBezTo>
                  <a:cubicBezTo>
                    <a:pt x="2063" y="1518"/>
                    <a:pt x="1861" y="2214"/>
                    <a:pt x="1337" y="2437"/>
                  </a:cubicBezTo>
                  <a:lnTo>
                    <a:pt x="1080" y="2547"/>
                  </a:lnTo>
                  <a:cubicBezTo>
                    <a:pt x="1091" y="2567"/>
                    <a:pt x="1102" y="2587"/>
                    <a:pt x="1113" y="2608"/>
                  </a:cubicBezTo>
                  <a:lnTo>
                    <a:pt x="1365" y="2500"/>
                  </a:lnTo>
                  <a:cubicBezTo>
                    <a:pt x="1601" y="2399"/>
                    <a:pt x="1788" y="2202"/>
                    <a:pt x="1890" y="1945"/>
                  </a:cubicBezTo>
                  <a:cubicBezTo>
                    <a:pt x="2021" y="1615"/>
                    <a:pt x="2006" y="1217"/>
                    <a:pt x="1849" y="855"/>
                  </a:cubicBezTo>
                  <a:cubicBezTo>
                    <a:pt x="1619" y="329"/>
                    <a:pt x="1141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7116411" y="2194629"/>
              <a:ext cx="129558" cy="157516"/>
            </a:xfrm>
            <a:custGeom>
              <a:avLst/>
              <a:gdLst/>
              <a:ahLst/>
              <a:cxnLst/>
              <a:rect l="l" t="t" r="r" b="b"/>
              <a:pathLst>
                <a:path w="2039" h="2479" extrusionOk="0">
                  <a:moveTo>
                    <a:pt x="653" y="1"/>
                  </a:moveTo>
                  <a:cubicBezTo>
                    <a:pt x="536" y="1"/>
                    <a:pt x="421" y="23"/>
                    <a:pt x="311" y="70"/>
                  </a:cubicBezTo>
                  <a:lnTo>
                    <a:pt x="0" y="203"/>
                  </a:lnTo>
                  <a:cubicBezTo>
                    <a:pt x="9" y="225"/>
                    <a:pt x="18" y="245"/>
                    <a:pt x="26" y="267"/>
                  </a:cubicBezTo>
                  <a:lnTo>
                    <a:pt x="338" y="135"/>
                  </a:lnTo>
                  <a:cubicBezTo>
                    <a:pt x="439" y="92"/>
                    <a:pt x="545" y="71"/>
                    <a:pt x="653" y="71"/>
                  </a:cubicBezTo>
                  <a:cubicBezTo>
                    <a:pt x="1064" y="71"/>
                    <a:pt x="1490" y="370"/>
                    <a:pt x="1697" y="844"/>
                  </a:cubicBezTo>
                  <a:cubicBezTo>
                    <a:pt x="1840" y="1173"/>
                    <a:pt x="1856" y="1531"/>
                    <a:pt x="1738" y="1827"/>
                  </a:cubicBezTo>
                  <a:cubicBezTo>
                    <a:pt x="1649" y="2050"/>
                    <a:pt x="1489" y="2219"/>
                    <a:pt x="1287" y="2305"/>
                  </a:cubicBezTo>
                  <a:lnTo>
                    <a:pt x="1023" y="2418"/>
                  </a:lnTo>
                  <a:cubicBezTo>
                    <a:pt x="1035" y="2439"/>
                    <a:pt x="1045" y="2460"/>
                    <a:pt x="1057" y="2479"/>
                  </a:cubicBezTo>
                  <a:lnTo>
                    <a:pt x="1315" y="2369"/>
                  </a:lnTo>
                  <a:cubicBezTo>
                    <a:pt x="1837" y="2146"/>
                    <a:pt x="2039" y="1450"/>
                    <a:pt x="1762" y="816"/>
                  </a:cubicBezTo>
                  <a:cubicBezTo>
                    <a:pt x="1542" y="315"/>
                    <a:pt x="1091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6480324" y="2431437"/>
              <a:ext cx="170097" cy="169207"/>
            </a:xfrm>
            <a:custGeom>
              <a:avLst/>
              <a:gdLst/>
              <a:ahLst/>
              <a:cxnLst/>
              <a:rect l="l" t="t" r="r" b="b"/>
              <a:pathLst>
                <a:path w="2677" h="2663" extrusionOk="0">
                  <a:moveTo>
                    <a:pt x="1751" y="0"/>
                  </a:moveTo>
                  <a:lnTo>
                    <a:pt x="722" y="445"/>
                  </a:lnTo>
                  <a:cubicBezTo>
                    <a:pt x="220" y="662"/>
                    <a:pt x="1" y="1271"/>
                    <a:pt x="232" y="1807"/>
                  </a:cubicBezTo>
                  <a:lnTo>
                    <a:pt x="318" y="2009"/>
                  </a:lnTo>
                  <a:cubicBezTo>
                    <a:pt x="494" y="2417"/>
                    <a:pt x="880" y="2662"/>
                    <a:pt x="1274" y="2662"/>
                  </a:cubicBezTo>
                  <a:cubicBezTo>
                    <a:pt x="1400" y="2662"/>
                    <a:pt x="1526" y="2638"/>
                    <a:pt x="1647" y="2585"/>
                  </a:cubicBezTo>
                  <a:lnTo>
                    <a:pt x="2676" y="2141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6475431" y="2426989"/>
              <a:ext cx="180136" cy="177976"/>
            </a:xfrm>
            <a:custGeom>
              <a:avLst/>
              <a:gdLst/>
              <a:ahLst/>
              <a:cxnLst/>
              <a:rect l="l" t="t" r="r" b="b"/>
              <a:pathLst>
                <a:path w="2835" h="2801" extrusionOk="0">
                  <a:moveTo>
                    <a:pt x="1791" y="164"/>
                  </a:moveTo>
                  <a:lnTo>
                    <a:pt x="2661" y="2176"/>
                  </a:lnTo>
                  <a:lnTo>
                    <a:pt x="1697" y="2592"/>
                  </a:lnTo>
                  <a:cubicBezTo>
                    <a:pt x="1585" y="2640"/>
                    <a:pt x="1469" y="2663"/>
                    <a:pt x="1353" y="2663"/>
                  </a:cubicBezTo>
                  <a:cubicBezTo>
                    <a:pt x="985" y="2663"/>
                    <a:pt x="624" y="2432"/>
                    <a:pt x="461" y="2052"/>
                  </a:cubicBezTo>
                  <a:lnTo>
                    <a:pt x="374" y="1850"/>
                  </a:lnTo>
                  <a:cubicBezTo>
                    <a:pt x="157" y="1352"/>
                    <a:pt x="362" y="781"/>
                    <a:pt x="828" y="580"/>
                  </a:cubicBezTo>
                  <a:lnTo>
                    <a:pt x="1791" y="164"/>
                  </a:lnTo>
                  <a:close/>
                  <a:moveTo>
                    <a:pt x="1829" y="1"/>
                  </a:moveTo>
                  <a:cubicBezTo>
                    <a:pt x="1820" y="1"/>
                    <a:pt x="1811" y="3"/>
                    <a:pt x="1802" y="7"/>
                  </a:cubicBezTo>
                  <a:lnTo>
                    <a:pt x="773" y="452"/>
                  </a:lnTo>
                  <a:cubicBezTo>
                    <a:pt x="238" y="682"/>
                    <a:pt x="0" y="1335"/>
                    <a:pt x="247" y="1905"/>
                  </a:cubicBezTo>
                  <a:lnTo>
                    <a:pt x="333" y="2107"/>
                  </a:lnTo>
                  <a:cubicBezTo>
                    <a:pt x="519" y="2538"/>
                    <a:pt x="929" y="2801"/>
                    <a:pt x="1350" y="2801"/>
                  </a:cubicBezTo>
                  <a:cubicBezTo>
                    <a:pt x="1352" y="2801"/>
                    <a:pt x="1354" y="2801"/>
                    <a:pt x="1355" y="2801"/>
                  </a:cubicBezTo>
                  <a:cubicBezTo>
                    <a:pt x="1489" y="2801"/>
                    <a:pt x="1624" y="2775"/>
                    <a:pt x="1754" y="2720"/>
                  </a:cubicBezTo>
                  <a:lnTo>
                    <a:pt x="2782" y="2274"/>
                  </a:lnTo>
                  <a:cubicBezTo>
                    <a:pt x="2818" y="2259"/>
                    <a:pt x="2834" y="2217"/>
                    <a:pt x="2819" y="2182"/>
                  </a:cubicBezTo>
                  <a:lnTo>
                    <a:pt x="1894" y="43"/>
                  </a:lnTo>
                  <a:cubicBezTo>
                    <a:pt x="1882" y="17"/>
                    <a:pt x="1856" y="1"/>
                    <a:pt x="1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6742739" y="2584501"/>
              <a:ext cx="247933" cy="397887"/>
            </a:xfrm>
            <a:custGeom>
              <a:avLst/>
              <a:gdLst/>
              <a:ahLst/>
              <a:cxnLst/>
              <a:rect l="l" t="t" r="r" b="b"/>
              <a:pathLst>
                <a:path w="3902" h="6262" extrusionOk="0">
                  <a:moveTo>
                    <a:pt x="950" y="0"/>
                  </a:moveTo>
                  <a:cubicBezTo>
                    <a:pt x="841" y="0"/>
                    <a:pt x="731" y="22"/>
                    <a:pt x="625" y="67"/>
                  </a:cubicBezTo>
                  <a:cubicBezTo>
                    <a:pt x="191" y="254"/>
                    <a:pt x="0" y="777"/>
                    <a:pt x="197" y="1235"/>
                  </a:cubicBezTo>
                  <a:lnTo>
                    <a:pt x="2130" y="5707"/>
                  </a:lnTo>
                  <a:cubicBezTo>
                    <a:pt x="2279" y="6052"/>
                    <a:pt x="2609" y="6262"/>
                    <a:pt x="2949" y="6262"/>
                  </a:cubicBezTo>
                  <a:cubicBezTo>
                    <a:pt x="3058" y="6262"/>
                    <a:pt x="3169" y="6240"/>
                    <a:pt x="3274" y="6194"/>
                  </a:cubicBezTo>
                  <a:cubicBezTo>
                    <a:pt x="3709" y="6008"/>
                    <a:pt x="3901" y="5485"/>
                    <a:pt x="3702" y="5027"/>
                  </a:cubicBezTo>
                  <a:lnTo>
                    <a:pt x="1770" y="555"/>
                  </a:lnTo>
                  <a:cubicBezTo>
                    <a:pt x="1620" y="209"/>
                    <a:pt x="1291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6744137" y="2579990"/>
              <a:ext cx="245074" cy="406910"/>
            </a:xfrm>
            <a:custGeom>
              <a:avLst/>
              <a:gdLst/>
              <a:ahLst/>
              <a:cxnLst/>
              <a:rect l="l" t="t" r="r" b="b"/>
              <a:pathLst>
                <a:path w="3857" h="6404" extrusionOk="0">
                  <a:moveTo>
                    <a:pt x="931" y="141"/>
                  </a:moveTo>
                  <a:cubicBezTo>
                    <a:pt x="1035" y="141"/>
                    <a:pt x="1139" y="162"/>
                    <a:pt x="1239" y="205"/>
                  </a:cubicBezTo>
                  <a:cubicBezTo>
                    <a:pt x="1437" y="291"/>
                    <a:pt x="1597" y="450"/>
                    <a:pt x="1685" y="655"/>
                  </a:cubicBezTo>
                  <a:lnTo>
                    <a:pt x="3618" y="5127"/>
                  </a:lnTo>
                  <a:cubicBezTo>
                    <a:pt x="3706" y="5331"/>
                    <a:pt x="3714" y="5556"/>
                    <a:pt x="3639" y="5760"/>
                  </a:cubicBezTo>
                  <a:cubicBezTo>
                    <a:pt x="3564" y="5962"/>
                    <a:pt x="3417" y="6119"/>
                    <a:pt x="3225" y="6202"/>
                  </a:cubicBezTo>
                  <a:cubicBezTo>
                    <a:pt x="3129" y="6244"/>
                    <a:pt x="3029" y="6263"/>
                    <a:pt x="2929" y="6263"/>
                  </a:cubicBezTo>
                  <a:cubicBezTo>
                    <a:pt x="2616" y="6263"/>
                    <a:pt x="2311" y="6069"/>
                    <a:pt x="2173" y="5750"/>
                  </a:cubicBezTo>
                  <a:lnTo>
                    <a:pt x="240" y="1278"/>
                  </a:lnTo>
                  <a:cubicBezTo>
                    <a:pt x="152" y="1072"/>
                    <a:pt x="144" y="848"/>
                    <a:pt x="219" y="645"/>
                  </a:cubicBezTo>
                  <a:cubicBezTo>
                    <a:pt x="295" y="442"/>
                    <a:pt x="441" y="286"/>
                    <a:pt x="633" y="203"/>
                  </a:cubicBezTo>
                  <a:cubicBezTo>
                    <a:pt x="728" y="162"/>
                    <a:pt x="829" y="141"/>
                    <a:pt x="931" y="141"/>
                  </a:cubicBezTo>
                  <a:close/>
                  <a:moveTo>
                    <a:pt x="929" y="1"/>
                  </a:moveTo>
                  <a:cubicBezTo>
                    <a:pt x="809" y="1"/>
                    <a:pt x="689" y="25"/>
                    <a:pt x="576" y="74"/>
                  </a:cubicBezTo>
                  <a:cubicBezTo>
                    <a:pt x="348" y="173"/>
                    <a:pt x="175" y="358"/>
                    <a:pt x="87" y="597"/>
                  </a:cubicBezTo>
                  <a:cubicBezTo>
                    <a:pt x="0" y="834"/>
                    <a:pt x="9" y="1096"/>
                    <a:pt x="112" y="1334"/>
                  </a:cubicBezTo>
                  <a:lnTo>
                    <a:pt x="2044" y="5805"/>
                  </a:lnTo>
                  <a:cubicBezTo>
                    <a:pt x="2205" y="6177"/>
                    <a:pt x="2562" y="6403"/>
                    <a:pt x="2930" y="6403"/>
                  </a:cubicBezTo>
                  <a:cubicBezTo>
                    <a:pt x="3047" y="6403"/>
                    <a:pt x="3166" y="6380"/>
                    <a:pt x="3280" y="6331"/>
                  </a:cubicBezTo>
                  <a:cubicBezTo>
                    <a:pt x="3509" y="6232"/>
                    <a:pt x="3683" y="6046"/>
                    <a:pt x="3770" y="5808"/>
                  </a:cubicBezTo>
                  <a:cubicBezTo>
                    <a:pt x="3856" y="5570"/>
                    <a:pt x="3848" y="5309"/>
                    <a:pt x="3745" y="5071"/>
                  </a:cubicBezTo>
                  <a:lnTo>
                    <a:pt x="1812" y="599"/>
                  </a:lnTo>
                  <a:cubicBezTo>
                    <a:pt x="1710" y="360"/>
                    <a:pt x="1525" y="175"/>
                    <a:pt x="1292" y="76"/>
                  </a:cubicBezTo>
                  <a:cubicBezTo>
                    <a:pt x="1174" y="26"/>
                    <a:pt x="105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6655183" y="2484491"/>
              <a:ext cx="257655" cy="202438"/>
            </a:xfrm>
            <a:custGeom>
              <a:avLst/>
              <a:gdLst/>
              <a:ahLst/>
              <a:cxnLst/>
              <a:rect l="l" t="t" r="r" b="b"/>
              <a:pathLst>
                <a:path w="4055" h="3186" extrusionOk="0">
                  <a:moveTo>
                    <a:pt x="3208" y="0"/>
                  </a:moveTo>
                  <a:cubicBezTo>
                    <a:pt x="3189" y="0"/>
                    <a:pt x="3170" y="4"/>
                    <a:pt x="3152" y="12"/>
                  </a:cubicBezTo>
                  <a:lnTo>
                    <a:pt x="106" y="1329"/>
                  </a:lnTo>
                  <a:cubicBezTo>
                    <a:pt x="34" y="1360"/>
                    <a:pt x="0" y="1443"/>
                    <a:pt x="31" y="1516"/>
                  </a:cubicBezTo>
                  <a:lnTo>
                    <a:pt x="716" y="3099"/>
                  </a:lnTo>
                  <a:cubicBezTo>
                    <a:pt x="739" y="3153"/>
                    <a:pt x="792" y="3186"/>
                    <a:pt x="847" y="3186"/>
                  </a:cubicBezTo>
                  <a:cubicBezTo>
                    <a:pt x="866" y="3186"/>
                    <a:pt x="885" y="3182"/>
                    <a:pt x="903" y="3174"/>
                  </a:cubicBezTo>
                  <a:lnTo>
                    <a:pt x="3949" y="1857"/>
                  </a:lnTo>
                  <a:cubicBezTo>
                    <a:pt x="4021" y="1826"/>
                    <a:pt x="4055" y="1742"/>
                    <a:pt x="4024" y="1670"/>
                  </a:cubicBezTo>
                  <a:lnTo>
                    <a:pt x="3339" y="87"/>
                  </a:lnTo>
                  <a:cubicBezTo>
                    <a:pt x="3315" y="33"/>
                    <a:pt x="3263" y="0"/>
                    <a:pt x="3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6495954" y="2273671"/>
              <a:ext cx="357349" cy="355443"/>
            </a:xfrm>
            <a:custGeom>
              <a:avLst/>
              <a:gdLst/>
              <a:ahLst/>
              <a:cxnLst/>
              <a:rect l="l" t="t" r="r" b="b"/>
              <a:pathLst>
                <a:path w="5624" h="5594" extrusionOk="0">
                  <a:moveTo>
                    <a:pt x="3680" y="1"/>
                  </a:moveTo>
                  <a:lnTo>
                    <a:pt x="1519" y="935"/>
                  </a:lnTo>
                  <a:cubicBezTo>
                    <a:pt x="463" y="1391"/>
                    <a:pt x="1" y="2673"/>
                    <a:pt x="488" y="3797"/>
                  </a:cubicBezTo>
                  <a:lnTo>
                    <a:pt x="670" y="4221"/>
                  </a:lnTo>
                  <a:cubicBezTo>
                    <a:pt x="1040" y="5076"/>
                    <a:pt x="1849" y="5594"/>
                    <a:pt x="2680" y="5594"/>
                  </a:cubicBezTo>
                  <a:cubicBezTo>
                    <a:pt x="2943" y="5594"/>
                    <a:pt x="3209" y="5541"/>
                    <a:pt x="3463" y="5432"/>
                  </a:cubicBezTo>
                  <a:lnTo>
                    <a:pt x="5624" y="4498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rgbClr val="00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6506057" y="2269350"/>
              <a:ext cx="351885" cy="364338"/>
            </a:xfrm>
            <a:custGeom>
              <a:avLst/>
              <a:gdLst/>
              <a:ahLst/>
              <a:cxnLst/>
              <a:rect l="l" t="t" r="r" b="b"/>
              <a:pathLst>
                <a:path w="5538" h="5734" extrusionOk="0">
                  <a:moveTo>
                    <a:pt x="3483" y="160"/>
                  </a:moveTo>
                  <a:lnTo>
                    <a:pt x="5372" y="4529"/>
                  </a:lnTo>
                  <a:lnTo>
                    <a:pt x="3275" y="5436"/>
                  </a:lnTo>
                  <a:cubicBezTo>
                    <a:pt x="3033" y="5541"/>
                    <a:pt x="2777" y="5593"/>
                    <a:pt x="2519" y="5593"/>
                  </a:cubicBezTo>
                  <a:cubicBezTo>
                    <a:pt x="2251" y="5593"/>
                    <a:pt x="1981" y="5537"/>
                    <a:pt x="1721" y="5425"/>
                  </a:cubicBezTo>
                  <a:cubicBezTo>
                    <a:pt x="1210" y="5203"/>
                    <a:pt x="803" y="4791"/>
                    <a:pt x="575" y="4262"/>
                  </a:cubicBezTo>
                  <a:lnTo>
                    <a:pt x="391" y="3838"/>
                  </a:lnTo>
                  <a:cubicBezTo>
                    <a:pt x="163" y="3310"/>
                    <a:pt x="141" y="2732"/>
                    <a:pt x="331" y="2208"/>
                  </a:cubicBezTo>
                  <a:cubicBezTo>
                    <a:pt x="518" y="1685"/>
                    <a:pt x="893" y="1280"/>
                    <a:pt x="1386" y="1067"/>
                  </a:cubicBezTo>
                  <a:lnTo>
                    <a:pt x="3483" y="160"/>
                  </a:lnTo>
                  <a:close/>
                  <a:moveTo>
                    <a:pt x="3522" y="1"/>
                  </a:moveTo>
                  <a:cubicBezTo>
                    <a:pt x="3512" y="1"/>
                    <a:pt x="3503" y="3"/>
                    <a:pt x="3494" y="6"/>
                  </a:cubicBezTo>
                  <a:lnTo>
                    <a:pt x="1333" y="940"/>
                  </a:lnTo>
                  <a:cubicBezTo>
                    <a:pt x="805" y="1169"/>
                    <a:pt x="403" y="1602"/>
                    <a:pt x="202" y="2161"/>
                  </a:cubicBezTo>
                  <a:cubicBezTo>
                    <a:pt x="1" y="2718"/>
                    <a:pt x="22" y="3334"/>
                    <a:pt x="265" y="3894"/>
                  </a:cubicBezTo>
                  <a:lnTo>
                    <a:pt x="448" y="4319"/>
                  </a:lnTo>
                  <a:cubicBezTo>
                    <a:pt x="690" y="4877"/>
                    <a:pt x="1122" y="5316"/>
                    <a:pt x="1666" y="5551"/>
                  </a:cubicBezTo>
                  <a:cubicBezTo>
                    <a:pt x="1944" y="5673"/>
                    <a:pt x="2233" y="5732"/>
                    <a:pt x="2521" y="5733"/>
                  </a:cubicBezTo>
                  <a:cubicBezTo>
                    <a:pt x="2797" y="5733"/>
                    <a:pt x="3072" y="5676"/>
                    <a:pt x="3332" y="5565"/>
                  </a:cubicBezTo>
                  <a:lnTo>
                    <a:pt x="5494" y="4631"/>
                  </a:lnTo>
                  <a:cubicBezTo>
                    <a:pt x="5510" y="4625"/>
                    <a:pt x="5525" y="4610"/>
                    <a:pt x="5531" y="4594"/>
                  </a:cubicBezTo>
                  <a:cubicBezTo>
                    <a:pt x="5537" y="4576"/>
                    <a:pt x="5537" y="4557"/>
                    <a:pt x="5530" y="4540"/>
                  </a:cubicBezTo>
                  <a:lnTo>
                    <a:pt x="3586" y="43"/>
                  </a:lnTo>
                  <a:cubicBezTo>
                    <a:pt x="3575" y="17"/>
                    <a:pt x="3549" y="1"/>
                    <a:pt x="3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6724567" y="1871281"/>
              <a:ext cx="646647" cy="715524"/>
            </a:xfrm>
            <a:custGeom>
              <a:avLst/>
              <a:gdLst/>
              <a:ahLst/>
              <a:cxnLst/>
              <a:rect l="l" t="t" r="r" b="b"/>
              <a:pathLst>
                <a:path w="10177" h="11261" extrusionOk="0">
                  <a:moveTo>
                    <a:pt x="5288" y="0"/>
                  </a:moveTo>
                  <a:cubicBezTo>
                    <a:pt x="5262" y="1"/>
                    <a:pt x="5236" y="15"/>
                    <a:pt x="5225" y="37"/>
                  </a:cubicBezTo>
                  <a:lnTo>
                    <a:pt x="3869" y="2720"/>
                  </a:lnTo>
                  <a:cubicBezTo>
                    <a:pt x="2994" y="4342"/>
                    <a:pt x="1674" y="5570"/>
                    <a:pt x="53" y="6270"/>
                  </a:cubicBezTo>
                  <a:cubicBezTo>
                    <a:pt x="17" y="6286"/>
                    <a:pt x="1" y="6326"/>
                    <a:pt x="16" y="6363"/>
                  </a:cubicBezTo>
                  <a:lnTo>
                    <a:pt x="1959" y="10861"/>
                  </a:lnTo>
                  <a:cubicBezTo>
                    <a:pt x="1971" y="10887"/>
                    <a:pt x="1996" y="10903"/>
                    <a:pt x="2023" y="10903"/>
                  </a:cubicBezTo>
                  <a:cubicBezTo>
                    <a:pt x="2033" y="10903"/>
                    <a:pt x="2042" y="10901"/>
                    <a:pt x="2052" y="10897"/>
                  </a:cubicBezTo>
                  <a:cubicBezTo>
                    <a:pt x="3023" y="10477"/>
                    <a:pt x="4059" y="10266"/>
                    <a:pt x="5116" y="10266"/>
                  </a:cubicBezTo>
                  <a:cubicBezTo>
                    <a:pt x="5823" y="10266"/>
                    <a:pt x="6540" y="10361"/>
                    <a:pt x="7255" y="10550"/>
                  </a:cubicBezTo>
                  <a:lnTo>
                    <a:pt x="10085" y="11258"/>
                  </a:lnTo>
                  <a:cubicBezTo>
                    <a:pt x="10090" y="11259"/>
                    <a:pt x="10097" y="11260"/>
                    <a:pt x="10103" y="11260"/>
                  </a:cubicBezTo>
                  <a:cubicBezTo>
                    <a:pt x="10123" y="11260"/>
                    <a:pt x="10142" y="11251"/>
                    <a:pt x="10156" y="11235"/>
                  </a:cubicBezTo>
                  <a:cubicBezTo>
                    <a:pt x="10172" y="11214"/>
                    <a:pt x="10176" y="11188"/>
                    <a:pt x="10166" y="11163"/>
                  </a:cubicBezTo>
                  <a:lnTo>
                    <a:pt x="9983" y="11087"/>
                  </a:lnTo>
                  <a:lnTo>
                    <a:pt x="7290" y="10414"/>
                  </a:lnTo>
                  <a:cubicBezTo>
                    <a:pt x="6564" y="10221"/>
                    <a:pt x="5836" y="10125"/>
                    <a:pt x="5117" y="10125"/>
                  </a:cubicBezTo>
                  <a:cubicBezTo>
                    <a:pt x="4064" y="10125"/>
                    <a:pt x="3032" y="10331"/>
                    <a:pt x="2061" y="10741"/>
                  </a:cubicBezTo>
                  <a:lnTo>
                    <a:pt x="172" y="6371"/>
                  </a:lnTo>
                  <a:cubicBezTo>
                    <a:pt x="1793" y="5653"/>
                    <a:pt x="3113" y="4415"/>
                    <a:pt x="3992" y="2786"/>
                  </a:cubicBezTo>
                  <a:lnTo>
                    <a:pt x="5282" y="234"/>
                  </a:lnTo>
                  <a:lnTo>
                    <a:pt x="5351" y="42"/>
                  </a:lnTo>
                  <a:cubicBezTo>
                    <a:pt x="5340" y="17"/>
                    <a:pt x="5315" y="0"/>
                    <a:pt x="528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6724567" y="1871281"/>
              <a:ext cx="646647" cy="715524"/>
            </a:xfrm>
            <a:custGeom>
              <a:avLst/>
              <a:gdLst/>
              <a:ahLst/>
              <a:cxnLst/>
              <a:rect l="l" t="t" r="r" b="b"/>
              <a:pathLst>
                <a:path w="10177" h="11261" extrusionOk="0">
                  <a:moveTo>
                    <a:pt x="5288" y="0"/>
                  </a:moveTo>
                  <a:cubicBezTo>
                    <a:pt x="5262" y="1"/>
                    <a:pt x="5236" y="15"/>
                    <a:pt x="5225" y="37"/>
                  </a:cubicBezTo>
                  <a:lnTo>
                    <a:pt x="3869" y="2720"/>
                  </a:lnTo>
                  <a:cubicBezTo>
                    <a:pt x="2994" y="4342"/>
                    <a:pt x="1674" y="5570"/>
                    <a:pt x="53" y="6270"/>
                  </a:cubicBezTo>
                  <a:cubicBezTo>
                    <a:pt x="17" y="6286"/>
                    <a:pt x="1" y="6326"/>
                    <a:pt x="16" y="6363"/>
                  </a:cubicBezTo>
                  <a:lnTo>
                    <a:pt x="1959" y="10861"/>
                  </a:lnTo>
                  <a:cubicBezTo>
                    <a:pt x="1971" y="10887"/>
                    <a:pt x="1996" y="10903"/>
                    <a:pt x="2023" y="10903"/>
                  </a:cubicBezTo>
                  <a:cubicBezTo>
                    <a:pt x="2033" y="10903"/>
                    <a:pt x="2042" y="10901"/>
                    <a:pt x="2052" y="10897"/>
                  </a:cubicBezTo>
                  <a:cubicBezTo>
                    <a:pt x="3023" y="10477"/>
                    <a:pt x="4059" y="10266"/>
                    <a:pt x="5116" y="10266"/>
                  </a:cubicBezTo>
                  <a:cubicBezTo>
                    <a:pt x="5823" y="10266"/>
                    <a:pt x="6540" y="10361"/>
                    <a:pt x="7255" y="10550"/>
                  </a:cubicBezTo>
                  <a:lnTo>
                    <a:pt x="10085" y="11258"/>
                  </a:lnTo>
                  <a:cubicBezTo>
                    <a:pt x="10090" y="11259"/>
                    <a:pt x="10097" y="11260"/>
                    <a:pt x="10103" y="11260"/>
                  </a:cubicBezTo>
                  <a:cubicBezTo>
                    <a:pt x="10123" y="11260"/>
                    <a:pt x="10142" y="11251"/>
                    <a:pt x="10156" y="11235"/>
                  </a:cubicBezTo>
                  <a:cubicBezTo>
                    <a:pt x="10172" y="11214"/>
                    <a:pt x="10176" y="11188"/>
                    <a:pt x="10166" y="11163"/>
                  </a:cubicBezTo>
                  <a:lnTo>
                    <a:pt x="9983" y="11087"/>
                  </a:lnTo>
                  <a:lnTo>
                    <a:pt x="7290" y="10414"/>
                  </a:lnTo>
                  <a:cubicBezTo>
                    <a:pt x="6564" y="10221"/>
                    <a:pt x="5836" y="10125"/>
                    <a:pt x="5117" y="10125"/>
                  </a:cubicBezTo>
                  <a:cubicBezTo>
                    <a:pt x="4064" y="10125"/>
                    <a:pt x="3032" y="10331"/>
                    <a:pt x="2061" y="10741"/>
                  </a:cubicBezTo>
                  <a:lnTo>
                    <a:pt x="172" y="6371"/>
                  </a:lnTo>
                  <a:cubicBezTo>
                    <a:pt x="1793" y="5653"/>
                    <a:pt x="3113" y="4415"/>
                    <a:pt x="3992" y="2786"/>
                  </a:cubicBezTo>
                  <a:lnTo>
                    <a:pt x="5282" y="234"/>
                  </a:lnTo>
                  <a:lnTo>
                    <a:pt x="5351" y="42"/>
                  </a:lnTo>
                  <a:cubicBezTo>
                    <a:pt x="5340" y="17"/>
                    <a:pt x="5315" y="0"/>
                    <a:pt x="5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6729650" y="2259692"/>
              <a:ext cx="152623" cy="298765"/>
            </a:xfrm>
            <a:custGeom>
              <a:avLst/>
              <a:gdLst/>
              <a:ahLst/>
              <a:cxnLst/>
              <a:rect l="l" t="t" r="r" b="b"/>
              <a:pathLst>
                <a:path w="2402" h="4702" extrusionOk="0">
                  <a:moveTo>
                    <a:pt x="473" y="1"/>
                  </a:moveTo>
                  <a:lnTo>
                    <a:pt x="1" y="222"/>
                  </a:lnTo>
                  <a:lnTo>
                    <a:pt x="1946" y="4702"/>
                  </a:lnTo>
                  <a:lnTo>
                    <a:pt x="2401" y="4536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7019324" y="1866452"/>
              <a:ext cx="399095" cy="722450"/>
            </a:xfrm>
            <a:custGeom>
              <a:avLst/>
              <a:gdLst/>
              <a:ahLst/>
              <a:cxnLst/>
              <a:rect l="l" t="t" r="r" b="b"/>
              <a:pathLst>
                <a:path w="6281" h="11370" extrusionOk="0">
                  <a:moveTo>
                    <a:pt x="830" y="0"/>
                  </a:moveTo>
                  <a:cubicBezTo>
                    <a:pt x="763" y="0"/>
                    <a:pt x="700" y="13"/>
                    <a:pt x="641" y="39"/>
                  </a:cubicBezTo>
                  <a:cubicBezTo>
                    <a:pt x="511" y="95"/>
                    <a:pt x="410" y="215"/>
                    <a:pt x="337" y="398"/>
                  </a:cubicBezTo>
                  <a:cubicBezTo>
                    <a:pt x="1" y="1249"/>
                    <a:pt x="354" y="3242"/>
                    <a:pt x="1198" y="5433"/>
                  </a:cubicBezTo>
                  <a:lnTo>
                    <a:pt x="1505" y="5303"/>
                  </a:lnTo>
                  <a:cubicBezTo>
                    <a:pt x="833" y="3549"/>
                    <a:pt x="542" y="1996"/>
                    <a:pt x="792" y="1368"/>
                  </a:cubicBezTo>
                  <a:cubicBezTo>
                    <a:pt x="849" y="1225"/>
                    <a:pt x="932" y="1129"/>
                    <a:pt x="1041" y="1083"/>
                  </a:cubicBezTo>
                  <a:cubicBezTo>
                    <a:pt x="1090" y="1062"/>
                    <a:pt x="1143" y="1051"/>
                    <a:pt x="1198" y="1051"/>
                  </a:cubicBezTo>
                  <a:cubicBezTo>
                    <a:pt x="1972" y="1051"/>
                    <a:pt x="3296" y="3042"/>
                    <a:pt x="4208" y="5130"/>
                  </a:cubicBezTo>
                  <a:cubicBezTo>
                    <a:pt x="5117" y="7215"/>
                    <a:pt x="5550" y="9179"/>
                    <a:pt x="5262" y="9905"/>
                  </a:cubicBezTo>
                  <a:cubicBezTo>
                    <a:pt x="5205" y="10048"/>
                    <a:pt x="5122" y="10144"/>
                    <a:pt x="5013" y="10190"/>
                  </a:cubicBezTo>
                  <a:cubicBezTo>
                    <a:pt x="4963" y="10211"/>
                    <a:pt x="4911" y="10222"/>
                    <a:pt x="4855" y="10222"/>
                  </a:cubicBezTo>
                  <a:cubicBezTo>
                    <a:pt x="4282" y="10222"/>
                    <a:pt x="3404" y="9126"/>
                    <a:pt x="2617" y="7706"/>
                  </a:cubicBezTo>
                  <a:lnTo>
                    <a:pt x="2299" y="7841"/>
                  </a:lnTo>
                  <a:cubicBezTo>
                    <a:pt x="3415" y="9922"/>
                    <a:pt x="4668" y="11369"/>
                    <a:pt x="5403" y="11369"/>
                  </a:cubicBezTo>
                  <a:cubicBezTo>
                    <a:pt x="5471" y="11369"/>
                    <a:pt x="5533" y="11358"/>
                    <a:pt x="5591" y="11333"/>
                  </a:cubicBezTo>
                  <a:cubicBezTo>
                    <a:pt x="5721" y="11278"/>
                    <a:pt x="5824" y="11157"/>
                    <a:pt x="5896" y="10974"/>
                  </a:cubicBezTo>
                  <a:cubicBezTo>
                    <a:pt x="6280" y="10006"/>
                    <a:pt x="5772" y="7560"/>
                    <a:pt x="4661" y="5025"/>
                  </a:cubicBezTo>
                  <a:cubicBezTo>
                    <a:pt x="3412" y="2177"/>
                    <a:pt x="1733" y="0"/>
                    <a:pt x="83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7019324" y="1866452"/>
              <a:ext cx="399095" cy="722450"/>
            </a:xfrm>
            <a:custGeom>
              <a:avLst/>
              <a:gdLst/>
              <a:ahLst/>
              <a:cxnLst/>
              <a:rect l="l" t="t" r="r" b="b"/>
              <a:pathLst>
                <a:path w="6281" h="11370" extrusionOk="0">
                  <a:moveTo>
                    <a:pt x="830" y="0"/>
                  </a:moveTo>
                  <a:cubicBezTo>
                    <a:pt x="763" y="0"/>
                    <a:pt x="700" y="13"/>
                    <a:pt x="641" y="39"/>
                  </a:cubicBezTo>
                  <a:cubicBezTo>
                    <a:pt x="511" y="95"/>
                    <a:pt x="410" y="215"/>
                    <a:pt x="337" y="398"/>
                  </a:cubicBezTo>
                  <a:cubicBezTo>
                    <a:pt x="1" y="1249"/>
                    <a:pt x="354" y="3242"/>
                    <a:pt x="1198" y="5433"/>
                  </a:cubicBezTo>
                  <a:lnTo>
                    <a:pt x="1505" y="5303"/>
                  </a:lnTo>
                  <a:cubicBezTo>
                    <a:pt x="833" y="3549"/>
                    <a:pt x="542" y="1996"/>
                    <a:pt x="792" y="1368"/>
                  </a:cubicBezTo>
                  <a:cubicBezTo>
                    <a:pt x="849" y="1225"/>
                    <a:pt x="932" y="1129"/>
                    <a:pt x="1041" y="1083"/>
                  </a:cubicBezTo>
                  <a:cubicBezTo>
                    <a:pt x="1090" y="1062"/>
                    <a:pt x="1143" y="1051"/>
                    <a:pt x="1198" y="1051"/>
                  </a:cubicBezTo>
                  <a:cubicBezTo>
                    <a:pt x="1972" y="1051"/>
                    <a:pt x="3296" y="3042"/>
                    <a:pt x="4208" y="5130"/>
                  </a:cubicBezTo>
                  <a:cubicBezTo>
                    <a:pt x="5117" y="7215"/>
                    <a:pt x="5550" y="9179"/>
                    <a:pt x="5262" y="9905"/>
                  </a:cubicBezTo>
                  <a:cubicBezTo>
                    <a:pt x="5205" y="10048"/>
                    <a:pt x="5122" y="10144"/>
                    <a:pt x="5013" y="10190"/>
                  </a:cubicBezTo>
                  <a:cubicBezTo>
                    <a:pt x="4963" y="10211"/>
                    <a:pt x="4911" y="10222"/>
                    <a:pt x="4855" y="10222"/>
                  </a:cubicBezTo>
                  <a:cubicBezTo>
                    <a:pt x="4282" y="10222"/>
                    <a:pt x="3404" y="9126"/>
                    <a:pt x="2617" y="7706"/>
                  </a:cubicBezTo>
                  <a:lnTo>
                    <a:pt x="2299" y="7841"/>
                  </a:lnTo>
                  <a:cubicBezTo>
                    <a:pt x="3415" y="9922"/>
                    <a:pt x="4668" y="11369"/>
                    <a:pt x="5403" y="11369"/>
                  </a:cubicBezTo>
                  <a:cubicBezTo>
                    <a:pt x="5471" y="11369"/>
                    <a:pt x="5533" y="11358"/>
                    <a:pt x="5591" y="11333"/>
                  </a:cubicBezTo>
                  <a:cubicBezTo>
                    <a:pt x="5721" y="11278"/>
                    <a:pt x="5824" y="11157"/>
                    <a:pt x="5896" y="10974"/>
                  </a:cubicBezTo>
                  <a:cubicBezTo>
                    <a:pt x="6280" y="10006"/>
                    <a:pt x="5772" y="7560"/>
                    <a:pt x="4661" y="5025"/>
                  </a:cubicBezTo>
                  <a:cubicBezTo>
                    <a:pt x="3412" y="2177"/>
                    <a:pt x="1733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7098684" y="2211593"/>
              <a:ext cx="82729" cy="145316"/>
            </a:xfrm>
            <a:custGeom>
              <a:avLst/>
              <a:gdLst/>
              <a:ahLst/>
              <a:cxnLst/>
              <a:rect l="l" t="t" r="r" b="b"/>
              <a:pathLst>
                <a:path w="1302" h="2287" extrusionOk="0">
                  <a:moveTo>
                    <a:pt x="305" y="0"/>
                  </a:moveTo>
                  <a:lnTo>
                    <a:pt x="0" y="130"/>
                  </a:lnTo>
                  <a:cubicBezTo>
                    <a:pt x="102" y="389"/>
                    <a:pt x="210" y="651"/>
                    <a:pt x="324" y="912"/>
                  </a:cubicBezTo>
                  <a:cubicBezTo>
                    <a:pt x="534" y="1391"/>
                    <a:pt x="756" y="1852"/>
                    <a:pt x="985" y="2286"/>
                  </a:cubicBezTo>
                  <a:lnTo>
                    <a:pt x="1302" y="2151"/>
                  </a:lnTo>
                  <a:cubicBezTo>
                    <a:pt x="1053" y="1693"/>
                    <a:pt x="814" y="1204"/>
                    <a:pt x="599" y="710"/>
                  </a:cubicBezTo>
                  <a:cubicBezTo>
                    <a:pt x="495" y="471"/>
                    <a:pt x="398" y="234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7163366" y="2352141"/>
              <a:ext cx="22303" cy="12581"/>
            </a:xfrm>
            <a:custGeom>
              <a:avLst/>
              <a:gdLst/>
              <a:ahLst/>
              <a:cxnLst/>
              <a:rect l="l" t="t" r="r" b="b"/>
              <a:pathLst>
                <a:path w="351" h="198" extrusionOk="0">
                  <a:moveTo>
                    <a:pt x="317" y="1"/>
                  </a:moveTo>
                  <a:lnTo>
                    <a:pt x="0" y="136"/>
                  </a:lnTo>
                  <a:cubicBezTo>
                    <a:pt x="11" y="156"/>
                    <a:pt x="22" y="177"/>
                    <a:pt x="32" y="198"/>
                  </a:cubicBezTo>
                  <a:lnTo>
                    <a:pt x="350" y="63"/>
                  </a:lnTo>
                  <a:cubicBezTo>
                    <a:pt x="340" y="40"/>
                    <a:pt x="328" y="21"/>
                    <a:pt x="317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2"/>
            <p:cNvSpPr/>
            <p:nvPr/>
          </p:nvSpPr>
          <p:spPr>
            <a:xfrm>
              <a:off x="7095443" y="2203333"/>
              <a:ext cx="21032" cy="12454"/>
            </a:xfrm>
            <a:custGeom>
              <a:avLst/>
              <a:gdLst/>
              <a:ahLst/>
              <a:cxnLst/>
              <a:rect l="l" t="t" r="r" b="b"/>
              <a:pathLst>
                <a:path w="331" h="196" extrusionOk="0">
                  <a:moveTo>
                    <a:pt x="307" y="0"/>
                  </a:moveTo>
                  <a:lnTo>
                    <a:pt x="0" y="130"/>
                  </a:lnTo>
                  <a:cubicBezTo>
                    <a:pt x="8" y="153"/>
                    <a:pt x="17" y="174"/>
                    <a:pt x="26" y="196"/>
                  </a:cubicBezTo>
                  <a:lnTo>
                    <a:pt x="330" y="66"/>
                  </a:lnTo>
                  <a:cubicBezTo>
                    <a:pt x="323" y="44"/>
                    <a:pt x="314" y="23"/>
                    <a:pt x="30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7097095" y="2207463"/>
              <a:ext cx="21032" cy="12390"/>
            </a:xfrm>
            <a:custGeom>
              <a:avLst/>
              <a:gdLst/>
              <a:ahLst/>
              <a:cxnLst/>
              <a:rect l="l" t="t" r="r" b="b"/>
              <a:pathLst>
                <a:path w="331" h="195" extrusionOk="0">
                  <a:moveTo>
                    <a:pt x="304" y="1"/>
                  </a:moveTo>
                  <a:lnTo>
                    <a:pt x="0" y="131"/>
                  </a:lnTo>
                  <a:cubicBezTo>
                    <a:pt x="8" y="152"/>
                    <a:pt x="17" y="173"/>
                    <a:pt x="26" y="195"/>
                  </a:cubicBezTo>
                  <a:lnTo>
                    <a:pt x="330" y="65"/>
                  </a:lnTo>
                  <a:cubicBezTo>
                    <a:pt x="323" y="43"/>
                    <a:pt x="314" y="23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7161269" y="2348265"/>
              <a:ext cx="22239" cy="12517"/>
            </a:xfrm>
            <a:custGeom>
              <a:avLst/>
              <a:gdLst/>
              <a:ahLst/>
              <a:cxnLst/>
              <a:rect l="l" t="t" r="r" b="b"/>
              <a:pathLst>
                <a:path w="350" h="197" extrusionOk="0">
                  <a:moveTo>
                    <a:pt x="316" y="0"/>
                  </a:moveTo>
                  <a:lnTo>
                    <a:pt x="0" y="134"/>
                  </a:lnTo>
                  <a:cubicBezTo>
                    <a:pt x="10" y="155"/>
                    <a:pt x="23" y="176"/>
                    <a:pt x="33" y="197"/>
                  </a:cubicBezTo>
                  <a:lnTo>
                    <a:pt x="350" y="62"/>
                  </a:lnTo>
                  <a:cubicBezTo>
                    <a:pt x="337" y="41"/>
                    <a:pt x="327" y="21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045;p35">
            <a:extLst>
              <a:ext uri="{FF2B5EF4-FFF2-40B4-BE49-F238E27FC236}">
                <a16:creationId xmlns:a16="http://schemas.microsoft.com/office/drawing/2014/main" id="{930862C2-2B56-B811-4BA0-9B34A0DA2B68}"/>
              </a:ext>
            </a:extLst>
          </p:cNvPr>
          <p:cNvSpPr/>
          <p:nvPr/>
        </p:nvSpPr>
        <p:spPr>
          <a:xfrm>
            <a:off x="1031602" y="841332"/>
            <a:ext cx="2058900" cy="91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046;p35">
            <a:extLst>
              <a:ext uri="{FF2B5EF4-FFF2-40B4-BE49-F238E27FC236}">
                <a16:creationId xmlns:a16="http://schemas.microsoft.com/office/drawing/2014/main" id="{4B5C5485-2FAE-0B80-8C98-D0BE2645F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7890" y="2036892"/>
            <a:ext cx="43719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Introduce the assigned topic</a:t>
            </a:r>
          </a:p>
        </p:txBody>
      </p:sp>
      <p:sp>
        <p:nvSpPr>
          <p:cNvPr id="10" name="Google Shape;1047;p35">
            <a:extLst>
              <a:ext uri="{FF2B5EF4-FFF2-40B4-BE49-F238E27FC236}">
                <a16:creationId xmlns:a16="http://schemas.microsoft.com/office/drawing/2014/main" id="{746AB8EF-E5E5-5735-DBED-99CE02CB4D6A}"/>
              </a:ext>
            </a:extLst>
          </p:cNvPr>
          <p:cNvSpPr txBox="1">
            <a:spLocks/>
          </p:cNvSpPr>
          <p:nvPr/>
        </p:nvSpPr>
        <p:spPr>
          <a:xfrm>
            <a:off x="1472642" y="109320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latin typeface="Martel Sans Black" panose="020B0604020202020204" charset="0"/>
                <a:cs typeface="Martel Sans Black" panose="020B0604020202020204" charset="0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Introduce the assigned topic</a:t>
            </a:r>
            <a:endParaRPr dirty="0"/>
          </a:p>
        </p:txBody>
      </p:sp>
      <p:sp>
        <p:nvSpPr>
          <p:cNvPr id="1160" name="Google Shape;1160;p37"/>
          <p:cNvSpPr txBox="1">
            <a:spLocks noGrp="1"/>
          </p:cNvSpPr>
          <p:nvPr>
            <p:ph type="subTitle" idx="1"/>
          </p:nvPr>
        </p:nvSpPr>
        <p:spPr>
          <a:xfrm>
            <a:off x="1118312" y="1456050"/>
            <a:ext cx="4579881" cy="2145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Topic: </a:t>
            </a:r>
            <a:r>
              <a:rPr lang="en-US" sz="1400" dirty="0"/>
              <a:t>Analysis of Factors Influencing the Sales Volume of Bike Product Group.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Research Objective: </a:t>
            </a:r>
            <a:r>
              <a:rPr lang="en-US" sz="1400" dirty="0"/>
              <a:t>To identify and analyze the factors that impact the sales volume of the Bike product group. This objective aims to gain a better understanding of the significant factors and discover strategies for optimizing sales volume in this domain.</a:t>
            </a:r>
            <a:endParaRPr sz="1400" dirty="0"/>
          </a:p>
        </p:txBody>
      </p:sp>
      <p:grpSp>
        <p:nvGrpSpPr>
          <p:cNvPr id="2" name="Google Shape;1829;p43">
            <a:extLst>
              <a:ext uri="{FF2B5EF4-FFF2-40B4-BE49-F238E27FC236}">
                <a16:creationId xmlns:a16="http://schemas.microsoft.com/office/drawing/2014/main" id="{451F9076-FEE4-53B2-A268-16CA1404A208}"/>
              </a:ext>
            </a:extLst>
          </p:cNvPr>
          <p:cNvGrpSpPr/>
          <p:nvPr/>
        </p:nvGrpSpPr>
        <p:grpSpPr>
          <a:xfrm>
            <a:off x="6115050" y="1162066"/>
            <a:ext cx="2106387" cy="2819368"/>
            <a:chOff x="3839957" y="1949434"/>
            <a:chExt cx="1607141" cy="2514515"/>
          </a:xfrm>
        </p:grpSpPr>
        <p:sp>
          <p:nvSpPr>
            <p:cNvPr id="3" name="Google Shape;1830;p43">
              <a:extLst>
                <a:ext uri="{FF2B5EF4-FFF2-40B4-BE49-F238E27FC236}">
                  <a16:creationId xmlns:a16="http://schemas.microsoft.com/office/drawing/2014/main" id="{CBC8F1C0-F0F0-3943-A356-DA9B84DDC32A}"/>
                </a:ext>
              </a:extLst>
            </p:cNvPr>
            <p:cNvSpPr/>
            <p:nvPr/>
          </p:nvSpPr>
          <p:spPr>
            <a:xfrm>
              <a:off x="3839957" y="1966330"/>
              <a:ext cx="1606887" cy="2493536"/>
            </a:xfrm>
            <a:prstGeom prst="roundRect">
              <a:avLst>
                <a:gd name="adj" fmla="val 988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1;p43">
              <a:extLst>
                <a:ext uri="{FF2B5EF4-FFF2-40B4-BE49-F238E27FC236}">
                  <a16:creationId xmlns:a16="http://schemas.microsoft.com/office/drawing/2014/main" id="{42B480C0-7D30-E7DD-2E5B-FD200A279977}"/>
                </a:ext>
              </a:extLst>
            </p:cNvPr>
            <p:cNvSpPr/>
            <p:nvPr/>
          </p:nvSpPr>
          <p:spPr>
            <a:xfrm>
              <a:off x="3840152" y="1949434"/>
              <a:ext cx="1606945" cy="2514515"/>
            </a:xfrm>
            <a:custGeom>
              <a:avLst/>
              <a:gdLst/>
              <a:ahLst/>
              <a:cxnLst/>
              <a:rect l="l" t="t" r="r" b="b"/>
              <a:pathLst>
                <a:path w="24537" h="38395" extrusionOk="0">
                  <a:moveTo>
                    <a:pt x="22192" y="322"/>
                  </a:moveTo>
                  <a:cubicBezTo>
                    <a:pt x="23308" y="322"/>
                    <a:pt x="24216" y="1230"/>
                    <a:pt x="24216" y="2345"/>
                  </a:cubicBezTo>
                  <a:lnTo>
                    <a:pt x="24216" y="36049"/>
                  </a:lnTo>
                  <a:cubicBezTo>
                    <a:pt x="24216" y="37164"/>
                    <a:pt x="23308" y="38072"/>
                    <a:pt x="22192" y="38072"/>
                  </a:cubicBezTo>
                  <a:lnTo>
                    <a:pt x="2344" y="38072"/>
                  </a:lnTo>
                  <a:cubicBezTo>
                    <a:pt x="1229" y="38072"/>
                    <a:pt x="321" y="37164"/>
                    <a:pt x="321" y="36049"/>
                  </a:cubicBezTo>
                  <a:lnTo>
                    <a:pt x="321" y="2345"/>
                  </a:lnTo>
                  <a:cubicBezTo>
                    <a:pt x="321" y="1230"/>
                    <a:pt x="1229" y="322"/>
                    <a:pt x="2344" y="322"/>
                  </a:cubicBezTo>
                  <a:close/>
                  <a:moveTo>
                    <a:pt x="2344" y="1"/>
                  </a:moveTo>
                  <a:cubicBezTo>
                    <a:pt x="1052" y="1"/>
                    <a:pt x="0" y="1051"/>
                    <a:pt x="0" y="2345"/>
                  </a:cubicBezTo>
                  <a:lnTo>
                    <a:pt x="0" y="36050"/>
                  </a:lnTo>
                  <a:cubicBezTo>
                    <a:pt x="0" y="37342"/>
                    <a:pt x="1051" y="38394"/>
                    <a:pt x="2344" y="38394"/>
                  </a:cubicBezTo>
                  <a:lnTo>
                    <a:pt x="22192" y="38394"/>
                  </a:lnTo>
                  <a:cubicBezTo>
                    <a:pt x="23484" y="38394"/>
                    <a:pt x="24536" y="37342"/>
                    <a:pt x="24536" y="36049"/>
                  </a:cubicBezTo>
                  <a:lnTo>
                    <a:pt x="24536" y="2345"/>
                  </a:lnTo>
                  <a:cubicBezTo>
                    <a:pt x="24536" y="1053"/>
                    <a:pt x="23485" y="1"/>
                    <a:pt x="22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2;p43">
              <a:extLst>
                <a:ext uri="{FF2B5EF4-FFF2-40B4-BE49-F238E27FC236}">
                  <a16:creationId xmlns:a16="http://schemas.microsoft.com/office/drawing/2014/main" id="{10298E9D-6401-B3CA-7439-434900207272}"/>
                </a:ext>
              </a:extLst>
            </p:cNvPr>
            <p:cNvSpPr/>
            <p:nvPr/>
          </p:nvSpPr>
          <p:spPr>
            <a:xfrm>
              <a:off x="4469174" y="4314319"/>
              <a:ext cx="348869" cy="70992"/>
            </a:xfrm>
            <a:custGeom>
              <a:avLst/>
              <a:gdLst/>
              <a:ahLst/>
              <a:cxnLst/>
              <a:rect l="l" t="t" r="r" b="b"/>
              <a:pathLst>
                <a:path w="5327" h="1084" extrusionOk="0">
                  <a:moveTo>
                    <a:pt x="1" y="1"/>
                  </a:moveTo>
                  <a:lnTo>
                    <a:pt x="1" y="1083"/>
                  </a:lnTo>
                  <a:lnTo>
                    <a:pt x="5327" y="1083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3;p43">
              <a:extLst>
                <a:ext uri="{FF2B5EF4-FFF2-40B4-BE49-F238E27FC236}">
                  <a16:creationId xmlns:a16="http://schemas.microsoft.com/office/drawing/2014/main" id="{E1B6C556-0610-2A8E-59FC-5B3939C05510}"/>
                </a:ext>
              </a:extLst>
            </p:cNvPr>
            <p:cNvSpPr/>
            <p:nvPr/>
          </p:nvSpPr>
          <p:spPr>
            <a:xfrm>
              <a:off x="5398398" y="2120754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4;p43">
              <a:extLst>
                <a:ext uri="{FF2B5EF4-FFF2-40B4-BE49-F238E27FC236}">
                  <a16:creationId xmlns:a16="http://schemas.microsoft.com/office/drawing/2014/main" id="{2A30D96F-C464-A8DC-AF5A-EBFB00AB5845}"/>
                </a:ext>
              </a:extLst>
            </p:cNvPr>
            <p:cNvSpPr/>
            <p:nvPr/>
          </p:nvSpPr>
          <p:spPr>
            <a:xfrm>
              <a:off x="5392242" y="2120754"/>
              <a:ext cx="6222" cy="6222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94" y="9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5;p43">
              <a:extLst>
                <a:ext uri="{FF2B5EF4-FFF2-40B4-BE49-F238E27FC236}">
                  <a16:creationId xmlns:a16="http://schemas.microsoft.com/office/drawing/2014/main" id="{278EEE45-1F69-C9AD-E137-0D006917FEFE}"/>
                </a:ext>
              </a:extLst>
            </p:cNvPr>
            <p:cNvSpPr/>
            <p:nvPr/>
          </p:nvSpPr>
          <p:spPr>
            <a:xfrm>
              <a:off x="5385890" y="2120754"/>
              <a:ext cx="12574" cy="12574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1" y="0"/>
                  </a:moveTo>
                  <a:lnTo>
                    <a:pt x="191" y="191"/>
                  </a:lnTo>
                  <a:lnTo>
                    <a:pt x="191" y="9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6;p43">
              <a:extLst>
                <a:ext uri="{FF2B5EF4-FFF2-40B4-BE49-F238E27FC236}">
                  <a16:creationId xmlns:a16="http://schemas.microsoft.com/office/drawing/2014/main" id="{A080A84A-EAC6-9A74-F86B-DE75CA4F2544}"/>
                </a:ext>
              </a:extLst>
            </p:cNvPr>
            <p:cNvSpPr/>
            <p:nvPr/>
          </p:nvSpPr>
          <p:spPr>
            <a:xfrm>
              <a:off x="5379668" y="2120754"/>
              <a:ext cx="18796" cy="18730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0" y="0"/>
                  </a:moveTo>
                  <a:lnTo>
                    <a:pt x="286" y="286"/>
                  </a:lnTo>
                  <a:lnTo>
                    <a:pt x="286" y="19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7;p43">
              <a:extLst>
                <a:ext uri="{FF2B5EF4-FFF2-40B4-BE49-F238E27FC236}">
                  <a16:creationId xmlns:a16="http://schemas.microsoft.com/office/drawing/2014/main" id="{91408216-E0FB-B6B5-0459-64196C8AE47E}"/>
                </a:ext>
              </a:extLst>
            </p:cNvPr>
            <p:cNvSpPr/>
            <p:nvPr/>
          </p:nvSpPr>
          <p:spPr>
            <a:xfrm>
              <a:off x="5373447" y="2120754"/>
              <a:ext cx="25017" cy="25017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" y="0"/>
                  </a:moveTo>
                  <a:lnTo>
                    <a:pt x="381" y="381"/>
                  </a:lnTo>
                  <a:lnTo>
                    <a:pt x="381" y="28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B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8;p43">
              <a:extLst>
                <a:ext uri="{FF2B5EF4-FFF2-40B4-BE49-F238E27FC236}">
                  <a16:creationId xmlns:a16="http://schemas.microsoft.com/office/drawing/2014/main" id="{7E6CA24C-F8E4-63BB-3733-D7F96630588C}"/>
                </a:ext>
              </a:extLst>
            </p:cNvPr>
            <p:cNvSpPr/>
            <p:nvPr/>
          </p:nvSpPr>
          <p:spPr>
            <a:xfrm>
              <a:off x="5367160" y="2120754"/>
              <a:ext cx="31305" cy="31239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0" y="0"/>
                  </a:moveTo>
                  <a:lnTo>
                    <a:pt x="477" y="477"/>
                  </a:lnTo>
                  <a:lnTo>
                    <a:pt x="477" y="38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A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39;p43">
              <a:extLst>
                <a:ext uri="{FF2B5EF4-FFF2-40B4-BE49-F238E27FC236}">
                  <a16:creationId xmlns:a16="http://schemas.microsoft.com/office/drawing/2014/main" id="{3BB2859D-C790-762B-C41F-740EA4352170}"/>
                </a:ext>
              </a:extLst>
            </p:cNvPr>
            <p:cNvSpPr/>
            <p:nvPr/>
          </p:nvSpPr>
          <p:spPr>
            <a:xfrm>
              <a:off x="5360939" y="2120754"/>
              <a:ext cx="37526" cy="37461"/>
            </a:xfrm>
            <a:custGeom>
              <a:avLst/>
              <a:gdLst/>
              <a:ahLst/>
              <a:cxnLst/>
              <a:rect l="l" t="t" r="r" b="b"/>
              <a:pathLst>
                <a:path w="573" h="572" extrusionOk="0">
                  <a:moveTo>
                    <a:pt x="1" y="0"/>
                  </a:moveTo>
                  <a:lnTo>
                    <a:pt x="572" y="572"/>
                  </a:lnTo>
                  <a:lnTo>
                    <a:pt x="572" y="477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9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0;p43">
              <a:extLst>
                <a:ext uri="{FF2B5EF4-FFF2-40B4-BE49-F238E27FC236}">
                  <a16:creationId xmlns:a16="http://schemas.microsoft.com/office/drawing/2014/main" id="{E0CDF8FF-45BA-5F7B-11B0-95B06212D76D}"/>
                </a:ext>
              </a:extLst>
            </p:cNvPr>
            <p:cNvSpPr/>
            <p:nvPr/>
          </p:nvSpPr>
          <p:spPr>
            <a:xfrm>
              <a:off x="5354783" y="2120754"/>
              <a:ext cx="43682" cy="43682"/>
            </a:xfrm>
            <a:custGeom>
              <a:avLst/>
              <a:gdLst/>
              <a:ahLst/>
              <a:cxnLst/>
              <a:rect l="l" t="t" r="r" b="b"/>
              <a:pathLst>
                <a:path w="667" h="667" extrusionOk="0">
                  <a:moveTo>
                    <a:pt x="0" y="0"/>
                  </a:moveTo>
                  <a:lnTo>
                    <a:pt x="666" y="666"/>
                  </a:lnTo>
                  <a:lnTo>
                    <a:pt x="666" y="57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8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1;p43">
              <a:extLst>
                <a:ext uri="{FF2B5EF4-FFF2-40B4-BE49-F238E27FC236}">
                  <a16:creationId xmlns:a16="http://schemas.microsoft.com/office/drawing/2014/main" id="{C599B2B5-A407-4A19-0A3F-B3F6F62B4622}"/>
                </a:ext>
              </a:extLst>
            </p:cNvPr>
            <p:cNvSpPr/>
            <p:nvPr/>
          </p:nvSpPr>
          <p:spPr>
            <a:xfrm>
              <a:off x="5348430" y="2120754"/>
              <a:ext cx="50035" cy="49969"/>
            </a:xfrm>
            <a:custGeom>
              <a:avLst/>
              <a:gdLst/>
              <a:ahLst/>
              <a:cxnLst/>
              <a:rect l="l" t="t" r="r" b="b"/>
              <a:pathLst>
                <a:path w="764" h="763" extrusionOk="0">
                  <a:moveTo>
                    <a:pt x="1" y="0"/>
                  </a:moveTo>
                  <a:lnTo>
                    <a:pt x="763" y="763"/>
                  </a:lnTo>
                  <a:lnTo>
                    <a:pt x="763" y="66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7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2;p43">
              <a:extLst>
                <a:ext uri="{FF2B5EF4-FFF2-40B4-BE49-F238E27FC236}">
                  <a16:creationId xmlns:a16="http://schemas.microsoft.com/office/drawing/2014/main" id="{350EE213-993A-C08F-B420-431F2C5CA14E}"/>
                </a:ext>
              </a:extLst>
            </p:cNvPr>
            <p:cNvSpPr/>
            <p:nvPr/>
          </p:nvSpPr>
          <p:spPr>
            <a:xfrm>
              <a:off x="5342274" y="2120754"/>
              <a:ext cx="56191" cy="56191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0" y="0"/>
                  </a:moveTo>
                  <a:lnTo>
                    <a:pt x="857" y="857"/>
                  </a:lnTo>
                  <a:lnTo>
                    <a:pt x="857" y="76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6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3;p43">
              <a:extLst>
                <a:ext uri="{FF2B5EF4-FFF2-40B4-BE49-F238E27FC236}">
                  <a16:creationId xmlns:a16="http://schemas.microsoft.com/office/drawing/2014/main" id="{95FFF5AA-B174-52A6-495F-5A9A8509EBCA}"/>
                </a:ext>
              </a:extLst>
            </p:cNvPr>
            <p:cNvSpPr/>
            <p:nvPr/>
          </p:nvSpPr>
          <p:spPr>
            <a:xfrm>
              <a:off x="5335922" y="2120754"/>
              <a:ext cx="62544" cy="62478"/>
            </a:xfrm>
            <a:custGeom>
              <a:avLst/>
              <a:gdLst/>
              <a:ahLst/>
              <a:cxnLst/>
              <a:rect l="l" t="t" r="r" b="b"/>
              <a:pathLst>
                <a:path w="955" h="954" extrusionOk="0">
                  <a:moveTo>
                    <a:pt x="1" y="0"/>
                  </a:moveTo>
                  <a:lnTo>
                    <a:pt x="954" y="954"/>
                  </a:lnTo>
                  <a:lnTo>
                    <a:pt x="954" y="85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4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4;p43">
              <a:extLst>
                <a:ext uri="{FF2B5EF4-FFF2-40B4-BE49-F238E27FC236}">
                  <a16:creationId xmlns:a16="http://schemas.microsoft.com/office/drawing/2014/main" id="{49AB1030-CC39-C3E7-68AB-CAA08F6C861E}"/>
                </a:ext>
              </a:extLst>
            </p:cNvPr>
            <p:cNvSpPr/>
            <p:nvPr/>
          </p:nvSpPr>
          <p:spPr>
            <a:xfrm>
              <a:off x="5329766" y="2120754"/>
              <a:ext cx="68700" cy="68700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0" y="0"/>
                  </a:moveTo>
                  <a:lnTo>
                    <a:pt x="1048" y="1048"/>
                  </a:lnTo>
                  <a:lnTo>
                    <a:pt x="1048" y="95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3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5;p43">
              <a:extLst>
                <a:ext uri="{FF2B5EF4-FFF2-40B4-BE49-F238E27FC236}">
                  <a16:creationId xmlns:a16="http://schemas.microsoft.com/office/drawing/2014/main" id="{AB376324-3446-D85B-8CD4-B4F94869B0AA}"/>
                </a:ext>
              </a:extLst>
            </p:cNvPr>
            <p:cNvSpPr/>
            <p:nvPr/>
          </p:nvSpPr>
          <p:spPr>
            <a:xfrm>
              <a:off x="5323479" y="2120754"/>
              <a:ext cx="74987" cy="74856"/>
            </a:xfrm>
            <a:custGeom>
              <a:avLst/>
              <a:gdLst/>
              <a:ahLst/>
              <a:cxnLst/>
              <a:rect l="l" t="t" r="r" b="b"/>
              <a:pathLst>
                <a:path w="1145" h="1143" extrusionOk="0">
                  <a:moveTo>
                    <a:pt x="1" y="0"/>
                  </a:moveTo>
                  <a:lnTo>
                    <a:pt x="1144" y="1143"/>
                  </a:lnTo>
                  <a:lnTo>
                    <a:pt x="1144" y="1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2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46;p43">
              <a:extLst>
                <a:ext uri="{FF2B5EF4-FFF2-40B4-BE49-F238E27FC236}">
                  <a16:creationId xmlns:a16="http://schemas.microsoft.com/office/drawing/2014/main" id="{48AB9875-B3C2-1226-E4C6-9C8C3B86B0A8}"/>
                </a:ext>
              </a:extLst>
            </p:cNvPr>
            <p:cNvSpPr/>
            <p:nvPr/>
          </p:nvSpPr>
          <p:spPr>
            <a:xfrm>
              <a:off x="5317257" y="2120754"/>
              <a:ext cx="81208" cy="81208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0" y="0"/>
                  </a:moveTo>
                  <a:lnTo>
                    <a:pt x="1239" y="1239"/>
                  </a:lnTo>
                  <a:lnTo>
                    <a:pt x="1239" y="114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1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47;p43">
              <a:extLst>
                <a:ext uri="{FF2B5EF4-FFF2-40B4-BE49-F238E27FC236}">
                  <a16:creationId xmlns:a16="http://schemas.microsoft.com/office/drawing/2014/main" id="{461AF295-D123-D07E-2C51-36AE7C945566}"/>
                </a:ext>
              </a:extLst>
            </p:cNvPr>
            <p:cNvSpPr/>
            <p:nvPr/>
          </p:nvSpPr>
          <p:spPr>
            <a:xfrm>
              <a:off x="5310970" y="2120754"/>
              <a:ext cx="87496" cy="81732"/>
            </a:xfrm>
            <a:custGeom>
              <a:avLst/>
              <a:gdLst/>
              <a:ahLst/>
              <a:cxnLst/>
              <a:rect l="l" t="t" r="r" b="b"/>
              <a:pathLst>
                <a:path w="1336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35" y="1248"/>
                  </a:lnTo>
                  <a:lnTo>
                    <a:pt x="1335" y="123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0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48;p43">
              <a:extLst>
                <a:ext uri="{FF2B5EF4-FFF2-40B4-BE49-F238E27FC236}">
                  <a16:creationId xmlns:a16="http://schemas.microsoft.com/office/drawing/2014/main" id="{2CF72631-D99F-7285-8BE2-C7BC83C696B0}"/>
                </a:ext>
              </a:extLst>
            </p:cNvPr>
            <p:cNvSpPr/>
            <p:nvPr/>
          </p:nvSpPr>
          <p:spPr>
            <a:xfrm>
              <a:off x="530481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E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9;p43">
              <a:extLst>
                <a:ext uri="{FF2B5EF4-FFF2-40B4-BE49-F238E27FC236}">
                  <a16:creationId xmlns:a16="http://schemas.microsoft.com/office/drawing/2014/main" id="{6DBE53BA-0D2F-7E5A-5026-FEF566A52919}"/>
                </a:ext>
              </a:extLst>
            </p:cNvPr>
            <p:cNvSpPr/>
            <p:nvPr/>
          </p:nvSpPr>
          <p:spPr>
            <a:xfrm>
              <a:off x="529846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D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0;p43">
              <a:extLst>
                <a:ext uri="{FF2B5EF4-FFF2-40B4-BE49-F238E27FC236}">
                  <a16:creationId xmlns:a16="http://schemas.microsoft.com/office/drawing/2014/main" id="{BBFA2ACA-DAB6-D1C4-51AB-B8880E7B580E}"/>
                </a:ext>
              </a:extLst>
            </p:cNvPr>
            <p:cNvSpPr/>
            <p:nvPr/>
          </p:nvSpPr>
          <p:spPr>
            <a:xfrm>
              <a:off x="529230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C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1;p43">
              <a:extLst>
                <a:ext uri="{FF2B5EF4-FFF2-40B4-BE49-F238E27FC236}">
                  <a16:creationId xmlns:a16="http://schemas.microsoft.com/office/drawing/2014/main" id="{CEE8DBD1-A9D4-7C8E-3792-B3EC382EBB04}"/>
                </a:ext>
              </a:extLst>
            </p:cNvPr>
            <p:cNvSpPr/>
            <p:nvPr/>
          </p:nvSpPr>
          <p:spPr>
            <a:xfrm>
              <a:off x="528595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B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52;p43">
              <a:extLst>
                <a:ext uri="{FF2B5EF4-FFF2-40B4-BE49-F238E27FC236}">
                  <a16:creationId xmlns:a16="http://schemas.microsoft.com/office/drawing/2014/main" id="{FCD0BF6A-0127-97B0-1E33-EF36419D8B6F}"/>
                </a:ext>
              </a:extLst>
            </p:cNvPr>
            <p:cNvSpPr/>
            <p:nvPr/>
          </p:nvSpPr>
          <p:spPr>
            <a:xfrm>
              <a:off x="527979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A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53;p43">
              <a:extLst>
                <a:ext uri="{FF2B5EF4-FFF2-40B4-BE49-F238E27FC236}">
                  <a16:creationId xmlns:a16="http://schemas.microsoft.com/office/drawing/2014/main" id="{FDF3FF90-F0E2-818B-3253-EBA1EC8769DC}"/>
                </a:ext>
              </a:extLst>
            </p:cNvPr>
            <p:cNvSpPr/>
            <p:nvPr/>
          </p:nvSpPr>
          <p:spPr>
            <a:xfrm>
              <a:off x="5273642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9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54;p43">
              <a:extLst>
                <a:ext uri="{FF2B5EF4-FFF2-40B4-BE49-F238E27FC236}">
                  <a16:creationId xmlns:a16="http://schemas.microsoft.com/office/drawing/2014/main" id="{6808D55B-D2F1-F941-D9A0-DA240E193AC5}"/>
                </a:ext>
              </a:extLst>
            </p:cNvPr>
            <p:cNvSpPr/>
            <p:nvPr/>
          </p:nvSpPr>
          <p:spPr>
            <a:xfrm>
              <a:off x="526728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7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55;p43">
              <a:extLst>
                <a:ext uri="{FF2B5EF4-FFF2-40B4-BE49-F238E27FC236}">
                  <a16:creationId xmlns:a16="http://schemas.microsoft.com/office/drawing/2014/main" id="{06BF4008-5EB5-EE2C-CBA7-685D2D6BCACA}"/>
                </a:ext>
              </a:extLst>
            </p:cNvPr>
            <p:cNvSpPr/>
            <p:nvPr/>
          </p:nvSpPr>
          <p:spPr>
            <a:xfrm>
              <a:off x="5261133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6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56;p43">
              <a:extLst>
                <a:ext uri="{FF2B5EF4-FFF2-40B4-BE49-F238E27FC236}">
                  <a16:creationId xmlns:a16="http://schemas.microsoft.com/office/drawing/2014/main" id="{97A14703-F69F-AB0D-317F-FD7DC3727B7D}"/>
                </a:ext>
              </a:extLst>
            </p:cNvPr>
            <p:cNvSpPr/>
            <p:nvPr/>
          </p:nvSpPr>
          <p:spPr>
            <a:xfrm>
              <a:off x="5254781" y="2120754"/>
              <a:ext cx="88150" cy="81732"/>
            </a:xfrm>
            <a:custGeom>
              <a:avLst/>
              <a:gdLst/>
              <a:ahLst/>
              <a:cxnLst/>
              <a:rect l="l" t="t" r="r" b="b"/>
              <a:pathLst>
                <a:path w="1346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6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5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57;p43">
              <a:extLst>
                <a:ext uri="{FF2B5EF4-FFF2-40B4-BE49-F238E27FC236}">
                  <a16:creationId xmlns:a16="http://schemas.microsoft.com/office/drawing/2014/main" id="{B76FF59E-302C-F3D2-1F63-173CAB714EB1}"/>
                </a:ext>
              </a:extLst>
            </p:cNvPr>
            <p:cNvSpPr/>
            <p:nvPr/>
          </p:nvSpPr>
          <p:spPr>
            <a:xfrm>
              <a:off x="5248625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4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58;p43">
              <a:extLst>
                <a:ext uri="{FF2B5EF4-FFF2-40B4-BE49-F238E27FC236}">
                  <a16:creationId xmlns:a16="http://schemas.microsoft.com/office/drawing/2014/main" id="{51F18CF7-5B4D-9269-D2BA-204001FCECA1}"/>
                </a:ext>
              </a:extLst>
            </p:cNvPr>
            <p:cNvSpPr/>
            <p:nvPr/>
          </p:nvSpPr>
          <p:spPr>
            <a:xfrm>
              <a:off x="524233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3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59;p43">
              <a:extLst>
                <a:ext uri="{FF2B5EF4-FFF2-40B4-BE49-F238E27FC236}">
                  <a16:creationId xmlns:a16="http://schemas.microsoft.com/office/drawing/2014/main" id="{831A8088-DB48-1CF8-F5A0-568ABFB2CBEF}"/>
                </a:ext>
              </a:extLst>
            </p:cNvPr>
            <p:cNvSpPr/>
            <p:nvPr/>
          </p:nvSpPr>
          <p:spPr>
            <a:xfrm>
              <a:off x="5236116" y="2120754"/>
              <a:ext cx="88150" cy="81732"/>
            </a:xfrm>
            <a:custGeom>
              <a:avLst/>
              <a:gdLst/>
              <a:ahLst/>
              <a:cxnLst/>
              <a:rect l="l" t="t" r="r" b="b"/>
              <a:pathLst>
                <a:path w="1346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60;p43">
              <a:extLst>
                <a:ext uri="{FF2B5EF4-FFF2-40B4-BE49-F238E27FC236}">
                  <a16:creationId xmlns:a16="http://schemas.microsoft.com/office/drawing/2014/main" id="{614EC77B-1720-6E94-351B-32C8CFC2F3C8}"/>
                </a:ext>
              </a:extLst>
            </p:cNvPr>
            <p:cNvSpPr/>
            <p:nvPr/>
          </p:nvSpPr>
          <p:spPr>
            <a:xfrm>
              <a:off x="522983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0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61;p43">
              <a:extLst>
                <a:ext uri="{FF2B5EF4-FFF2-40B4-BE49-F238E27FC236}">
                  <a16:creationId xmlns:a16="http://schemas.microsoft.com/office/drawing/2014/main" id="{0C472C78-4917-EF1C-F322-A8943A309FF7}"/>
                </a:ext>
              </a:extLst>
            </p:cNvPr>
            <p:cNvSpPr/>
            <p:nvPr/>
          </p:nvSpPr>
          <p:spPr>
            <a:xfrm>
              <a:off x="522367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FFC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62;p43">
              <a:extLst>
                <a:ext uri="{FF2B5EF4-FFF2-40B4-BE49-F238E27FC236}">
                  <a16:creationId xmlns:a16="http://schemas.microsoft.com/office/drawing/2014/main" id="{3CF65950-E988-77A4-0E87-5BE3E796FEFE}"/>
                </a:ext>
              </a:extLst>
            </p:cNvPr>
            <p:cNvSpPr/>
            <p:nvPr/>
          </p:nvSpPr>
          <p:spPr>
            <a:xfrm>
              <a:off x="521732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EF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63;p43">
              <a:extLst>
                <a:ext uri="{FF2B5EF4-FFF2-40B4-BE49-F238E27FC236}">
                  <a16:creationId xmlns:a16="http://schemas.microsoft.com/office/drawing/2014/main" id="{4AD57C31-3C4B-335E-F311-4CCD62434CFA}"/>
                </a:ext>
              </a:extLst>
            </p:cNvPr>
            <p:cNvSpPr/>
            <p:nvPr/>
          </p:nvSpPr>
          <p:spPr>
            <a:xfrm>
              <a:off x="5211165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DF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64;p43">
              <a:extLst>
                <a:ext uri="{FF2B5EF4-FFF2-40B4-BE49-F238E27FC236}">
                  <a16:creationId xmlns:a16="http://schemas.microsoft.com/office/drawing/2014/main" id="{3BC9FC5E-3516-D2AC-61C6-F0FB75A8C8D3}"/>
                </a:ext>
              </a:extLst>
            </p:cNvPr>
            <p:cNvSpPr/>
            <p:nvPr/>
          </p:nvSpPr>
          <p:spPr>
            <a:xfrm>
              <a:off x="5204944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C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65;p43">
              <a:extLst>
                <a:ext uri="{FF2B5EF4-FFF2-40B4-BE49-F238E27FC236}">
                  <a16:creationId xmlns:a16="http://schemas.microsoft.com/office/drawing/2014/main" id="{1ED61E8A-BE33-78CE-CA33-B895EBC7D85E}"/>
                </a:ext>
              </a:extLst>
            </p:cNvPr>
            <p:cNvSpPr/>
            <p:nvPr/>
          </p:nvSpPr>
          <p:spPr>
            <a:xfrm>
              <a:off x="519865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B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66;p43">
              <a:extLst>
                <a:ext uri="{FF2B5EF4-FFF2-40B4-BE49-F238E27FC236}">
                  <a16:creationId xmlns:a16="http://schemas.microsoft.com/office/drawing/2014/main" id="{277443F1-322A-BBA6-7125-2E118FC7CB88}"/>
                </a:ext>
              </a:extLst>
            </p:cNvPr>
            <p:cNvSpPr/>
            <p:nvPr/>
          </p:nvSpPr>
          <p:spPr>
            <a:xfrm>
              <a:off x="5192435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A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67;p43">
              <a:extLst>
                <a:ext uri="{FF2B5EF4-FFF2-40B4-BE49-F238E27FC236}">
                  <a16:creationId xmlns:a16="http://schemas.microsoft.com/office/drawing/2014/main" id="{9A24704C-3745-810B-5885-9276176D9FB7}"/>
                </a:ext>
              </a:extLst>
            </p:cNvPr>
            <p:cNvSpPr/>
            <p:nvPr/>
          </p:nvSpPr>
          <p:spPr>
            <a:xfrm>
              <a:off x="518621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8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68;p43">
              <a:extLst>
                <a:ext uri="{FF2B5EF4-FFF2-40B4-BE49-F238E27FC236}">
                  <a16:creationId xmlns:a16="http://schemas.microsoft.com/office/drawing/2014/main" id="{9F3779DD-9119-A222-D0DC-635DCEC6960D}"/>
                </a:ext>
              </a:extLst>
            </p:cNvPr>
            <p:cNvSpPr/>
            <p:nvPr/>
          </p:nvSpPr>
          <p:spPr>
            <a:xfrm>
              <a:off x="5179992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7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69;p43">
              <a:extLst>
                <a:ext uri="{FF2B5EF4-FFF2-40B4-BE49-F238E27FC236}">
                  <a16:creationId xmlns:a16="http://schemas.microsoft.com/office/drawing/2014/main" id="{B60E87B4-E158-5A33-5966-8198DEBC6B27}"/>
                </a:ext>
              </a:extLst>
            </p:cNvPr>
            <p:cNvSpPr/>
            <p:nvPr/>
          </p:nvSpPr>
          <p:spPr>
            <a:xfrm>
              <a:off x="5173705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6FB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70;p43">
              <a:extLst>
                <a:ext uri="{FF2B5EF4-FFF2-40B4-BE49-F238E27FC236}">
                  <a16:creationId xmlns:a16="http://schemas.microsoft.com/office/drawing/2014/main" id="{C2A89E02-F876-5FAD-B469-62F0D3B5E146}"/>
                </a:ext>
              </a:extLst>
            </p:cNvPr>
            <p:cNvSpPr/>
            <p:nvPr/>
          </p:nvSpPr>
          <p:spPr>
            <a:xfrm>
              <a:off x="5167549" y="2120754"/>
              <a:ext cx="87889" cy="81732"/>
            </a:xfrm>
            <a:custGeom>
              <a:avLst/>
              <a:gdLst/>
              <a:ahLst/>
              <a:cxnLst/>
              <a:rect l="l" t="t" r="r" b="b"/>
              <a:pathLst>
                <a:path w="1342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5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71;p43">
              <a:extLst>
                <a:ext uri="{FF2B5EF4-FFF2-40B4-BE49-F238E27FC236}">
                  <a16:creationId xmlns:a16="http://schemas.microsoft.com/office/drawing/2014/main" id="{9344896E-A864-02C9-ADAE-647EFB0922F6}"/>
                </a:ext>
              </a:extLst>
            </p:cNvPr>
            <p:cNvSpPr/>
            <p:nvPr/>
          </p:nvSpPr>
          <p:spPr>
            <a:xfrm>
              <a:off x="516119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4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72;p43">
              <a:extLst>
                <a:ext uri="{FF2B5EF4-FFF2-40B4-BE49-F238E27FC236}">
                  <a16:creationId xmlns:a16="http://schemas.microsoft.com/office/drawing/2014/main" id="{1A90B754-6DF8-7C38-DA6F-911EC225AB76}"/>
                </a:ext>
              </a:extLst>
            </p:cNvPr>
            <p:cNvSpPr/>
            <p:nvPr/>
          </p:nvSpPr>
          <p:spPr>
            <a:xfrm>
              <a:off x="515504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3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73;p43">
              <a:extLst>
                <a:ext uri="{FF2B5EF4-FFF2-40B4-BE49-F238E27FC236}">
                  <a16:creationId xmlns:a16="http://schemas.microsoft.com/office/drawing/2014/main" id="{8DE33656-D099-9531-3F68-9682FD16A3E7}"/>
                </a:ext>
              </a:extLst>
            </p:cNvPr>
            <p:cNvSpPr/>
            <p:nvPr/>
          </p:nvSpPr>
          <p:spPr>
            <a:xfrm>
              <a:off x="514868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D1F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74;p43">
              <a:extLst>
                <a:ext uri="{FF2B5EF4-FFF2-40B4-BE49-F238E27FC236}">
                  <a16:creationId xmlns:a16="http://schemas.microsoft.com/office/drawing/2014/main" id="{EFB37C60-7A5A-0FC8-15E6-E1CEDD650720}"/>
                </a:ext>
              </a:extLst>
            </p:cNvPr>
            <p:cNvSpPr/>
            <p:nvPr/>
          </p:nvSpPr>
          <p:spPr>
            <a:xfrm>
              <a:off x="514253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0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75;p43">
              <a:extLst>
                <a:ext uri="{FF2B5EF4-FFF2-40B4-BE49-F238E27FC236}">
                  <a16:creationId xmlns:a16="http://schemas.microsoft.com/office/drawing/2014/main" id="{0D201F2D-2311-4DCA-4532-4A945BC20375}"/>
                </a:ext>
              </a:extLst>
            </p:cNvPr>
            <p:cNvSpPr/>
            <p:nvPr/>
          </p:nvSpPr>
          <p:spPr>
            <a:xfrm>
              <a:off x="5136246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76;p43">
              <a:extLst>
                <a:ext uri="{FF2B5EF4-FFF2-40B4-BE49-F238E27FC236}">
                  <a16:creationId xmlns:a16="http://schemas.microsoft.com/office/drawing/2014/main" id="{489B833C-B8BF-BCEC-0344-2759ED3D38C5}"/>
                </a:ext>
              </a:extLst>
            </p:cNvPr>
            <p:cNvSpPr/>
            <p:nvPr/>
          </p:nvSpPr>
          <p:spPr>
            <a:xfrm>
              <a:off x="513002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77;p43">
              <a:extLst>
                <a:ext uri="{FF2B5EF4-FFF2-40B4-BE49-F238E27FC236}">
                  <a16:creationId xmlns:a16="http://schemas.microsoft.com/office/drawing/2014/main" id="{6D728B85-2ACF-9D6C-6AB3-7503B023FB6E}"/>
                </a:ext>
              </a:extLst>
            </p:cNvPr>
            <p:cNvSpPr/>
            <p:nvPr/>
          </p:nvSpPr>
          <p:spPr>
            <a:xfrm>
              <a:off x="5123803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D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78;p43">
              <a:extLst>
                <a:ext uri="{FF2B5EF4-FFF2-40B4-BE49-F238E27FC236}">
                  <a16:creationId xmlns:a16="http://schemas.microsoft.com/office/drawing/2014/main" id="{136DA790-6E0B-B6F9-AEC0-B6F851FB9290}"/>
                </a:ext>
              </a:extLst>
            </p:cNvPr>
            <p:cNvSpPr/>
            <p:nvPr/>
          </p:nvSpPr>
          <p:spPr>
            <a:xfrm>
              <a:off x="5117581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C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79;p43">
              <a:extLst>
                <a:ext uri="{FF2B5EF4-FFF2-40B4-BE49-F238E27FC236}">
                  <a16:creationId xmlns:a16="http://schemas.microsoft.com/office/drawing/2014/main" id="{214940C3-6F76-191A-08A0-B525BB816293}"/>
                </a:ext>
              </a:extLst>
            </p:cNvPr>
            <p:cNvSpPr/>
            <p:nvPr/>
          </p:nvSpPr>
          <p:spPr>
            <a:xfrm>
              <a:off x="5111294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B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80;p43">
              <a:extLst>
                <a:ext uri="{FF2B5EF4-FFF2-40B4-BE49-F238E27FC236}">
                  <a16:creationId xmlns:a16="http://schemas.microsoft.com/office/drawing/2014/main" id="{A391D19E-3AAE-936E-5480-FECA9EA991D4}"/>
                </a:ext>
              </a:extLst>
            </p:cNvPr>
            <p:cNvSpPr/>
            <p:nvPr/>
          </p:nvSpPr>
          <p:spPr>
            <a:xfrm>
              <a:off x="510507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9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1;p43">
              <a:extLst>
                <a:ext uri="{FF2B5EF4-FFF2-40B4-BE49-F238E27FC236}">
                  <a16:creationId xmlns:a16="http://schemas.microsoft.com/office/drawing/2014/main" id="{7AAFEB95-AB68-A141-054B-B8DCEDF040DA}"/>
                </a:ext>
              </a:extLst>
            </p:cNvPr>
            <p:cNvSpPr/>
            <p:nvPr/>
          </p:nvSpPr>
          <p:spPr>
            <a:xfrm>
              <a:off x="5098851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8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82;p43">
              <a:extLst>
                <a:ext uri="{FF2B5EF4-FFF2-40B4-BE49-F238E27FC236}">
                  <a16:creationId xmlns:a16="http://schemas.microsoft.com/office/drawing/2014/main" id="{8F28EA70-1C86-88A8-4331-2FE4F0DA5743}"/>
                </a:ext>
              </a:extLst>
            </p:cNvPr>
            <p:cNvSpPr/>
            <p:nvPr/>
          </p:nvSpPr>
          <p:spPr>
            <a:xfrm>
              <a:off x="5092565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C7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83;p43">
              <a:extLst>
                <a:ext uri="{FF2B5EF4-FFF2-40B4-BE49-F238E27FC236}">
                  <a16:creationId xmlns:a16="http://schemas.microsoft.com/office/drawing/2014/main" id="{D028F6A6-26E3-F91A-6A6E-5A12915127D1}"/>
                </a:ext>
              </a:extLst>
            </p:cNvPr>
            <p:cNvSpPr/>
            <p:nvPr/>
          </p:nvSpPr>
          <p:spPr>
            <a:xfrm>
              <a:off x="508634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6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84;p43">
              <a:extLst>
                <a:ext uri="{FF2B5EF4-FFF2-40B4-BE49-F238E27FC236}">
                  <a16:creationId xmlns:a16="http://schemas.microsoft.com/office/drawing/2014/main" id="{30E0B985-86BE-1906-5AC2-86AD1CFDB4E2}"/>
                </a:ext>
              </a:extLst>
            </p:cNvPr>
            <p:cNvSpPr/>
            <p:nvPr/>
          </p:nvSpPr>
          <p:spPr>
            <a:xfrm>
              <a:off x="508005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C5F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85;p43">
              <a:extLst>
                <a:ext uri="{FF2B5EF4-FFF2-40B4-BE49-F238E27FC236}">
                  <a16:creationId xmlns:a16="http://schemas.microsoft.com/office/drawing/2014/main" id="{63CCFAA3-A8C2-AAAF-F95C-54E2AB0E3A71}"/>
                </a:ext>
              </a:extLst>
            </p:cNvPr>
            <p:cNvSpPr/>
            <p:nvPr/>
          </p:nvSpPr>
          <p:spPr>
            <a:xfrm>
              <a:off x="5073900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C4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86;p43">
              <a:extLst>
                <a:ext uri="{FF2B5EF4-FFF2-40B4-BE49-F238E27FC236}">
                  <a16:creationId xmlns:a16="http://schemas.microsoft.com/office/drawing/2014/main" id="{A9858EF7-084D-FAAE-70EB-4BE4F50E3990}"/>
                </a:ext>
              </a:extLst>
            </p:cNvPr>
            <p:cNvSpPr/>
            <p:nvPr/>
          </p:nvSpPr>
          <p:spPr>
            <a:xfrm>
              <a:off x="506761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3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87;p43">
              <a:extLst>
                <a:ext uri="{FF2B5EF4-FFF2-40B4-BE49-F238E27FC236}">
                  <a16:creationId xmlns:a16="http://schemas.microsoft.com/office/drawing/2014/main" id="{A994424C-D6CE-07E9-C263-4BAE550EACE4}"/>
                </a:ext>
              </a:extLst>
            </p:cNvPr>
            <p:cNvSpPr/>
            <p:nvPr/>
          </p:nvSpPr>
          <p:spPr>
            <a:xfrm>
              <a:off x="506139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1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88;p43">
              <a:extLst>
                <a:ext uri="{FF2B5EF4-FFF2-40B4-BE49-F238E27FC236}">
                  <a16:creationId xmlns:a16="http://schemas.microsoft.com/office/drawing/2014/main" id="{2BC1036A-2AD6-FF90-04D3-3661216FFBFE}"/>
                </a:ext>
              </a:extLst>
            </p:cNvPr>
            <p:cNvSpPr/>
            <p:nvPr/>
          </p:nvSpPr>
          <p:spPr>
            <a:xfrm>
              <a:off x="5055170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C0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89;p43">
              <a:extLst>
                <a:ext uri="{FF2B5EF4-FFF2-40B4-BE49-F238E27FC236}">
                  <a16:creationId xmlns:a16="http://schemas.microsoft.com/office/drawing/2014/main" id="{CF11E6F5-9DAC-876D-360E-82CD0056C8B9}"/>
                </a:ext>
              </a:extLst>
            </p:cNvPr>
            <p:cNvSpPr/>
            <p:nvPr/>
          </p:nvSpPr>
          <p:spPr>
            <a:xfrm>
              <a:off x="504894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F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90;p43">
              <a:extLst>
                <a:ext uri="{FF2B5EF4-FFF2-40B4-BE49-F238E27FC236}">
                  <a16:creationId xmlns:a16="http://schemas.microsoft.com/office/drawing/2014/main" id="{FC3581AE-FAFC-44B5-94C1-2AB098A05D7C}"/>
                </a:ext>
              </a:extLst>
            </p:cNvPr>
            <p:cNvSpPr/>
            <p:nvPr/>
          </p:nvSpPr>
          <p:spPr>
            <a:xfrm>
              <a:off x="5042662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EF8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891;p43">
              <a:extLst>
                <a:ext uri="{FF2B5EF4-FFF2-40B4-BE49-F238E27FC236}">
                  <a16:creationId xmlns:a16="http://schemas.microsoft.com/office/drawing/2014/main" id="{BB522B64-96A2-815D-C76A-665F0201E275}"/>
                </a:ext>
              </a:extLst>
            </p:cNvPr>
            <p:cNvSpPr/>
            <p:nvPr/>
          </p:nvSpPr>
          <p:spPr>
            <a:xfrm>
              <a:off x="503644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892;p43">
              <a:extLst>
                <a:ext uri="{FF2B5EF4-FFF2-40B4-BE49-F238E27FC236}">
                  <a16:creationId xmlns:a16="http://schemas.microsoft.com/office/drawing/2014/main" id="{6CC029FD-98A4-8A7B-5758-BB75BD044C15}"/>
                </a:ext>
              </a:extLst>
            </p:cNvPr>
            <p:cNvSpPr/>
            <p:nvPr/>
          </p:nvSpPr>
          <p:spPr>
            <a:xfrm>
              <a:off x="5030219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C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893;p43">
              <a:extLst>
                <a:ext uri="{FF2B5EF4-FFF2-40B4-BE49-F238E27FC236}">
                  <a16:creationId xmlns:a16="http://schemas.microsoft.com/office/drawing/2014/main" id="{60CA60FF-F115-A166-4314-C1F90A9605DA}"/>
                </a:ext>
              </a:extLst>
            </p:cNvPr>
            <p:cNvSpPr/>
            <p:nvPr/>
          </p:nvSpPr>
          <p:spPr>
            <a:xfrm>
              <a:off x="502393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BB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894;p43">
              <a:extLst>
                <a:ext uri="{FF2B5EF4-FFF2-40B4-BE49-F238E27FC236}">
                  <a16:creationId xmlns:a16="http://schemas.microsoft.com/office/drawing/2014/main" id="{3C162817-0C1F-C38E-8D4E-305575BB368C}"/>
                </a:ext>
              </a:extLst>
            </p:cNvPr>
            <p:cNvSpPr/>
            <p:nvPr/>
          </p:nvSpPr>
          <p:spPr>
            <a:xfrm>
              <a:off x="5017711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A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895;p43">
              <a:extLst>
                <a:ext uri="{FF2B5EF4-FFF2-40B4-BE49-F238E27FC236}">
                  <a16:creationId xmlns:a16="http://schemas.microsoft.com/office/drawing/2014/main" id="{76032363-5154-866C-302B-C12453864531}"/>
                </a:ext>
              </a:extLst>
            </p:cNvPr>
            <p:cNvSpPr/>
            <p:nvPr/>
          </p:nvSpPr>
          <p:spPr>
            <a:xfrm>
              <a:off x="501142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B8F7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896;p43">
              <a:extLst>
                <a:ext uri="{FF2B5EF4-FFF2-40B4-BE49-F238E27FC236}">
                  <a16:creationId xmlns:a16="http://schemas.microsoft.com/office/drawing/2014/main" id="{59A4B714-47F7-C840-9CFB-FE8CADF9BED2}"/>
                </a:ext>
              </a:extLst>
            </p:cNvPr>
            <p:cNvSpPr/>
            <p:nvPr/>
          </p:nvSpPr>
          <p:spPr>
            <a:xfrm>
              <a:off x="500520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7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897;p43">
              <a:extLst>
                <a:ext uri="{FF2B5EF4-FFF2-40B4-BE49-F238E27FC236}">
                  <a16:creationId xmlns:a16="http://schemas.microsoft.com/office/drawing/2014/main" id="{9E57F774-6A09-4CCC-FD0E-EFA8FB200178}"/>
                </a:ext>
              </a:extLst>
            </p:cNvPr>
            <p:cNvSpPr/>
            <p:nvPr/>
          </p:nvSpPr>
          <p:spPr>
            <a:xfrm>
              <a:off x="499898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6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898;p43">
              <a:extLst>
                <a:ext uri="{FF2B5EF4-FFF2-40B4-BE49-F238E27FC236}">
                  <a16:creationId xmlns:a16="http://schemas.microsoft.com/office/drawing/2014/main" id="{8BAD8AE6-1CB8-FFF0-75A2-08DA9ADD53D2}"/>
                </a:ext>
              </a:extLst>
            </p:cNvPr>
            <p:cNvSpPr/>
            <p:nvPr/>
          </p:nvSpPr>
          <p:spPr>
            <a:xfrm>
              <a:off x="499269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5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899;p43">
              <a:extLst>
                <a:ext uri="{FF2B5EF4-FFF2-40B4-BE49-F238E27FC236}">
                  <a16:creationId xmlns:a16="http://schemas.microsoft.com/office/drawing/2014/main" id="{06F25095-F8F4-45B0-0054-5E4BF27AF976}"/>
                </a:ext>
              </a:extLst>
            </p:cNvPr>
            <p:cNvSpPr/>
            <p:nvPr/>
          </p:nvSpPr>
          <p:spPr>
            <a:xfrm>
              <a:off x="498647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4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900;p43">
              <a:extLst>
                <a:ext uri="{FF2B5EF4-FFF2-40B4-BE49-F238E27FC236}">
                  <a16:creationId xmlns:a16="http://schemas.microsoft.com/office/drawing/2014/main" id="{FDFE7126-F9BC-2D47-A3A0-0A1BE3E6F7B2}"/>
                </a:ext>
              </a:extLst>
            </p:cNvPr>
            <p:cNvSpPr/>
            <p:nvPr/>
          </p:nvSpPr>
          <p:spPr>
            <a:xfrm>
              <a:off x="498025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3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901;p43">
              <a:extLst>
                <a:ext uri="{FF2B5EF4-FFF2-40B4-BE49-F238E27FC236}">
                  <a16:creationId xmlns:a16="http://schemas.microsoft.com/office/drawing/2014/main" id="{D0B57E1F-8602-FD01-90FB-5B2B128E8957}"/>
                </a:ext>
              </a:extLst>
            </p:cNvPr>
            <p:cNvSpPr/>
            <p:nvPr/>
          </p:nvSpPr>
          <p:spPr>
            <a:xfrm>
              <a:off x="4974029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2F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902;p43">
              <a:extLst>
                <a:ext uri="{FF2B5EF4-FFF2-40B4-BE49-F238E27FC236}">
                  <a16:creationId xmlns:a16="http://schemas.microsoft.com/office/drawing/2014/main" id="{3C905A03-CAE0-818F-2F0D-67D44EF7C955}"/>
                </a:ext>
              </a:extLst>
            </p:cNvPr>
            <p:cNvSpPr/>
            <p:nvPr/>
          </p:nvSpPr>
          <p:spPr>
            <a:xfrm>
              <a:off x="4967808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B1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903;p43">
              <a:extLst>
                <a:ext uri="{FF2B5EF4-FFF2-40B4-BE49-F238E27FC236}">
                  <a16:creationId xmlns:a16="http://schemas.microsoft.com/office/drawing/2014/main" id="{3B801ABB-A418-15F6-2CE0-CFA7172CD318}"/>
                </a:ext>
              </a:extLst>
            </p:cNvPr>
            <p:cNvSpPr/>
            <p:nvPr/>
          </p:nvSpPr>
          <p:spPr>
            <a:xfrm>
              <a:off x="4961586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F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04;p43">
              <a:extLst>
                <a:ext uri="{FF2B5EF4-FFF2-40B4-BE49-F238E27FC236}">
                  <a16:creationId xmlns:a16="http://schemas.microsoft.com/office/drawing/2014/main" id="{9BF61448-418F-515F-47C3-F1FD173D94FD}"/>
                </a:ext>
              </a:extLst>
            </p:cNvPr>
            <p:cNvSpPr/>
            <p:nvPr/>
          </p:nvSpPr>
          <p:spPr>
            <a:xfrm>
              <a:off x="495529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E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05;p43">
              <a:extLst>
                <a:ext uri="{FF2B5EF4-FFF2-40B4-BE49-F238E27FC236}">
                  <a16:creationId xmlns:a16="http://schemas.microsoft.com/office/drawing/2014/main" id="{E7BBABF0-2B4F-7C87-B291-315BC38A2DC7}"/>
                </a:ext>
              </a:extLst>
            </p:cNvPr>
            <p:cNvSpPr/>
            <p:nvPr/>
          </p:nvSpPr>
          <p:spPr>
            <a:xfrm>
              <a:off x="4949078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D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06;p43">
              <a:extLst>
                <a:ext uri="{FF2B5EF4-FFF2-40B4-BE49-F238E27FC236}">
                  <a16:creationId xmlns:a16="http://schemas.microsoft.com/office/drawing/2014/main" id="{6ACF73CD-F2FA-489A-C905-6663A188F07D}"/>
                </a:ext>
              </a:extLst>
            </p:cNvPr>
            <p:cNvSpPr/>
            <p:nvPr/>
          </p:nvSpPr>
          <p:spPr>
            <a:xfrm>
              <a:off x="494279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CF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07;p43">
              <a:extLst>
                <a:ext uri="{FF2B5EF4-FFF2-40B4-BE49-F238E27FC236}">
                  <a16:creationId xmlns:a16="http://schemas.microsoft.com/office/drawing/2014/main" id="{D4305F64-E5BE-C5D1-1470-4E9D87A38364}"/>
                </a:ext>
              </a:extLst>
            </p:cNvPr>
            <p:cNvSpPr/>
            <p:nvPr/>
          </p:nvSpPr>
          <p:spPr>
            <a:xfrm>
              <a:off x="493657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BF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08;p43">
              <a:extLst>
                <a:ext uri="{FF2B5EF4-FFF2-40B4-BE49-F238E27FC236}">
                  <a16:creationId xmlns:a16="http://schemas.microsoft.com/office/drawing/2014/main" id="{F5B711B6-31DD-D720-7448-659CACE9897B}"/>
                </a:ext>
              </a:extLst>
            </p:cNvPr>
            <p:cNvSpPr/>
            <p:nvPr/>
          </p:nvSpPr>
          <p:spPr>
            <a:xfrm>
              <a:off x="493034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AAF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09;p43">
              <a:extLst>
                <a:ext uri="{FF2B5EF4-FFF2-40B4-BE49-F238E27FC236}">
                  <a16:creationId xmlns:a16="http://schemas.microsoft.com/office/drawing/2014/main" id="{7F271816-49F0-3BE8-2306-6F02947DB68A}"/>
                </a:ext>
              </a:extLst>
            </p:cNvPr>
            <p:cNvSpPr/>
            <p:nvPr/>
          </p:nvSpPr>
          <p:spPr>
            <a:xfrm>
              <a:off x="492406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A9F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10;p43">
              <a:extLst>
                <a:ext uri="{FF2B5EF4-FFF2-40B4-BE49-F238E27FC236}">
                  <a16:creationId xmlns:a16="http://schemas.microsoft.com/office/drawing/2014/main" id="{EB9D3203-0655-E92F-F064-BBF8B0339D32}"/>
                </a:ext>
              </a:extLst>
            </p:cNvPr>
            <p:cNvSpPr/>
            <p:nvPr/>
          </p:nvSpPr>
          <p:spPr>
            <a:xfrm>
              <a:off x="491784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A8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11;p43">
              <a:extLst>
                <a:ext uri="{FF2B5EF4-FFF2-40B4-BE49-F238E27FC236}">
                  <a16:creationId xmlns:a16="http://schemas.microsoft.com/office/drawing/2014/main" id="{EE2B6E4B-515B-9C13-63FB-80E4DB3D506A}"/>
                </a:ext>
              </a:extLst>
            </p:cNvPr>
            <p:cNvSpPr/>
            <p:nvPr/>
          </p:nvSpPr>
          <p:spPr>
            <a:xfrm>
              <a:off x="491161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6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12;p43">
              <a:extLst>
                <a:ext uri="{FF2B5EF4-FFF2-40B4-BE49-F238E27FC236}">
                  <a16:creationId xmlns:a16="http://schemas.microsoft.com/office/drawing/2014/main" id="{5719505F-3EC0-F282-F602-915B1CC01D64}"/>
                </a:ext>
              </a:extLst>
            </p:cNvPr>
            <p:cNvSpPr/>
            <p:nvPr/>
          </p:nvSpPr>
          <p:spPr>
            <a:xfrm>
              <a:off x="490533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5F5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13;p43">
              <a:extLst>
                <a:ext uri="{FF2B5EF4-FFF2-40B4-BE49-F238E27FC236}">
                  <a16:creationId xmlns:a16="http://schemas.microsoft.com/office/drawing/2014/main" id="{4F9FBF65-E514-41FE-1DEA-ED152AF24DAD}"/>
                </a:ext>
              </a:extLst>
            </p:cNvPr>
            <p:cNvSpPr/>
            <p:nvPr/>
          </p:nvSpPr>
          <p:spPr>
            <a:xfrm>
              <a:off x="489911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4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14;p43">
              <a:extLst>
                <a:ext uri="{FF2B5EF4-FFF2-40B4-BE49-F238E27FC236}">
                  <a16:creationId xmlns:a16="http://schemas.microsoft.com/office/drawing/2014/main" id="{C7FA29A2-3339-24C9-6C36-801EAD977ED8}"/>
                </a:ext>
              </a:extLst>
            </p:cNvPr>
            <p:cNvSpPr/>
            <p:nvPr/>
          </p:nvSpPr>
          <p:spPr>
            <a:xfrm>
              <a:off x="4892954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3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15;p43">
              <a:extLst>
                <a:ext uri="{FF2B5EF4-FFF2-40B4-BE49-F238E27FC236}">
                  <a16:creationId xmlns:a16="http://schemas.microsoft.com/office/drawing/2014/main" id="{39507159-BA31-851F-590E-A5B33A02728B}"/>
                </a:ext>
              </a:extLst>
            </p:cNvPr>
            <p:cNvSpPr/>
            <p:nvPr/>
          </p:nvSpPr>
          <p:spPr>
            <a:xfrm>
              <a:off x="488660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2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16;p43">
              <a:extLst>
                <a:ext uri="{FF2B5EF4-FFF2-40B4-BE49-F238E27FC236}">
                  <a16:creationId xmlns:a16="http://schemas.microsoft.com/office/drawing/2014/main" id="{98660162-1F31-846E-191C-B276E23DA536}"/>
                </a:ext>
              </a:extLst>
            </p:cNvPr>
            <p:cNvSpPr/>
            <p:nvPr/>
          </p:nvSpPr>
          <p:spPr>
            <a:xfrm>
              <a:off x="4880446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A1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17;p43">
              <a:extLst>
                <a:ext uri="{FF2B5EF4-FFF2-40B4-BE49-F238E27FC236}">
                  <a16:creationId xmlns:a16="http://schemas.microsoft.com/office/drawing/2014/main" id="{D6BBB7EE-B0AD-898F-73B3-E5176B7F1522}"/>
                </a:ext>
              </a:extLst>
            </p:cNvPr>
            <p:cNvSpPr/>
            <p:nvPr/>
          </p:nvSpPr>
          <p:spPr>
            <a:xfrm>
              <a:off x="487409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A0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18;p43">
              <a:extLst>
                <a:ext uri="{FF2B5EF4-FFF2-40B4-BE49-F238E27FC236}">
                  <a16:creationId xmlns:a16="http://schemas.microsoft.com/office/drawing/2014/main" id="{60682F78-2B7F-04D8-5569-8167E410C213}"/>
                </a:ext>
              </a:extLst>
            </p:cNvPr>
            <p:cNvSpPr/>
            <p:nvPr/>
          </p:nvSpPr>
          <p:spPr>
            <a:xfrm>
              <a:off x="4867937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FF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19;p43">
              <a:extLst>
                <a:ext uri="{FF2B5EF4-FFF2-40B4-BE49-F238E27FC236}">
                  <a16:creationId xmlns:a16="http://schemas.microsoft.com/office/drawing/2014/main" id="{0D1CD3D7-5EB3-A4E6-5FFB-D4E82A2DC870}"/>
                </a:ext>
              </a:extLst>
            </p:cNvPr>
            <p:cNvSpPr/>
            <p:nvPr/>
          </p:nvSpPr>
          <p:spPr>
            <a:xfrm>
              <a:off x="4861716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E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20;p43">
              <a:extLst>
                <a:ext uri="{FF2B5EF4-FFF2-40B4-BE49-F238E27FC236}">
                  <a16:creationId xmlns:a16="http://schemas.microsoft.com/office/drawing/2014/main" id="{924AB650-49AA-713C-7303-B7355E60C01A}"/>
                </a:ext>
              </a:extLst>
            </p:cNvPr>
            <p:cNvSpPr/>
            <p:nvPr/>
          </p:nvSpPr>
          <p:spPr>
            <a:xfrm>
              <a:off x="485542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D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21;p43">
              <a:extLst>
                <a:ext uri="{FF2B5EF4-FFF2-40B4-BE49-F238E27FC236}">
                  <a16:creationId xmlns:a16="http://schemas.microsoft.com/office/drawing/2014/main" id="{AB626994-151A-70C5-6C23-AE5A7CDD9BAF}"/>
                </a:ext>
              </a:extLst>
            </p:cNvPr>
            <p:cNvSpPr/>
            <p:nvPr/>
          </p:nvSpPr>
          <p:spPr>
            <a:xfrm>
              <a:off x="484920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B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22;p43">
              <a:extLst>
                <a:ext uri="{FF2B5EF4-FFF2-40B4-BE49-F238E27FC236}">
                  <a16:creationId xmlns:a16="http://schemas.microsoft.com/office/drawing/2014/main" id="{471D7E4B-B784-B777-B4AE-BDCB88D9D99B}"/>
                </a:ext>
              </a:extLst>
            </p:cNvPr>
            <p:cNvSpPr/>
            <p:nvPr/>
          </p:nvSpPr>
          <p:spPr>
            <a:xfrm>
              <a:off x="484298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A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23;p43">
              <a:extLst>
                <a:ext uri="{FF2B5EF4-FFF2-40B4-BE49-F238E27FC236}">
                  <a16:creationId xmlns:a16="http://schemas.microsoft.com/office/drawing/2014/main" id="{8CD0AFEB-8652-3108-FF7E-13C4687FAEDF}"/>
                </a:ext>
              </a:extLst>
            </p:cNvPr>
            <p:cNvSpPr/>
            <p:nvPr/>
          </p:nvSpPr>
          <p:spPr>
            <a:xfrm>
              <a:off x="483669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9F4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24;p43">
              <a:extLst>
                <a:ext uri="{FF2B5EF4-FFF2-40B4-BE49-F238E27FC236}">
                  <a16:creationId xmlns:a16="http://schemas.microsoft.com/office/drawing/2014/main" id="{13A77238-AE36-6519-A955-838F8D2D7145}"/>
                </a:ext>
              </a:extLst>
            </p:cNvPr>
            <p:cNvSpPr/>
            <p:nvPr/>
          </p:nvSpPr>
          <p:spPr>
            <a:xfrm>
              <a:off x="483047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8F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25;p43">
              <a:extLst>
                <a:ext uri="{FF2B5EF4-FFF2-40B4-BE49-F238E27FC236}">
                  <a16:creationId xmlns:a16="http://schemas.microsoft.com/office/drawing/2014/main" id="{C9B4DB2E-617F-D510-E557-F1BFEB43DA5A}"/>
                </a:ext>
              </a:extLst>
            </p:cNvPr>
            <p:cNvSpPr/>
            <p:nvPr/>
          </p:nvSpPr>
          <p:spPr>
            <a:xfrm>
              <a:off x="4824321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7F4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26;p43">
              <a:extLst>
                <a:ext uri="{FF2B5EF4-FFF2-40B4-BE49-F238E27FC236}">
                  <a16:creationId xmlns:a16="http://schemas.microsoft.com/office/drawing/2014/main" id="{698EA0C2-C8E9-58C3-04C2-30ABC2ACBB40}"/>
                </a:ext>
              </a:extLst>
            </p:cNvPr>
            <p:cNvSpPr/>
            <p:nvPr/>
          </p:nvSpPr>
          <p:spPr>
            <a:xfrm>
              <a:off x="481796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6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27;p43">
              <a:extLst>
                <a:ext uri="{FF2B5EF4-FFF2-40B4-BE49-F238E27FC236}">
                  <a16:creationId xmlns:a16="http://schemas.microsoft.com/office/drawing/2014/main" id="{5E4F2496-84ED-B2D6-4D72-1128C692CEFA}"/>
                </a:ext>
              </a:extLst>
            </p:cNvPr>
            <p:cNvSpPr/>
            <p:nvPr/>
          </p:nvSpPr>
          <p:spPr>
            <a:xfrm>
              <a:off x="4811813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5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28;p43">
              <a:extLst>
                <a:ext uri="{FF2B5EF4-FFF2-40B4-BE49-F238E27FC236}">
                  <a16:creationId xmlns:a16="http://schemas.microsoft.com/office/drawing/2014/main" id="{BE758122-4CD9-F9EB-FCB5-11F27D91D6FD}"/>
                </a:ext>
              </a:extLst>
            </p:cNvPr>
            <p:cNvSpPr/>
            <p:nvPr/>
          </p:nvSpPr>
          <p:spPr>
            <a:xfrm>
              <a:off x="480546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4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29;p43">
              <a:extLst>
                <a:ext uri="{FF2B5EF4-FFF2-40B4-BE49-F238E27FC236}">
                  <a16:creationId xmlns:a16="http://schemas.microsoft.com/office/drawing/2014/main" id="{A4A694B2-8FB9-55E0-2233-49E093B3C10A}"/>
                </a:ext>
              </a:extLst>
            </p:cNvPr>
            <p:cNvSpPr/>
            <p:nvPr/>
          </p:nvSpPr>
          <p:spPr>
            <a:xfrm>
              <a:off x="4799305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93F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30;p43">
              <a:extLst>
                <a:ext uri="{FF2B5EF4-FFF2-40B4-BE49-F238E27FC236}">
                  <a16:creationId xmlns:a16="http://schemas.microsoft.com/office/drawing/2014/main" id="{89061E3C-CADE-824C-3DC8-71C9B413E4CB}"/>
                </a:ext>
              </a:extLst>
            </p:cNvPr>
            <p:cNvSpPr/>
            <p:nvPr/>
          </p:nvSpPr>
          <p:spPr>
            <a:xfrm>
              <a:off x="479301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2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31;p43">
              <a:extLst>
                <a:ext uri="{FF2B5EF4-FFF2-40B4-BE49-F238E27FC236}">
                  <a16:creationId xmlns:a16="http://schemas.microsoft.com/office/drawing/2014/main" id="{CA8EE556-8B51-8A28-4592-BC5304C4E0C1}"/>
                </a:ext>
              </a:extLst>
            </p:cNvPr>
            <p:cNvSpPr/>
            <p:nvPr/>
          </p:nvSpPr>
          <p:spPr>
            <a:xfrm>
              <a:off x="4786796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1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32;p43">
              <a:extLst>
                <a:ext uri="{FF2B5EF4-FFF2-40B4-BE49-F238E27FC236}">
                  <a16:creationId xmlns:a16="http://schemas.microsoft.com/office/drawing/2014/main" id="{04D79D0A-FFEA-0B4A-48F5-CEE5A44C99AC}"/>
                </a:ext>
              </a:extLst>
            </p:cNvPr>
            <p:cNvSpPr/>
            <p:nvPr/>
          </p:nvSpPr>
          <p:spPr>
            <a:xfrm>
              <a:off x="478050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8F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933;p43">
              <a:extLst>
                <a:ext uri="{FF2B5EF4-FFF2-40B4-BE49-F238E27FC236}">
                  <a16:creationId xmlns:a16="http://schemas.microsoft.com/office/drawing/2014/main" id="{19D0745D-3400-1FBA-46BD-2133734BAED5}"/>
                </a:ext>
              </a:extLst>
            </p:cNvPr>
            <p:cNvSpPr/>
            <p:nvPr/>
          </p:nvSpPr>
          <p:spPr>
            <a:xfrm>
              <a:off x="477435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E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934;p43">
              <a:extLst>
                <a:ext uri="{FF2B5EF4-FFF2-40B4-BE49-F238E27FC236}">
                  <a16:creationId xmlns:a16="http://schemas.microsoft.com/office/drawing/2014/main" id="{80681A6B-F04B-E668-A070-EB726B981ED8}"/>
                </a:ext>
              </a:extLst>
            </p:cNvPr>
            <p:cNvSpPr/>
            <p:nvPr/>
          </p:nvSpPr>
          <p:spPr>
            <a:xfrm>
              <a:off x="476800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8D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935;p43">
              <a:extLst>
                <a:ext uri="{FF2B5EF4-FFF2-40B4-BE49-F238E27FC236}">
                  <a16:creationId xmlns:a16="http://schemas.microsoft.com/office/drawing/2014/main" id="{7550CB6A-D14F-D1BE-FA7B-7CFE690DDE8E}"/>
                </a:ext>
              </a:extLst>
            </p:cNvPr>
            <p:cNvSpPr/>
            <p:nvPr/>
          </p:nvSpPr>
          <p:spPr>
            <a:xfrm>
              <a:off x="4761845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CF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936;p43">
              <a:extLst>
                <a:ext uri="{FF2B5EF4-FFF2-40B4-BE49-F238E27FC236}">
                  <a16:creationId xmlns:a16="http://schemas.microsoft.com/office/drawing/2014/main" id="{8E5D5C4F-D02B-9523-11C0-D54C20A9CFF6}"/>
                </a:ext>
              </a:extLst>
            </p:cNvPr>
            <p:cNvSpPr/>
            <p:nvPr/>
          </p:nvSpPr>
          <p:spPr>
            <a:xfrm>
              <a:off x="4755558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8B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937;p43">
              <a:extLst>
                <a:ext uri="{FF2B5EF4-FFF2-40B4-BE49-F238E27FC236}">
                  <a16:creationId xmlns:a16="http://schemas.microsoft.com/office/drawing/2014/main" id="{9DF6CCAC-3BAF-DD20-531C-BA07991916D5}"/>
                </a:ext>
              </a:extLst>
            </p:cNvPr>
            <p:cNvSpPr/>
            <p:nvPr/>
          </p:nvSpPr>
          <p:spPr>
            <a:xfrm>
              <a:off x="474933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A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938;p43">
              <a:extLst>
                <a:ext uri="{FF2B5EF4-FFF2-40B4-BE49-F238E27FC236}">
                  <a16:creationId xmlns:a16="http://schemas.microsoft.com/office/drawing/2014/main" id="{3DC807E9-EA18-8F4B-FAF7-11BED4F15978}"/>
                </a:ext>
              </a:extLst>
            </p:cNvPr>
            <p:cNvSpPr/>
            <p:nvPr/>
          </p:nvSpPr>
          <p:spPr>
            <a:xfrm>
              <a:off x="4743181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9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939;p43">
              <a:extLst>
                <a:ext uri="{FF2B5EF4-FFF2-40B4-BE49-F238E27FC236}">
                  <a16:creationId xmlns:a16="http://schemas.microsoft.com/office/drawing/2014/main" id="{712413AB-C7B7-18C2-C98E-CBA5AE17D496}"/>
                </a:ext>
              </a:extLst>
            </p:cNvPr>
            <p:cNvSpPr/>
            <p:nvPr/>
          </p:nvSpPr>
          <p:spPr>
            <a:xfrm>
              <a:off x="473682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88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940;p43">
              <a:extLst>
                <a:ext uri="{FF2B5EF4-FFF2-40B4-BE49-F238E27FC236}">
                  <a16:creationId xmlns:a16="http://schemas.microsoft.com/office/drawing/2014/main" id="{A6004B8A-A115-CF06-50D5-A99D21369107}"/>
                </a:ext>
              </a:extLst>
            </p:cNvPr>
            <p:cNvSpPr/>
            <p:nvPr/>
          </p:nvSpPr>
          <p:spPr>
            <a:xfrm>
              <a:off x="4730672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7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941;p43">
              <a:extLst>
                <a:ext uri="{FF2B5EF4-FFF2-40B4-BE49-F238E27FC236}">
                  <a16:creationId xmlns:a16="http://schemas.microsoft.com/office/drawing/2014/main" id="{502EFC96-A7E2-7C0C-A0B9-A1B580059406}"/>
                </a:ext>
              </a:extLst>
            </p:cNvPr>
            <p:cNvSpPr/>
            <p:nvPr/>
          </p:nvSpPr>
          <p:spPr>
            <a:xfrm>
              <a:off x="4724385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86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942;p43">
              <a:extLst>
                <a:ext uri="{FF2B5EF4-FFF2-40B4-BE49-F238E27FC236}">
                  <a16:creationId xmlns:a16="http://schemas.microsoft.com/office/drawing/2014/main" id="{836D778C-C215-A609-50FD-538ED1D906B5}"/>
                </a:ext>
              </a:extLst>
            </p:cNvPr>
            <p:cNvSpPr/>
            <p:nvPr/>
          </p:nvSpPr>
          <p:spPr>
            <a:xfrm>
              <a:off x="4718164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85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943;p43">
              <a:extLst>
                <a:ext uri="{FF2B5EF4-FFF2-40B4-BE49-F238E27FC236}">
                  <a16:creationId xmlns:a16="http://schemas.microsoft.com/office/drawing/2014/main" id="{32D2402A-1F92-EFC7-B96F-347B0EC09B3D}"/>
                </a:ext>
              </a:extLst>
            </p:cNvPr>
            <p:cNvSpPr/>
            <p:nvPr/>
          </p:nvSpPr>
          <p:spPr>
            <a:xfrm>
              <a:off x="471187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84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944;p43">
              <a:extLst>
                <a:ext uri="{FF2B5EF4-FFF2-40B4-BE49-F238E27FC236}">
                  <a16:creationId xmlns:a16="http://schemas.microsoft.com/office/drawing/2014/main" id="{E6525473-FB82-B96E-7B4C-6BC6D54169A0}"/>
                </a:ext>
              </a:extLst>
            </p:cNvPr>
            <p:cNvSpPr/>
            <p:nvPr/>
          </p:nvSpPr>
          <p:spPr>
            <a:xfrm>
              <a:off x="470572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3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945;p43">
              <a:extLst>
                <a:ext uri="{FF2B5EF4-FFF2-40B4-BE49-F238E27FC236}">
                  <a16:creationId xmlns:a16="http://schemas.microsoft.com/office/drawing/2014/main" id="{CBFF7BE9-594C-DD03-AF6B-24C39F750D28}"/>
                </a:ext>
              </a:extLst>
            </p:cNvPr>
            <p:cNvSpPr/>
            <p:nvPr/>
          </p:nvSpPr>
          <p:spPr>
            <a:xfrm>
              <a:off x="469936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81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946;p43">
              <a:extLst>
                <a:ext uri="{FF2B5EF4-FFF2-40B4-BE49-F238E27FC236}">
                  <a16:creationId xmlns:a16="http://schemas.microsoft.com/office/drawing/2014/main" id="{F38AF8E4-F9EB-0BD8-704A-D6A2F1BFA09F}"/>
                </a:ext>
              </a:extLst>
            </p:cNvPr>
            <p:cNvSpPr/>
            <p:nvPr/>
          </p:nvSpPr>
          <p:spPr>
            <a:xfrm>
              <a:off x="469321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80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947;p43">
              <a:extLst>
                <a:ext uri="{FF2B5EF4-FFF2-40B4-BE49-F238E27FC236}">
                  <a16:creationId xmlns:a16="http://schemas.microsoft.com/office/drawing/2014/main" id="{E8665392-9A10-A893-4B8F-3A231DBA0BF7}"/>
                </a:ext>
              </a:extLst>
            </p:cNvPr>
            <p:cNvSpPr/>
            <p:nvPr/>
          </p:nvSpPr>
          <p:spPr>
            <a:xfrm>
              <a:off x="468686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7F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948;p43">
              <a:extLst>
                <a:ext uri="{FF2B5EF4-FFF2-40B4-BE49-F238E27FC236}">
                  <a16:creationId xmlns:a16="http://schemas.microsoft.com/office/drawing/2014/main" id="{9A9E6340-51C4-4C09-7CA7-2302AABAAE50}"/>
                </a:ext>
              </a:extLst>
            </p:cNvPr>
            <p:cNvSpPr/>
            <p:nvPr/>
          </p:nvSpPr>
          <p:spPr>
            <a:xfrm>
              <a:off x="468070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E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949;p43">
              <a:extLst>
                <a:ext uri="{FF2B5EF4-FFF2-40B4-BE49-F238E27FC236}">
                  <a16:creationId xmlns:a16="http://schemas.microsoft.com/office/drawing/2014/main" id="{6F6EBB99-2274-E6D9-6639-8E6227F34DC7}"/>
                </a:ext>
              </a:extLst>
            </p:cNvPr>
            <p:cNvSpPr/>
            <p:nvPr/>
          </p:nvSpPr>
          <p:spPr>
            <a:xfrm>
              <a:off x="4674483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D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950;p43">
              <a:extLst>
                <a:ext uri="{FF2B5EF4-FFF2-40B4-BE49-F238E27FC236}">
                  <a16:creationId xmlns:a16="http://schemas.microsoft.com/office/drawing/2014/main" id="{CFFD0D9B-387F-08F7-1921-3B6A2943EA2A}"/>
                </a:ext>
              </a:extLst>
            </p:cNvPr>
            <p:cNvSpPr/>
            <p:nvPr/>
          </p:nvSpPr>
          <p:spPr>
            <a:xfrm>
              <a:off x="466819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7C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951;p43">
              <a:extLst>
                <a:ext uri="{FF2B5EF4-FFF2-40B4-BE49-F238E27FC236}">
                  <a16:creationId xmlns:a16="http://schemas.microsoft.com/office/drawing/2014/main" id="{B0D38578-4DAE-C487-5DA0-5F4B40C4C2B9}"/>
                </a:ext>
              </a:extLst>
            </p:cNvPr>
            <p:cNvSpPr/>
            <p:nvPr/>
          </p:nvSpPr>
          <p:spPr>
            <a:xfrm>
              <a:off x="4662040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7BF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952;p43">
              <a:extLst>
                <a:ext uri="{FF2B5EF4-FFF2-40B4-BE49-F238E27FC236}">
                  <a16:creationId xmlns:a16="http://schemas.microsoft.com/office/drawing/2014/main" id="{B0B58529-E675-2C85-31D8-93034C829F60}"/>
                </a:ext>
              </a:extLst>
            </p:cNvPr>
            <p:cNvSpPr/>
            <p:nvPr/>
          </p:nvSpPr>
          <p:spPr>
            <a:xfrm>
              <a:off x="465575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A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953;p43">
              <a:extLst>
                <a:ext uri="{FF2B5EF4-FFF2-40B4-BE49-F238E27FC236}">
                  <a16:creationId xmlns:a16="http://schemas.microsoft.com/office/drawing/2014/main" id="{9867CC1F-2D16-A03C-A3A4-0D999F67BF5D}"/>
                </a:ext>
              </a:extLst>
            </p:cNvPr>
            <p:cNvSpPr/>
            <p:nvPr/>
          </p:nvSpPr>
          <p:spPr>
            <a:xfrm>
              <a:off x="4649531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9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954;p43">
              <a:extLst>
                <a:ext uri="{FF2B5EF4-FFF2-40B4-BE49-F238E27FC236}">
                  <a16:creationId xmlns:a16="http://schemas.microsoft.com/office/drawing/2014/main" id="{F49E8E0F-BA28-D3B2-E396-AD3EDC3403A9}"/>
                </a:ext>
              </a:extLst>
            </p:cNvPr>
            <p:cNvSpPr/>
            <p:nvPr/>
          </p:nvSpPr>
          <p:spPr>
            <a:xfrm>
              <a:off x="464324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8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955;p43">
              <a:extLst>
                <a:ext uri="{FF2B5EF4-FFF2-40B4-BE49-F238E27FC236}">
                  <a16:creationId xmlns:a16="http://schemas.microsoft.com/office/drawing/2014/main" id="{F049F250-4E26-1191-02EF-5F457BFE6841}"/>
                </a:ext>
              </a:extLst>
            </p:cNvPr>
            <p:cNvSpPr/>
            <p:nvPr/>
          </p:nvSpPr>
          <p:spPr>
            <a:xfrm>
              <a:off x="4637088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7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956;p43">
              <a:extLst>
                <a:ext uri="{FF2B5EF4-FFF2-40B4-BE49-F238E27FC236}">
                  <a16:creationId xmlns:a16="http://schemas.microsoft.com/office/drawing/2014/main" id="{F525B9F3-D3F1-29AB-B677-BAAC2B54E5F1}"/>
                </a:ext>
              </a:extLst>
            </p:cNvPr>
            <p:cNvSpPr/>
            <p:nvPr/>
          </p:nvSpPr>
          <p:spPr>
            <a:xfrm>
              <a:off x="463073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76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957;p43">
              <a:extLst>
                <a:ext uri="{FF2B5EF4-FFF2-40B4-BE49-F238E27FC236}">
                  <a16:creationId xmlns:a16="http://schemas.microsoft.com/office/drawing/2014/main" id="{27A686D2-4F97-C312-6B37-1AAFF32B27C1}"/>
                </a:ext>
              </a:extLst>
            </p:cNvPr>
            <p:cNvSpPr/>
            <p:nvPr/>
          </p:nvSpPr>
          <p:spPr>
            <a:xfrm>
              <a:off x="462458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5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958;p43">
              <a:extLst>
                <a:ext uri="{FF2B5EF4-FFF2-40B4-BE49-F238E27FC236}">
                  <a16:creationId xmlns:a16="http://schemas.microsoft.com/office/drawing/2014/main" id="{17F07048-5D4F-9C55-8EB9-1423B2ACCF83}"/>
                </a:ext>
              </a:extLst>
            </p:cNvPr>
            <p:cNvSpPr/>
            <p:nvPr/>
          </p:nvSpPr>
          <p:spPr>
            <a:xfrm>
              <a:off x="461822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74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959;p43">
              <a:extLst>
                <a:ext uri="{FF2B5EF4-FFF2-40B4-BE49-F238E27FC236}">
                  <a16:creationId xmlns:a16="http://schemas.microsoft.com/office/drawing/2014/main" id="{246E7383-B0D2-178E-F4B1-83499DD2C4ED}"/>
                </a:ext>
              </a:extLst>
            </p:cNvPr>
            <p:cNvSpPr/>
            <p:nvPr/>
          </p:nvSpPr>
          <p:spPr>
            <a:xfrm>
              <a:off x="461207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73F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960;p43">
              <a:extLst>
                <a:ext uri="{FF2B5EF4-FFF2-40B4-BE49-F238E27FC236}">
                  <a16:creationId xmlns:a16="http://schemas.microsoft.com/office/drawing/2014/main" id="{57B7709C-6550-AAEF-A054-2C63C2470B3C}"/>
                </a:ext>
              </a:extLst>
            </p:cNvPr>
            <p:cNvSpPr/>
            <p:nvPr/>
          </p:nvSpPr>
          <p:spPr>
            <a:xfrm>
              <a:off x="4605785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961;p43">
              <a:extLst>
                <a:ext uri="{FF2B5EF4-FFF2-40B4-BE49-F238E27FC236}">
                  <a16:creationId xmlns:a16="http://schemas.microsoft.com/office/drawing/2014/main" id="{399FA69F-3AC3-40CE-975D-9D419F31DC90}"/>
                </a:ext>
              </a:extLst>
            </p:cNvPr>
            <p:cNvSpPr/>
            <p:nvPr/>
          </p:nvSpPr>
          <p:spPr>
            <a:xfrm>
              <a:off x="459956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71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962;p43">
              <a:extLst>
                <a:ext uri="{FF2B5EF4-FFF2-40B4-BE49-F238E27FC236}">
                  <a16:creationId xmlns:a16="http://schemas.microsoft.com/office/drawing/2014/main" id="{FABAE482-37A0-8DEE-441F-EB68F4679916}"/>
                </a:ext>
              </a:extLst>
            </p:cNvPr>
            <p:cNvSpPr/>
            <p:nvPr/>
          </p:nvSpPr>
          <p:spPr>
            <a:xfrm>
              <a:off x="4593342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F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963;p43">
              <a:extLst>
                <a:ext uri="{FF2B5EF4-FFF2-40B4-BE49-F238E27FC236}">
                  <a16:creationId xmlns:a16="http://schemas.microsoft.com/office/drawing/2014/main" id="{37987778-D857-2273-6316-5E56DA7678A2}"/>
                </a:ext>
              </a:extLst>
            </p:cNvPr>
            <p:cNvSpPr/>
            <p:nvPr/>
          </p:nvSpPr>
          <p:spPr>
            <a:xfrm>
              <a:off x="458712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E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964;p43">
              <a:extLst>
                <a:ext uri="{FF2B5EF4-FFF2-40B4-BE49-F238E27FC236}">
                  <a16:creationId xmlns:a16="http://schemas.microsoft.com/office/drawing/2014/main" id="{B60741A0-08E0-4DB1-CAD7-C485E6B2128E}"/>
                </a:ext>
              </a:extLst>
            </p:cNvPr>
            <p:cNvSpPr/>
            <p:nvPr/>
          </p:nvSpPr>
          <p:spPr>
            <a:xfrm>
              <a:off x="4580833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D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965;p43">
              <a:extLst>
                <a:ext uri="{FF2B5EF4-FFF2-40B4-BE49-F238E27FC236}">
                  <a16:creationId xmlns:a16="http://schemas.microsoft.com/office/drawing/2014/main" id="{6201B886-6E21-C302-7053-85F8696917AD}"/>
                </a:ext>
              </a:extLst>
            </p:cNvPr>
            <p:cNvSpPr/>
            <p:nvPr/>
          </p:nvSpPr>
          <p:spPr>
            <a:xfrm>
              <a:off x="457461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C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966;p43">
              <a:extLst>
                <a:ext uri="{FF2B5EF4-FFF2-40B4-BE49-F238E27FC236}">
                  <a16:creationId xmlns:a16="http://schemas.microsoft.com/office/drawing/2014/main" id="{1BE90513-1A53-0B4E-E250-315359EA688B}"/>
                </a:ext>
              </a:extLst>
            </p:cNvPr>
            <p:cNvSpPr/>
            <p:nvPr/>
          </p:nvSpPr>
          <p:spPr>
            <a:xfrm>
              <a:off x="4568456" y="2120754"/>
              <a:ext cx="87889" cy="81732"/>
            </a:xfrm>
            <a:custGeom>
              <a:avLst/>
              <a:gdLst/>
              <a:ahLst/>
              <a:cxnLst/>
              <a:rect l="l" t="t" r="r" b="b"/>
              <a:pathLst>
                <a:path w="1342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2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6B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967;p43">
              <a:extLst>
                <a:ext uri="{FF2B5EF4-FFF2-40B4-BE49-F238E27FC236}">
                  <a16:creationId xmlns:a16="http://schemas.microsoft.com/office/drawing/2014/main" id="{E2F7D63F-FB0E-3358-D890-9B8739EBD8DE}"/>
                </a:ext>
              </a:extLst>
            </p:cNvPr>
            <p:cNvSpPr/>
            <p:nvPr/>
          </p:nvSpPr>
          <p:spPr>
            <a:xfrm>
              <a:off x="456210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6A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968;p43">
              <a:extLst>
                <a:ext uri="{FF2B5EF4-FFF2-40B4-BE49-F238E27FC236}">
                  <a16:creationId xmlns:a16="http://schemas.microsoft.com/office/drawing/2014/main" id="{945EC497-C308-84C2-A484-124C4745C42E}"/>
                </a:ext>
              </a:extLst>
            </p:cNvPr>
            <p:cNvSpPr/>
            <p:nvPr/>
          </p:nvSpPr>
          <p:spPr>
            <a:xfrm>
              <a:off x="4555947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4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69EF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969;p43">
              <a:extLst>
                <a:ext uri="{FF2B5EF4-FFF2-40B4-BE49-F238E27FC236}">
                  <a16:creationId xmlns:a16="http://schemas.microsoft.com/office/drawing/2014/main" id="{00F54321-6889-7F97-8EAA-3EE74C3BC1F0}"/>
                </a:ext>
              </a:extLst>
            </p:cNvPr>
            <p:cNvSpPr/>
            <p:nvPr/>
          </p:nvSpPr>
          <p:spPr>
            <a:xfrm>
              <a:off x="4549595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68E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970;p43">
              <a:extLst>
                <a:ext uri="{FF2B5EF4-FFF2-40B4-BE49-F238E27FC236}">
                  <a16:creationId xmlns:a16="http://schemas.microsoft.com/office/drawing/2014/main" id="{6BA046AE-9D9D-5067-BEA9-DC826B5A2AC8}"/>
                </a:ext>
              </a:extLst>
            </p:cNvPr>
            <p:cNvSpPr/>
            <p:nvPr/>
          </p:nvSpPr>
          <p:spPr>
            <a:xfrm>
              <a:off x="454343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7E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971;p43">
              <a:extLst>
                <a:ext uri="{FF2B5EF4-FFF2-40B4-BE49-F238E27FC236}">
                  <a16:creationId xmlns:a16="http://schemas.microsoft.com/office/drawing/2014/main" id="{6D487883-D7C4-076E-1373-B9A03D0BEF52}"/>
                </a:ext>
              </a:extLst>
            </p:cNvPr>
            <p:cNvSpPr/>
            <p:nvPr/>
          </p:nvSpPr>
          <p:spPr>
            <a:xfrm>
              <a:off x="453715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6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972;p43">
              <a:extLst>
                <a:ext uri="{FF2B5EF4-FFF2-40B4-BE49-F238E27FC236}">
                  <a16:creationId xmlns:a16="http://schemas.microsoft.com/office/drawing/2014/main" id="{0215B089-3D56-1682-BF0A-378ABC1E6916}"/>
                </a:ext>
              </a:extLst>
            </p:cNvPr>
            <p:cNvSpPr/>
            <p:nvPr/>
          </p:nvSpPr>
          <p:spPr>
            <a:xfrm>
              <a:off x="453093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5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973;p43">
              <a:extLst>
                <a:ext uri="{FF2B5EF4-FFF2-40B4-BE49-F238E27FC236}">
                  <a16:creationId xmlns:a16="http://schemas.microsoft.com/office/drawing/2014/main" id="{2A689525-43B1-50E0-1182-90B15FD7BD73}"/>
                </a:ext>
              </a:extLst>
            </p:cNvPr>
            <p:cNvSpPr/>
            <p:nvPr/>
          </p:nvSpPr>
          <p:spPr>
            <a:xfrm>
              <a:off x="4524709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4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974;p43">
              <a:extLst>
                <a:ext uri="{FF2B5EF4-FFF2-40B4-BE49-F238E27FC236}">
                  <a16:creationId xmlns:a16="http://schemas.microsoft.com/office/drawing/2014/main" id="{9254C3A6-3FE9-4AD8-3D02-1589CA8CB035}"/>
                </a:ext>
              </a:extLst>
            </p:cNvPr>
            <p:cNvSpPr/>
            <p:nvPr/>
          </p:nvSpPr>
          <p:spPr>
            <a:xfrm>
              <a:off x="451848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3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975;p43">
              <a:extLst>
                <a:ext uri="{FF2B5EF4-FFF2-40B4-BE49-F238E27FC236}">
                  <a16:creationId xmlns:a16="http://schemas.microsoft.com/office/drawing/2014/main" id="{34E519DF-2A9F-AB7A-40E6-D13030362D45}"/>
                </a:ext>
              </a:extLst>
            </p:cNvPr>
            <p:cNvSpPr/>
            <p:nvPr/>
          </p:nvSpPr>
          <p:spPr>
            <a:xfrm>
              <a:off x="4512201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2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976;p43">
              <a:extLst>
                <a:ext uri="{FF2B5EF4-FFF2-40B4-BE49-F238E27FC236}">
                  <a16:creationId xmlns:a16="http://schemas.microsoft.com/office/drawing/2014/main" id="{4C3C691D-88D2-F59C-A222-45377BCAA7C2}"/>
                </a:ext>
              </a:extLst>
            </p:cNvPr>
            <p:cNvSpPr/>
            <p:nvPr/>
          </p:nvSpPr>
          <p:spPr>
            <a:xfrm>
              <a:off x="450597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1EE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977;p43">
              <a:extLst>
                <a:ext uri="{FF2B5EF4-FFF2-40B4-BE49-F238E27FC236}">
                  <a16:creationId xmlns:a16="http://schemas.microsoft.com/office/drawing/2014/main" id="{EE744593-8261-3F65-322E-D7A3AF4A15B5}"/>
                </a:ext>
              </a:extLst>
            </p:cNvPr>
            <p:cNvSpPr/>
            <p:nvPr/>
          </p:nvSpPr>
          <p:spPr>
            <a:xfrm>
              <a:off x="4499758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0E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978;p43">
              <a:extLst>
                <a:ext uri="{FF2B5EF4-FFF2-40B4-BE49-F238E27FC236}">
                  <a16:creationId xmlns:a16="http://schemas.microsoft.com/office/drawing/2014/main" id="{6C37E5DA-18AD-9BB5-CDEC-185C6E8767D7}"/>
                </a:ext>
              </a:extLst>
            </p:cNvPr>
            <p:cNvSpPr/>
            <p:nvPr/>
          </p:nvSpPr>
          <p:spPr>
            <a:xfrm>
              <a:off x="449347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F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979;p43">
              <a:extLst>
                <a:ext uri="{FF2B5EF4-FFF2-40B4-BE49-F238E27FC236}">
                  <a16:creationId xmlns:a16="http://schemas.microsoft.com/office/drawing/2014/main" id="{80BC38E0-7726-F4A1-998A-81074F05CA21}"/>
                </a:ext>
              </a:extLst>
            </p:cNvPr>
            <p:cNvSpPr/>
            <p:nvPr/>
          </p:nvSpPr>
          <p:spPr>
            <a:xfrm>
              <a:off x="4487249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E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980;p43">
              <a:extLst>
                <a:ext uri="{FF2B5EF4-FFF2-40B4-BE49-F238E27FC236}">
                  <a16:creationId xmlns:a16="http://schemas.microsoft.com/office/drawing/2014/main" id="{2634E048-53FD-9357-2689-6B62FD4F76B2}"/>
                </a:ext>
              </a:extLst>
            </p:cNvPr>
            <p:cNvSpPr/>
            <p:nvPr/>
          </p:nvSpPr>
          <p:spPr>
            <a:xfrm>
              <a:off x="448096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D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981;p43">
              <a:extLst>
                <a:ext uri="{FF2B5EF4-FFF2-40B4-BE49-F238E27FC236}">
                  <a16:creationId xmlns:a16="http://schemas.microsoft.com/office/drawing/2014/main" id="{D9BA483A-0DC0-BDE6-55F6-BBEAA36A3518}"/>
                </a:ext>
              </a:extLst>
            </p:cNvPr>
            <p:cNvSpPr/>
            <p:nvPr/>
          </p:nvSpPr>
          <p:spPr>
            <a:xfrm>
              <a:off x="447474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C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982;p43">
              <a:extLst>
                <a:ext uri="{FF2B5EF4-FFF2-40B4-BE49-F238E27FC236}">
                  <a16:creationId xmlns:a16="http://schemas.microsoft.com/office/drawing/2014/main" id="{991FD577-4FDA-811C-2DDF-EA61198A10CF}"/>
                </a:ext>
              </a:extLst>
            </p:cNvPr>
            <p:cNvSpPr/>
            <p:nvPr/>
          </p:nvSpPr>
          <p:spPr>
            <a:xfrm>
              <a:off x="4468454" y="2120754"/>
              <a:ext cx="88150" cy="81732"/>
            </a:xfrm>
            <a:custGeom>
              <a:avLst/>
              <a:gdLst/>
              <a:ahLst/>
              <a:cxnLst/>
              <a:rect l="l" t="t" r="r" b="b"/>
              <a:pathLst>
                <a:path w="1346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BE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983;p43">
              <a:extLst>
                <a:ext uri="{FF2B5EF4-FFF2-40B4-BE49-F238E27FC236}">
                  <a16:creationId xmlns:a16="http://schemas.microsoft.com/office/drawing/2014/main" id="{91C58DB0-74A3-C84A-E721-E18A2FD05E3F}"/>
                </a:ext>
              </a:extLst>
            </p:cNvPr>
            <p:cNvSpPr/>
            <p:nvPr/>
          </p:nvSpPr>
          <p:spPr>
            <a:xfrm>
              <a:off x="446223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A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984;p43">
              <a:extLst>
                <a:ext uri="{FF2B5EF4-FFF2-40B4-BE49-F238E27FC236}">
                  <a16:creationId xmlns:a16="http://schemas.microsoft.com/office/drawing/2014/main" id="{6EF944C1-4B5A-A834-507E-A57D68C41667}"/>
                </a:ext>
              </a:extLst>
            </p:cNvPr>
            <p:cNvSpPr/>
            <p:nvPr/>
          </p:nvSpPr>
          <p:spPr>
            <a:xfrm>
              <a:off x="445601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9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985;p43">
              <a:extLst>
                <a:ext uri="{FF2B5EF4-FFF2-40B4-BE49-F238E27FC236}">
                  <a16:creationId xmlns:a16="http://schemas.microsoft.com/office/drawing/2014/main" id="{BB395D00-594E-5E99-9559-A9C721DB6DC5}"/>
                </a:ext>
              </a:extLst>
            </p:cNvPr>
            <p:cNvSpPr/>
            <p:nvPr/>
          </p:nvSpPr>
          <p:spPr>
            <a:xfrm>
              <a:off x="444979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8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986;p43">
              <a:extLst>
                <a:ext uri="{FF2B5EF4-FFF2-40B4-BE49-F238E27FC236}">
                  <a16:creationId xmlns:a16="http://schemas.microsoft.com/office/drawing/2014/main" id="{2F52EFCA-BAC9-3389-C7EF-E3103C099687}"/>
                </a:ext>
              </a:extLst>
            </p:cNvPr>
            <p:cNvSpPr/>
            <p:nvPr/>
          </p:nvSpPr>
          <p:spPr>
            <a:xfrm>
              <a:off x="4443568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7ED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987;p43">
              <a:extLst>
                <a:ext uri="{FF2B5EF4-FFF2-40B4-BE49-F238E27FC236}">
                  <a16:creationId xmlns:a16="http://schemas.microsoft.com/office/drawing/2014/main" id="{110B7FA2-989F-FA71-B647-77FCD6B3C514}"/>
                </a:ext>
              </a:extLst>
            </p:cNvPr>
            <p:cNvSpPr/>
            <p:nvPr/>
          </p:nvSpPr>
          <p:spPr>
            <a:xfrm>
              <a:off x="443734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6E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988;p43">
              <a:extLst>
                <a:ext uri="{FF2B5EF4-FFF2-40B4-BE49-F238E27FC236}">
                  <a16:creationId xmlns:a16="http://schemas.microsoft.com/office/drawing/2014/main" id="{D079B7BC-3A67-50AB-FB1E-B02C47B3716D}"/>
                </a:ext>
              </a:extLst>
            </p:cNvPr>
            <p:cNvSpPr/>
            <p:nvPr/>
          </p:nvSpPr>
          <p:spPr>
            <a:xfrm>
              <a:off x="4431060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5EC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989;p43">
              <a:extLst>
                <a:ext uri="{FF2B5EF4-FFF2-40B4-BE49-F238E27FC236}">
                  <a16:creationId xmlns:a16="http://schemas.microsoft.com/office/drawing/2014/main" id="{073A5D02-6BC7-D513-BD5A-744B764043C8}"/>
                </a:ext>
              </a:extLst>
            </p:cNvPr>
            <p:cNvSpPr/>
            <p:nvPr/>
          </p:nvSpPr>
          <p:spPr>
            <a:xfrm>
              <a:off x="442483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4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990;p43">
              <a:extLst>
                <a:ext uri="{FF2B5EF4-FFF2-40B4-BE49-F238E27FC236}">
                  <a16:creationId xmlns:a16="http://schemas.microsoft.com/office/drawing/2014/main" id="{97382F01-18D8-8D50-EE2C-A980A9BB89BE}"/>
                </a:ext>
              </a:extLst>
            </p:cNvPr>
            <p:cNvSpPr/>
            <p:nvPr/>
          </p:nvSpPr>
          <p:spPr>
            <a:xfrm>
              <a:off x="4418617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3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991;p43">
              <a:extLst>
                <a:ext uri="{FF2B5EF4-FFF2-40B4-BE49-F238E27FC236}">
                  <a16:creationId xmlns:a16="http://schemas.microsoft.com/office/drawing/2014/main" id="{64AD03ED-C169-3341-C438-2775C7242B9B}"/>
                </a:ext>
              </a:extLst>
            </p:cNvPr>
            <p:cNvSpPr/>
            <p:nvPr/>
          </p:nvSpPr>
          <p:spPr>
            <a:xfrm>
              <a:off x="441233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2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992;p43">
              <a:extLst>
                <a:ext uri="{FF2B5EF4-FFF2-40B4-BE49-F238E27FC236}">
                  <a16:creationId xmlns:a16="http://schemas.microsoft.com/office/drawing/2014/main" id="{04B999BE-1232-338B-9EF5-F6C46B96CB55}"/>
                </a:ext>
              </a:extLst>
            </p:cNvPr>
            <p:cNvSpPr/>
            <p:nvPr/>
          </p:nvSpPr>
          <p:spPr>
            <a:xfrm>
              <a:off x="440610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1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993;p43">
              <a:extLst>
                <a:ext uri="{FF2B5EF4-FFF2-40B4-BE49-F238E27FC236}">
                  <a16:creationId xmlns:a16="http://schemas.microsoft.com/office/drawing/2014/main" id="{10679363-B302-6745-2ED3-FB2EA1F9BB00}"/>
                </a:ext>
              </a:extLst>
            </p:cNvPr>
            <p:cNvSpPr/>
            <p:nvPr/>
          </p:nvSpPr>
          <p:spPr>
            <a:xfrm>
              <a:off x="439988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50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994;p43">
              <a:extLst>
                <a:ext uri="{FF2B5EF4-FFF2-40B4-BE49-F238E27FC236}">
                  <a16:creationId xmlns:a16="http://schemas.microsoft.com/office/drawing/2014/main" id="{6A81364A-BB98-7EFF-70FE-341E7D46C35F}"/>
                </a:ext>
              </a:extLst>
            </p:cNvPr>
            <p:cNvSpPr/>
            <p:nvPr/>
          </p:nvSpPr>
          <p:spPr>
            <a:xfrm>
              <a:off x="439360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F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995;p43">
              <a:extLst>
                <a:ext uri="{FF2B5EF4-FFF2-40B4-BE49-F238E27FC236}">
                  <a16:creationId xmlns:a16="http://schemas.microsoft.com/office/drawing/2014/main" id="{319648DA-81E0-FB85-72E8-71A8486ED6EF}"/>
                </a:ext>
              </a:extLst>
            </p:cNvPr>
            <p:cNvSpPr/>
            <p:nvPr/>
          </p:nvSpPr>
          <p:spPr>
            <a:xfrm>
              <a:off x="438737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EE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996;p43">
              <a:extLst>
                <a:ext uri="{FF2B5EF4-FFF2-40B4-BE49-F238E27FC236}">
                  <a16:creationId xmlns:a16="http://schemas.microsoft.com/office/drawing/2014/main" id="{FEB218F9-163E-8627-0754-A58BEFACD54F}"/>
                </a:ext>
              </a:extLst>
            </p:cNvPr>
            <p:cNvSpPr/>
            <p:nvPr/>
          </p:nvSpPr>
          <p:spPr>
            <a:xfrm>
              <a:off x="438115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D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997;p43">
              <a:extLst>
                <a:ext uri="{FF2B5EF4-FFF2-40B4-BE49-F238E27FC236}">
                  <a16:creationId xmlns:a16="http://schemas.microsoft.com/office/drawing/2014/main" id="{295EE560-A993-EAF8-7766-CF7D64716DA0}"/>
                </a:ext>
              </a:extLst>
            </p:cNvPr>
            <p:cNvSpPr/>
            <p:nvPr/>
          </p:nvSpPr>
          <p:spPr>
            <a:xfrm>
              <a:off x="437487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C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998;p43">
              <a:extLst>
                <a:ext uri="{FF2B5EF4-FFF2-40B4-BE49-F238E27FC236}">
                  <a16:creationId xmlns:a16="http://schemas.microsoft.com/office/drawing/2014/main" id="{8CFBE894-1DCF-C968-97F8-69C205BC8A07}"/>
                </a:ext>
              </a:extLst>
            </p:cNvPr>
            <p:cNvSpPr/>
            <p:nvPr/>
          </p:nvSpPr>
          <p:spPr>
            <a:xfrm>
              <a:off x="436864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B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999;p43">
              <a:extLst>
                <a:ext uri="{FF2B5EF4-FFF2-40B4-BE49-F238E27FC236}">
                  <a16:creationId xmlns:a16="http://schemas.microsoft.com/office/drawing/2014/main" id="{8F1CC92B-5FBB-3FC7-0C66-BD6B480AB093}"/>
                </a:ext>
              </a:extLst>
            </p:cNvPr>
            <p:cNvSpPr/>
            <p:nvPr/>
          </p:nvSpPr>
          <p:spPr>
            <a:xfrm>
              <a:off x="4362493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A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000;p43">
              <a:extLst>
                <a:ext uri="{FF2B5EF4-FFF2-40B4-BE49-F238E27FC236}">
                  <a16:creationId xmlns:a16="http://schemas.microsoft.com/office/drawing/2014/main" id="{B8EE6AB8-E033-8198-51F7-CB99442CC5F5}"/>
                </a:ext>
              </a:extLst>
            </p:cNvPr>
            <p:cNvSpPr/>
            <p:nvPr/>
          </p:nvSpPr>
          <p:spPr>
            <a:xfrm>
              <a:off x="435614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49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001;p43">
              <a:extLst>
                <a:ext uri="{FF2B5EF4-FFF2-40B4-BE49-F238E27FC236}">
                  <a16:creationId xmlns:a16="http://schemas.microsoft.com/office/drawing/2014/main" id="{F1357C9B-27A7-41BA-334B-BEEDAADB3D1B}"/>
                </a:ext>
              </a:extLst>
            </p:cNvPr>
            <p:cNvSpPr/>
            <p:nvPr/>
          </p:nvSpPr>
          <p:spPr>
            <a:xfrm>
              <a:off x="4349984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8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002;p43">
              <a:extLst>
                <a:ext uri="{FF2B5EF4-FFF2-40B4-BE49-F238E27FC236}">
                  <a16:creationId xmlns:a16="http://schemas.microsoft.com/office/drawing/2014/main" id="{76E404E5-0AD7-AAEB-E4B8-2780B5196546}"/>
                </a:ext>
              </a:extLst>
            </p:cNvPr>
            <p:cNvSpPr/>
            <p:nvPr/>
          </p:nvSpPr>
          <p:spPr>
            <a:xfrm>
              <a:off x="4343697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7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003;p43">
              <a:extLst>
                <a:ext uri="{FF2B5EF4-FFF2-40B4-BE49-F238E27FC236}">
                  <a16:creationId xmlns:a16="http://schemas.microsoft.com/office/drawing/2014/main" id="{5B90C1F8-9217-44A8-52C1-F8DDE8A36E1E}"/>
                </a:ext>
              </a:extLst>
            </p:cNvPr>
            <p:cNvSpPr/>
            <p:nvPr/>
          </p:nvSpPr>
          <p:spPr>
            <a:xfrm>
              <a:off x="4337476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6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004;p43">
              <a:extLst>
                <a:ext uri="{FF2B5EF4-FFF2-40B4-BE49-F238E27FC236}">
                  <a16:creationId xmlns:a16="http://schemas.microsoft.com/office/drawing/2014/main" id="{8B6CBFA8-68F8-FA9E-490D-46C78A242FB2}"/>
                </a:ext>
              </a:extLst>
            </p:cNvPr>
            <p:cNvSpPr/>
            <p:nvPr/>
          </p:nvSpPr>
          <p:spPr>
            <a:xfrm>
              <a:off x="4331254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5E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005;p43">
              <a:extLst>
                <a:ext uri="{FF2B5EF4-FFF2-40B4-BE49-F238E27FC236}">
                  <a16:creationId xmlns:a16="http://schemas.microsoft.com/office/drawing/2014/main" id="{C4664C7B-1F8C-A8E3-7CB2-C83CCD1C30C7}"/>
                </a:ext>
              </a:extLst>
            </p:cNvPr>
            <p:cNvSpPr/>
            <p:nvPr/>
          </p:nvSpPr>
          <p:spPr>
            <a:xfrm>
              <a:off x="432496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4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006;p43">
              <a:extLst>
                <a:ext uri="{FF2B5EF4-FFF2-40B4-BE49-F238E27FC236}">
                  <a16:creationId xmlns:a16="http://schemas.microsoft.com/office/drawing/2014/main" id="{E9E5EBBE-9D98-06A5-4CDB-8C560843EE5D}"/>
                </a:ext>
              </a:extLst>
            </p:cNvPr>
            <p:cNvSpPr/>
            <p:nvPr/>
          </p:nvSpPr>
          <p:spPr>
            <a:xfrm>
              <a:off x="431874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3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007;p43">
              <a:extLst>
                <a:ext uri="{FF2B5EF4-FFF2-40B4-BE49-F238E27FC236}">
                  <a16:creationId xmlns:a16="http://schemas.microsoft.com/office/drawing/2014/main" id="{AA0209D1-F870-E510-4DD2-26798F61285B}"/>
                </a:ext>
              </a:extLst>
            </p:cNvPr>
            <p:cNvSpPr/>
            <p:nvPr/>
          </p:nvSpPr>
          <p:spPr>
            <a:xfrm>
              <a:off x="4312525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2E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008;p43">
              <a:extLst>
                <a:ext uri="{FF2B5EF4-FFF2-40B4-BE49-F238E27FC236}">
                  <a16:creationId xmlns:a16="http://schemas.microsoft.com/office/drawing/2014/main" id="{233059AD-4699-C333-85A6-1C2440CD1AE9}"/>
                </a:ext>
              </a:extLst>
            </p:cNvPr>
            <p:cNvSpPr/>
            <p:nvPr/>
          </p:nvSpPr>
          <p:spPr>
            <a:xfrm>
              <a:off x="430623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1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009;p43">
              <a:extLst>
                <a:ext uri="{FF2B5EF4-FFF2-40B4-BE49-F238E27FC236}">
                  <a16:creationId xmlns:a16="http://schemas.microsoft.com/office/drawing/2014/main" id="{6BDF275D-6D41-68AC-34A5-D721B23AEE7A}"/>
                </a:ext>
              </a:extLst>
            </p:cNvPr>
            <p:cNvSpPr/>
            <p:nvPr/>
          </p:nvSpPr>
          <p:spPr>
            <a:xfrm>
              <a:off x="430001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40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010;p43">
              <a:extLst>
                <a:ext uri="{FF2B5EF4-FFF2-40B4-BE49-F238E27FC236}">
                  <a16:creationId xmlns:a16="http://schemas.microsoft.com/office/drawing/2014/main" id="{80CFC38D-72B6-6329-31D7-A01AC1886861}"/>
                </a:ext>
              </a:extLst>
            </p:cNvPr>
            <p:cNvSpPr/>
            <p:nvPr/>
          </p:nvSpPr>
          <p:spPr>
            <a:xfrm>
              <a:off x="4293860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F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011;p43">
              <a:extLst>
                <a:ext uri="{FF2B5EF4-FFF2-40B4-BE49-F238E27FC236}">
                  <a16:creationId xmlns:a16="http://schemas.microsoft.com/office/drawing/2014/main" id="{E1A25D8E-863F-DDCD-CFD2-C8D05E278FB1}"/>
                </a:ext>
              </a:extLst>
            </p:cNvPr>
            <p:cNvSpPr/>
            <p:nvPr/>
          </p:nvSpPr>
          <p:spPr>
            <a:xfrm>
              <a:off x="428750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E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012;p43">
              <a:extLst>
                <a:ext uri="{FF2B5EF4-FFF2-40B4-BE49-F238E27FC236}">
                  <a16:creationId xmlns:a16="http://schemas.microsoft.com/office/drawing/2014/main" id="{E555CC5C-E8FC-3104-39B8-0340C3F2C437}"/>
                </a:ext>
              </a:extLst>
            </p:cNvPr>
            <p:cNvSpPr/>
            <p:nvPr/>
          </p:nvSpPr>
          <p:spPr>
            <a:xfrm>
              <a:off x="4281352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D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013;p43">
              <a:extLst>
                <a:ext uri="{FF2B5EF4-FFF2-40B4-BE49-F238E27FC236}">
                  <a16:creationId xmlns:a16="http://schemas.microsoft.com/office/drawing/2014/main" id="{CE293B7E-A619-2160-9109-AF939D7B7F8B}"/>
                </a:ext>
              </a:extLst>
            </p:cNvPr>
            <p:cNvSpPr/>
            <p:nvPr/>
          </p:nvSpPr>
          <p:spPr>
            <a:xfrm>
              <a:off x="427499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C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014;p43">
              <a:extLst>
                <a:ext uri="{FF2B5EF4-FFF2-40B4-BE49-F238E27FC236}">
                  <a16:creationId xmlns:a16="http://schemas.microsoft.com/office/drawing/2014/main" id="{B74AA3AF-3BC7-3165-2B42-22116956E999}"/>
                </a:ext>
              </a:extLst>
            </p:cNvPr>
            <p:cNvSpPr/>
            <p:nvPr/>
          </p:nvSpPr>
          <p:spPr>
            <a:xfrm>
              <a:off x="4268843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B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015;p43">
              <a:extLst>
                <a:ext uri="{FF2B5EF4-FFF2-40B4-BE49-F238E27FC236}">
                  <a16:creationId xmlns:a16="http://schemas.microsoft.com/office/drawing/2014/main" id="{3965DE42-8FE3-8409-A901-6670B9D68E89}"/>
                </a:ext>
              </a:extLst>
            </p:cNvPr>
            <p:cNvSpPr/>
            <p:nvPr/>
          </p:nvSpPr>
          <p:spPr>
            <a:xfrm>
              <a:off x="426255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B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016;p43">
              <a:extLst>
                <a:ext uri="{FF2B5EF4-FFF2-40B4-BE49-F238E27FC236}">
                  <a16:creationId xmlns:a16="http://schemas.microsoft.com/office/drawing/2014/main" id="{C55DA16E-CE93-A882-AC1F-165025932DDA}"/>
                </a:ext>
              </a:extLst>
            </p:cNvPr>
            <p:cNvSpPr/>
            <p:nvPr/>
          </p:nvSpPr>
          <p:spPr>
            <a:xfrm>
              <a:off x="4256335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A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017;p43">
              <a:extLst>
                <a:ext uri="{FF2B5EF4-FFF2-40B4-BE49-F238E27FC236}">
                  <a16:creationId xmlns:a16="http://schemas.microsoft.com/office/drawing/2014/main" id="{A4DC6C67-3600-A7C1-C395-24796DAA220F}"/>
                </a:ext>
              </a:extLst>
            </p:cNvPr>
            <p:cNvSpPr/>
            <p:nvPr/>
          </p:nvSpPr>
          <p:spPr>
            <a:xfrm>
              <a:off x="4250114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9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018;p43">
              <a:extLst>
                <a:ext uri="{FF2B5EF4-FFF2-40B4-BE49-F238E27FC236}">
                  <a16:creationId xmlns:a16="http://schemas.microsoft.com/office/drawing/2014/main" id="{7C335B03-FBF4-513A-DB7E-533B2E36C198}"/>
                </a:ext>
              </a:extLst>
            </p:cNvPr>
            <p:cNvSpPr/>
            <p:nvPr/>
          </p:nvSpPr>
          <p:spPr>
            <a:xfrm>
              <a:off x="424389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8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019;p43">
              <a:extLst>
                <a:ext uri="{FF2B5EF4-FFF2-40B4-BE49-F238E27FC236}">
                  <a16:creationId xmlns:a16="http://schemas.microsoft.com/office/drawing/2014/main" id="{0818BAEB-354E-F84C-C19E-CC133F6EF8A6}"/>
                </a:ext>
              </a:extLst>
            </p:cNvPr>
            <p:cNvSpPr/>
            <p:nvPr/>
          </p:nvSpPr>
          <p:spPr>
            <a:xfrm>
              <a:off x="4237605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7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020;p43">
              <a:extLst>
                <a:ext uri="{FF2B5EF4-FFF2-40B4-BE49-F238E27FC236}">
                  <a16:creationId xmlns:a16="http://schemas.microsoft.com/office/drawing/2014/main" id="{60F9D049-9ECF-086D-AF19-950DA0E7F887}"/>
                </a:ext>
              </a:extLst>
            </p:cNvPr>
            <p:cNvSpPr/>
            <p:nvPr/>
          </p:nvSpPr>
          <p:spPr>
            <a:xfrm>
              <a:off x="423138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021;p43">
              <a:extLst>
                <a:ext uri="{FF2B5EF4-FFF2-40B4-BE49-F238E27FC236}">
                  <a16:creationId xmlns:a16="http://schemas.microsoft.com/office/drawing/2014/main" id="{43F8543D-2D15-12A0-AE4C-95AB881A7B5C}"/>
                </a:ext>
              </a:extLst>
            </p:cNvPr>
            <p:cNvSpPr/>
            <p:nvPr/>
          </p:nvSpPr>
          <p:spPr>
            <a:xfrm>
              <a:off x="422509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5E9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022;p43">
              <a:extLst>
                <a:ext uri="{FF2B5EF4-FFF2-40B4-BE49-F238E27FC236}">
                  <a16:creationId xmlns:a16="http://schemas.microsoft.com/office/drawing/2014/main" id="{22C99D7B-658A-5488-5FE6-966361614617}"/>
                </a:ext>
              </a:extLst>
            </p:cNvPr>
            <p:cNvSpPr/>
            <p:nvPr/>
          </p:nvSpPr>
          <p:spPr>
            <a:xfrm>
              <a:off x="4218875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4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023;p43">
              <a:extLst>
                <a:ext uri="{FF2B5EF4-FFF2-40B4-BE49-F238E27FC236}">
                  <a16:creationId xmlns:a16="http://schemas.microsoft.com/office/drawing/2014/main" id="{DCAFB810-8CEE-4151-713F-9E8ABCB0463C}"/>
                </a:ext>
              </a:extLst>
            </p:cNvPr>
            <p:cNvSpPr/>
            <p:nvPr/>
          </p:nvSpPr>
          <p:spPr>
            <a:xfrm>
              <a:off x="4212719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3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024;p43">
              <a:extLst>
                <a:ext uri="{FF2B5EF4-FFF2-40B4-BE49-F238E27FC236}">
                  <a16:creationId xmlns:a16="http://schemas.microsoft.com/office/drawing/2014/main" id="{5B20E963-9D74-F6B4-C59C-AC909B6F2281}"/>
                </a:ext>
              </a:extLst>
            </p:cNvPr>
            <p:cNvSpPr/>
            <p:nvPr/>
          </p:nvSpPr>
          <p:spPr>
            <a:xfrm>
              <a:off x="420636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2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025;p43">
              <a:extLst>
                <a:ext uri="{FF2B5EF4-FFF2-40B4-BE49-F238E27FC236}">
                  <a16:creationId xmlns:a16="http://schemas.microsoft.com/office/drawing/2014/main" id="{18518589-AD5B-F29D-D24F-E7811E24983E}"/>
                </a:ext>
              </a:extLst>
            </p:cNvPr>
            <p:cNvSpPr/>
            <p:nvPr/>
          </p:nvSpPr>
          <p:spPr>
            <a:xfrm>
              <a:off x="4200211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1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026;p43">
              <a:extLst>
                <a:ext uri="{FF2B5EF4-FFF2-40B4-BE49-F238E27FC236}">
                  <a16:creationId xmlns:a16="http://schemas.microsoft.com/office/drawing/2014/main" id="{5D8571F2-D932-7ACB-E92C-536B79A40025}"/>
                </a:ext>
              </a:extLst>
            </p:cNvPr>
            <p:cNvSpPr/>
            <p:nvPr/>
          </p:nvSpPr>
          <p:spPr>
            <a:xfrm>
              <a:off x="419392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0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027;p43">
              <a:extLst>
                <a:ext uri="{FF2B5EF4-FFF2-40B4-BE49-F238E27FC236}">
                  <a16:creationId xmlns:a16="http://schemas.microsoft.com/office/drawing/2014/main" id="{870941DD-3B0C-DBFC-2FBD-E57223D2586F}"/>
                </a:ext>
              </a:extLst>
            </p:cNvPr>
            <p:cNvSpPr/>
            <p:nvPr/>
          </p:nvSpPr>
          <p:spPr>
            <a:xfrm>
              <a:off x="4187702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F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028;p43">
              <a:extLst>
                <a:ext uri="{FF2B5EF4-FFF2-40B4-BE49-F238E27FC236}">
                  <a16:creationId xmlns:a16="http://schemas.microsoft.com/office/drawing/2014/main" id="{635A56E2-30F8-B5FC-4B39-C32AB1436C12}"/>
                </a:ext>
              </a:extLst>
            </p:cNvPr>
            <p:cNvSpPr/>
            <p:nvPr/>
          </p:nvSpPr>
          <p:spPr>
            <a:xfrm>
              <a:off x="418141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E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029;p43">
              <a:extLst>
                <a:ext uri="{FF2B5EF4-FFF2-40B4-BE49-F238E27FC236}">
                  <a16:creationId xmlns:a16="http://schemas.microsoft.com/office/drawing/2014/main" id="{0F768013-8CDD-C795-3776-55600E7F7226}"/>
                </a:ext>
              </a:extLst>
            </p:cNvPr>
            <p:cNvSpPr/>
            <p:nvPr/>
          </p:nvSpPr>
          <p:spPr>
            <a:xfrm>
              <a:off x="417526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E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030;p43">
              <a:extLst>
                <a:ext uri="{FF2B5EF4-FFF2-40B4-BE49-F238E27FC236}">
                  <a16:creationId xmlns:a16="http://schemas.microsoft.com/office/drawing/2014/main" id="{E102BFAB-2FC3-3803-913E-07491DEBA951}"/>
                </a:ext>
              </a:extLst>
            </p:cNvPr>
            <p:cNvSpPr/>
            <p:nvPr/>
          </p:nvSpPr>
          <p:spPr>
            <a:xfrm>
              <a:off x="416890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D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031;p43">
              <a:extLst>
                <a:ext uri="{FF2B5EF4-FFF2-40B4-BE49-F238E27FC236}">
                  <a16:creationId xmlns:a16="http://schemas.microsoft.com/office/drawing/2014/main" id="{63EED4A2-938B-BC0F-74B7-F890E78FBF78}"/>
                </a:ext>
              </a:extLst>
            </p:cNvPr>
            <p:cNvSpPr/>
            <p:nvPr/>
          </p:nvSpPr>
          <p:spPr>
            <a:xfrm>
              <a:off x="416275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C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032;p43">
              <a:extLst>
                <a:ext uri="{FF2B5EF4-FFF2-40B4-BE49-F238E27FC236}">
                  <a16:creationId xmlns:a16="http://schemas.microsoft.com/office/drawing/2014/main" id="{E5F1E8F6-BE47-44E3-BA09-76CCC130CB26}"/>
                </a:ext>
              </a:extLst>
            </p:cNvPr>
            <p:cNvSpPr/>
            <p:nvPr/>
          </p:nvSpPr>
          <p:spPr>
            <a:xfrm>
              <a:off x="415639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B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033;p43">
              <a:extLst>
                <a:ext uri="{FF2B5EF4-FFF2-40B4-BE49-F238E27FC236}">
                  <a16:creationId xmlns:a16="http://schemas.microsoft.com/office/drawing/2014/main" id="{A0F5B0C8-DF86-247A-1BAE-CD1C578A0E82}"/>
                </a:ext>
              </a:extLst>
            </p:cNvPr>
            <p:cNvSpPr/>
            <p:nvPr/>
          </p:nvSpPr>
          <p:spPr>
            <a:xfrm>
              <a:off x="415024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A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034;p43">
              <a:extLst>
                <a:ext uri="{FF2B5EF4-FFF2-40B4-BE49-F238E27FC236}">
                  <a16:creationId xmlns:a16="http://schemas.microsoft.com/office/drawing/2014/main" id="{F3C7E8EA-7ADA-B8E8-234B-91AE01CEDB3F}"/>
                </a:ext>
              </a:extLst>
            </p:cNvPr>
            <p:cNvSpPr/>
            <p:nvPr/>
          </p:nvSpPr>
          <p:spPr>
            <a:xfrm>
              <a:off x="4144087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3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29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035;p43">
              <a:extLst>
                <a:ext uri="{FF2B5EF4-FFF2-40B4-BE49-F238E27FC236}">
                  <a16:creationId xmlns:a16="http://schemas.microsoft.com/office/drawing/2014/main" id="{2B240C9A-4C4F-8168-0B4E-FD6166D3B89F}"/>
                </a:ext>
              </a:extLst>
            </p:cNvPr>
            <p:cNvSpPr/>
            <p:nvPr/>
          </p:nvSpPr>
          <p:spPr>
            <a:xfrm>
              <a:off x="413773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8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036;p43">
              <a:extLst>
                <a:ext uri="{FF2B5EF4-FFF2-40B4-BE49-F238E27FC236}">
                  <a16:creationId xmlns:a16="http://schemas.microsoft.com/office/drawing/2014/main" id="{72B62298-F0F5-A963-EA5A-AABF75E561EC}"/>
                </a:ext>
              </a:extLst>
            </p:cNvPr>
            <p:cNvSpPr/>
            <p:nvPr/>
          </p:nvSpPr>
          <p:spPr>
            <a:xfrm>
              <a:off x="4131578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7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037;p43">
              <a:extLst>
                <a:ext uri="{FF2B5EF4-FFF2-40B4-BE49-F238E27FC236}">
                  <a16:creationId xmlns:a16="http://schemas.microsoft.com/office/drawing/2014/main" id="{D457C4D5-92F4-8CF2-2521-EF06D77A5CE4}"/>
                </a:ext>
              </a:extLst>
            </p:cNvPr>
            <p:cNvSpPr/>
            <p:nvPr/>
          </p:nvSpPr>
          <p:spPr>
            <a:xfrm>
              <a:off x="412529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6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038;p43">
              <a:extLst>
                <a:ext uri="{FF2B5EF4-FFF2-40B4-BE49-F238E27FC236}">
                  <a16:creationId xmlns:a16="http://schemas.microsoft.com/office/drawing/2014/main" id="{61CC7356-CFF5-6085-4FCF-95ED59A9DE19}"/>
                </a:ext>
              </a:extLst>
            </p:cNvPr>
            <p:cNvSpPr/>
            <p:nvPr/>
          </p:nvSpPr>
          <p:spPr>
            <a:xfrm>
              <a:off x="4119070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3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5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039;p43">
              <a:extLst>
                <a:ext uri="{FF2B5EF4-FFF2-40B4-BE49-F238E27FC236}">
                  <a16:creationId xmlns:a16="http://schemas.microsoft.com/office/drawing/2014/main" id="{5D77AC28-3390-EB08-257D-4AFA9FF35ACE}"/>
                </a:ext>
              </a:extLst>
            </p:cNvPr>
            <p:cNvSpPr/>
            <p:nvPr/>
          </p:nvSpPr>
          <p:spPr>
            <a:xfrm>
              <a:off x="411278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5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040;p43">
              <a:extLst>
                <a:ext uri="{FF2B5EF4-FFF2-40B4-BE49-F238E27FC236}">
                  <a16:creationId xmlns:a16="http://schemas.microsoft.com/office/drawing/2014/main" id="{7FBEE2F8-F857-75A7-06FB-8D512763BBA7}"/>
                </a:ext>
              </a:extLst>
            </p:cNvPr>
            <p:cNvSpPr/>
            <p:nvPr/>
          </p:nvSpPr>
          <p:spPr>
            <a:xfrm>
              <a:off x="4106627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4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041;p43">
              <a:extLst>
                <a:ext uri="{FF2B5EF4-FFF2-40B4-BE49-F238E27FC236}">
                  <a16:creationId xmlns:a16="http://schemas.microsoft.com/office/drawing/2014/main" id="{B52991C9-E300-906B-F4A7-380789E2BE24}"/>
                </a:ext>
              </a:extLst>
            </p:cNvPr>
            <p:cNvSpPr/>
            <p:nvPr/>
          </p:nvSpPr>
          <p:spPr>
            <a:xfrm>
              <a:off x="4100275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3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042;p43">
              <a:extLst>
                <a:ext uri="{FF2B5EF4-FFF2-40B4-BE49-F238E27FC236}">
                  <a16:creationId xmlns:a16="http://schemas.microsoft.com/office/drawing/2014/main" id="{FF424322-C8CB-4579-1C56-56323489F1B8}"/>
                </a:ext>
              </a:extLst>
            </p:cNvPr>
            <p:cNvSpPr/>
            <p:nvPr/>
          </p:nvSpPr>
          <p:spPr>
            <a:xfrm>
              <a:off x="409411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2E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043;p43">
              <a:extLst>
                <a:ext uri="{FF2B5EF4-FFF2-40B4-BE49-F238E27FC236}">
                  <a16:creationId xmlns:a16="http://schemas.microsoft.com/office/drawing/2014/main" id="{85D99AD1-1F3A-246E-8091-553B76CEC41C}"/>
                </a:ext>
              </a:extLst>
            </p:cNvPr>
            <p:cNvSpPr/>
            <p:nvPr/>
          </p:nvSpPr>
          <p:spPr>
            <a:xfrm>
              <a:off x="408776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1E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044;p43">
              <a:extLst>
                <a:ext uri="{FF2B5EF4-FFF2-40B4-BE49-F238E27FC236}">
                  <a16:creationId xmlns:a16="http://schemas.microsoft.com/office/drawing/2014/main" id="{11223BEA-6125-0F2B-B81E-2FA182DAE36A}"/>
                </a:ext>
              </a:extLst>
            </p:cNvPr>
            <p:cNvSpPr/>
            <p:nvPr/>
          </p:nvSpPr>
          <p:spPr>
            <a:xfrm>
              <a:off x="408161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20E7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045;p43">
              <a:extLst>
                <a:ext uri="{FF2B5EF4-FFF2-40B4-BE49-F238E27FC236}">
                  <a16:creationId xmlns:a16="http://schemas.microsoft.com/office/drawing/2014/main" id="{46BC4584-ECF1-F43C-2C72-717FB0E6BA75}"/>
                </a:ext>
              </a:extLst>
            </p:cNvPr>
            <p:cNvSpPr/>
            <p:nvPr/>
          </p:nvSpPr>
          <p:spPr>
            <a:xfrm>
              <a:off x="4075323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F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046;p43">
              <a:extLst>
                <a:ext uri="{FF2B5EF4-FFF2-40B4-BE49-F238E27FC236}">
                  <a16:creationId xmlns:a16="http://schemas.microsoft.com/office/drawing/2014/main" id="{F6FFDAD5-36A5-648D-CBE9-53D2AD7FFF55}"/>
                </a:ext>
              </a:extLst>
            </p:cNvPr>
            <p:cNvSpPr/>
            <p:nvPr/>
          </p:nvSpPr>
          <p:spPr>
            <a:xfrm>
              <a:off x="406910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E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047;p43">
              <a:extLst>
                <a:ext uri="{FF2B5EF4-FFF2-40B4-BE49-F238E27FC236}">
                  <a16:creationId xmlns:a16="http://schemas.microsoft.com/office/drawing/2014/main" id="{0393B45A-69D8-3F8E-AA9A-AB2B14AB9DAF}"/>
                </a:ext>
              </a:extLst>
            </p:cNvPr>
            <p:cNvSpPr/>
            <p:nvPr/>
          </p:nvSpPr>
          <p:spPr>
            <a:xfrm>
              <a:off x="4062880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E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048;p43">
              <a:extLst>
                <a:ext uri="{FF2B5EF4-FFF2-40B4-BE49-F238E27FC236}">
                  <a16:creationId xmlns:a16="http://schemas.microsoft.com/office/drawing/2014/main" id="{6BB28BDB-F3A1-80F8-CC0F-E63B09D94551}"/>
                </a:ext>
              </a:extLst>
            </p:cNvPr>
            <p:cNvSpPr/>
            <p:nvPr/>
          </p:nvSpPr>
          <p:spPr>
            <a:xfrm>
              <a:off x="405665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D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049;p43">
              <a:extLst>
                <a:ext uri="{FF2B5EF4-FFF2-40B4-BE49-F238E27FC236}">
                  <a16:creationId xmlns:a16="http://schemas.microsoft.com/office/drawing/2014/main" id="{8226FA95-78B0-8DE2-74F6-0DCBAA2F62E7}"/>
                </a:ext>
              </a:extLst>
            </p:cNvPr>
            <p:cNvSpPr/>
            <p:nvPr/>
          </p:nvSpPr>
          <p:spPr>
            <a:xfrm>
              <a:off x="4050372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C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050;p43">
              <a:extLst>
                <a:ext uri="{FF2B5EF4-FFF2-40B4-BE49-F238E27FC236}">
                  <a16:creationId xmlns:a16="http://schemas.microsoft.com/office/drawing/2014/main" id="{11AF1423-591E-5799-0444-32637F0A8396}"/>
                </a:ext>
              </a:extLst>
            </p:cNvPr>
            <p:cNvSpPr/>
            <p:nvPr/>
          </p:nvSpPr>
          <p:spPr>
            <a:xfrm>
              <a:off x="404415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B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051;p43">
              <a:extLst>
                <a:ext uri="{FF2B5EF4-FFF2-40B4-BE49-F238E27FC236}">
                  <a16:creationId xmlns:a16="http://schemas.microsoft.com/office/drawing/2014/main" id="{E4120061-BC4D-0769-006C-BCE2CB4A890F}"/>
                </a:ext>
              </a:extLst>
            </p:cNvPr>
            <p:cNvSpPr/>
            <p:nvPr/>
          </p:nvSpPr>
          <p:spPr>
            <a:xfrm>
              <a:off x="4037995" y="2120754"/>
              <a:ext cx="87889" cy="81732"/>
            </a:xfrm>
            <a:custGeom>
              <a:avLst/>
              <a:gdLst/>
              <a:ahLst/>
              <a:cxnLst/>
              <a:rect l="l" t="t" r="r" b="b"/>
              <a:pathLst>
                <a:path w="1342" h="1248" extrusionOk="0">
                  <a:moveTo>
                    <a:pt x="0" y="0"/>
                  </a:moveTo>
                  <a:lnTo>
                    <a:pt x="1247" y="1248"/>
                  </a:lnTo>
                  <a:lnTo>
                    <a:pt x="1342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A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052;p43">
              <a:extLst>
                <a:ext uri="{FF2B5EF4-FFF2-40B4-BE49-F238E27FC236}">
                  <a16:creationId xmlns:a16="http://schemas.microsoft.com/office/drawing/2014/main" id="{DC7EBCC5-86F7-FD25-F3C9-5B1FFAC05EED}"/>
                </a:ext>
              </a:extLst>
            </p:cNvPr>
            <p:cNvSpPr/>
            <p:nvPr/>
          </p:nvSpPr>
          <p:spPr>
            <a:xfrm>
              <a:off x="4031642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9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053;p43">
              <a:extLst>
                <a:ext uri="{FF2B5EF4-FFF2-40B4-BE49-F238E27FC236}">
                  <a16:creationId xmlns:a16="http://schemas.microsoft.com/office/drawing/2014/main" id="{AE5C026D-7078-7639-BBE1-609B44D115F2}"/>
                </a:ext>
              </a:extLst>
            </p:cNvPr>
            <p:cNvSpPr/>
            <p:nvPr/>
          </p:nvSpPr>
          <p:spPr>
            <a:xfrm>
              <a:off x="402548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9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054;p43">
              <a:extLst>
                <a:ext uri="{FF2B5EF4-FFF2-40B4-BE49-F238E27FC236}">
                  <a16:creationId xmlns:a16="http://schemas.microsoft.com/office/drawing/2014/main" id="{0568123D-9A83-6FD7-EE68-AD6B65EC02E2}"/>
                </a:ext>
              </a:extLst>
            </p:cNvPr>
            <p:cNvSpPr/>
            <p:nvPr/>
          </p:nvSpPr>
          <p:spPr>
            <a:xfrm>
              <a:off x="401913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8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055;p43">
              <a:extLst>
                <a:ext uri="{FF2B5EF4-FFF2-40B4-BE49-F238E27FC236}">
                  <a16:creationId xmlns:a16="http://schemas.microsoft.com/office/drawing/2014/main" id="{E0FD678E-579B-1723-5E43-D31BB5C60552}"/>
                </a:ext>
              </a:extLst>
            </p:cNvPr>
            <p:cNvSpPr/>
            <p:nvPr/>
          </p:nvSpPr>
          <p:spPr>
            <a:xfrm>
              <a:off x="401297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7E6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056;p43">
              <a:extLst>
                <a:ext uri="{FF2B5EF4-FFF2-40B4-BE49-F238E27FC236}">
                  <a16:creationId xmlns:a16="http://schemas.microsoft.com/office/drawing/2014/main" id="{0F537B97-A385-4A15-7C21-B9994F43CBC6}"/>
                </a:ext>
              </a:extLst>
            </p:cNvPr>
            <p:cNvSpPr/>
            <p:nvPr/>
          </p:nvSpPr>
          <p:spPr>
            <a:xfrm>
              <a:off x="400669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6E5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057;p43">
              <a:extLst>
                <a:ext uri="{FF2B5EF4-FFF2-40B4-BE49-F238E27FC236}">
                  <a16:creationId xmlns:a16="http://schemas.microsoft.com/office/drawing/2014/main" id="{23F89AFC-4667-83BB-8529-77BBE1D66952}"/>
                </a:ext>
              </a:extLst>
            </p:cNvPr>
            <p:cNvSpPr/>
            <p:nvPr/>
          </p:nvSpPr>
          <p:spPr>
            <a:xfrm>
              <a:off x="4000469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5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058;p43">
              <a:extLst>
                <a:ext uri="{FF2B5EF4-FFF2-40B4-BE49-F238E27FC236}">
                  <a16:creationId xmlns:a16="http://schemas.microsoft.com/office/drawing/2014/main" id="{C485A94F-8FB3-EE1F-C1C0-8D19EA30DC7C}"/>
                </a:ext>
              </a:extLst>
            </p:cNvPr>
            <p:cNvSpPr/>
            <p:nvPr/>
          </p:nvSpPr>
          <p:spPr>
            <a:xfrm>
              <a:off x="3994248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4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059;p43">
              <a:extLst>
                <a:ext uri="{FF2B5EF4-FFF2-40B4-BE49-F238E27FC236}">
                  <a16:creationId xmlns:a16="http://schemas.microsoft.com/office/drawing/2014/main" id="{FF0191F0-E4A7-27D6-2F1C-881F3D9E930A}"/>
                </a:ext>
              </a:extLst>
            </p:cNvPr>
            <p:cNvSpPr/>
            <p:nvPr/>
          </p:nvSpPr>
          <p:spPr>
            <a:xfrm>
              <a:off x="398802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4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060;p43">
              <a:extLst>
                <a:ext uri="{FF2B5EF4-FFF2-40B4-BE49-F238E27FC236}">
                  <a16:creationId xmlns:a16="http://schemas.microsoft.com/office/drawing/2014/main" id="{79BD9541-4A96-A0FE-B81F-8F88D643513C}"/>
                </a:ext>
              </a:extLst>
            </p:cNvPr>
            <p:cNvSpPr/>
            <p:nvPr/>
          </p:nvSpPr>
          <p:spPr>
            <a:xfrm>
              <a:off x="3981739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3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061;p43">
              <a:extLst>
                <a:ext uri="{FF2B5EF4-FFF2-40B4-BE49-F238E27FC236}">
                  <a16:creationId xmlns:a16="http://schemas.microsoft.com/office/drawing/2014/main" id="{8D2BE952-734A-E8CF-DFAA-6895CA33E604}"/>
                </a:ext>
              </a:extLst>
            </p:cNvPr>
            <p:cNvSpPr/>
            <p:nvPr/>
          </p:nvSpPr>
          <p:spPr>
            <a:xfrm>
              <a:off x="397551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2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062;p43">
              <a:extLst>
                <a:ext uri="{FF2B5EF4-FFF2-40B4-BE49-F238E27FC236}">
                  <a16:creationId xmlns:a16="http://schemas.microsoft.com/office/drawing/2014/main" id="{D9ABFFE2-66B5-DA4C-1F23-481092D9E0DB}"/>
                </a:ext>
              </a:extLst>
            </p:cNvPr>
            <p:cNvSpPr/>
            <p:nvPr/>
          </p:nvSpPr>
          <p:spPr>
            <a:xfrm>
              <a:off x="3969297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063;p43">
              <a:extLst>
                <a:ext uri="{FF2B5EF4-FFF2-40B4-BE49-F238E27FC236}">
                  <a16:creationId xmlns:a16="http://schemas.microsoft.com/office/drawing/2014/main" id="{7991A498-6946-4A0F-9286-7B29B1DC7967}"/>
                </a:ext>
              </a:extLst>
            </p:cNvPr>
            <p:cNvSpPr/>
            <p:nvPr/>
          </p:nvSpPr>
          <p:spPr>
            <a:xfrm>
              <a:off x="396301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11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064;p43">
              <a:extLst>
                <a:ext uri="{FF2B5EF4-FFF2-40B4-BE49-F238E27FC236}">
                  <a16:creationId xmlns:a16="http://schemas.microsoft.com/office/drawing/2014/main" id="{E27719E0-85F8-800C-8359-EE58FFB85409}"/>
                </a:ext>
              </a:extLst>
            </p:cNvPr>
            <p:cNvSpPr/>
            <p:nvPr/>
          </p:nvSpPr>
          <p:spPr>
            <a:xfrm>
              <a:off x="3956788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0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065;p43">
              <a:extLst>
                <a:ext uri="{FF2B5EF4-FFF2-40B4-BE49-F238E27FC236}">
                  <a16:creationId xmlns:a16="http://schemas.microsoft.com/office/drawing/2014/main" id="{94FE84AF-5C92-6A80-7AEE-F83827179B45}"/>
                </a:ext>
              </a:extLst>
            </p:cNvPr>
            <p:cNvSpPr/>
            <p:nvPr/>
          </p:nvSpPr>
          <p:spPr>
            <a:xfrm>
              <a:off x="3950501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50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FE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066;p43">
              <a:extLst>
                <a:ext uri="{FF2B5EF4-FFF2-40B4-BE49-F238E27FC236}">
                  <a16:creationId xmlns:a16="http://schemas.microsoft.com/office/drawing/2014/main" id="{109E0F2C-8063-BC20-ED4B-2B1880C4A9EB}"/>
                </a:ext>
              </a:extLst>
            </p:cNvPr>
            <p:cNvSpPr/>
            <p:nvPr/>
          </p:nvSpPr>
          <p:spPr>
            <a:xfrm>
              <a:off x="3944345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EE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067;p43">
              <a:extLst>
                <a:ext uri="{FF2B5EF4-FFF2-40B4-BE49-F238E27FC236}">
                  <a16:creationId xmlns:a16="http://schemas.microsoft.com/office/drawing/2014/main" id="{61A49E3D-84E7-F160-3251-3475941FF84B}"/>
                </a:ext>
              </a:extLst>
            </p:cNvPr>
            <p:cNvSpPr/>
            <p:nvPr/>
          </p:nvSpPr>
          <p:spPr>
            <a:xfrm>
              <a:off x="3938058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D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068;p43">
              <a:extLst>
                <a:ext uri="{FF2B5EF4-FFF2-40B4-BE49-F238E27FC236}">
                  <a16:creationId xmlns:a16="http://schemas.microsoft.com/office/drawing/2014/main" id="{C7FD213B-F203-A158-01DD-88ABF4F90654}"/>
                </a:ext>
              </a:extLst>
            </p:cNvPr>
            <p:cNvSpPr/>
            <p:nvPr/>
          </p:nvSpPr>
          <p:spPr>
            <a:xfrm>
              <a:off x="3931837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D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069;p43">
              <a:extLst>
                <a:ext uri="{FF2B5EF4-FFF2-40B4-BE49-F238E27FC236}">
                  <a16:creationId xmlns:a16="http://schemas.microsoft.com/office/drawing/2014/main" id="{10C0AEDA-658F-6FFA-6279-9C75FBA8C00B}"/>
                </a:ext>
              </a:extLst>
            </p:cNvPr>
            <p:cNvSpPr/>
            <p:nvPr/>
          </p:nvSpPr>
          <p:spPr>
            <a:xfrm>
              <a:off x="3925550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1" y="0"/>
                  </a:moveTo>
                  <a:lnTo>
                    <a:pt x="1250" y="1248"/>
                  </a:lnTo>
                  <a:lnTo>
                    <a:pt x="1345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C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070;p43">
              <a:extLst>
                <a:ext uri="{FF2B5EF4-FFF2-40B4-BE49-F238E27FC236}">
                  <a16:creationId xmlns:a16="http://schemas.microsoft.com/office/drawing/2014/main" id="{1B9C7FAA-140C-EE30-D021-D6125FEC7681}"/>
                </a:ext>
              </a:extLst>
            </p:cNvPr>
            <p:cNvSpPr/>
            <p:nvPr/>
          </p:nvSpPr>
          <p:spPr>
            <a:xfrm>
              <a:off x="3919394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B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071;p43">
              <a:extLst>
                <a:ext uri="{FF2B5EF4-FFF2-40B4-BE49-F238E27FC236}">
                  <a16:creationId xmlns:a16="http://schemas.microsoft.com/office/drawing/2014/main" id="{06389B7A-2B92-246D-66D0-A38063A81636}"/>
                </a:ext>
              </a:extLst>
            </p:cNvPr>
            <p:cNvSpPr/>
            <p:nvPr/>
          </p:nvSpPr>
          <p:spPr>
            <a:xfrm>
              <a:off x="3913107" y="2120754"/>
              <a:ext cx="88019" cy="81732"/>
            </a:xfrm>
            <a:custGeom>
              <a:avLst/>
              <a:gdLst/>
              <a:ahLst/>
              <a:cxnLst/>
              <a:rect l="l" t="t" r="r" b="b"/>
              <a:pathLst>
                <a:path w="1344" h="1248" extrusionOk="0">
                  <a:moveTo>
                    <a:pt x="1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A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072;p43">
              <a:extLst>
                <a:ext uri="{FF2B5EF4-FFF2-40B4-BE49-F238E27FC236}">
                  <a16:creationId xmlns:a16="http://schemas.microsoft.com/office/drawing/2014/main" id="{D3E09970-0F86-BD40-D266-D9423C37638A}"/>
                </a:ext>
              </a:extLst>
            </p:cNvPr>
            <p:cNvSpPr/>
            <p:nvPr/>
          </p:nvSpPr>
          <p:spPr>
            <a:xfrm>
              <a:off x="3906886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8" y="1248"/>
                  </a:lnTo>
                  <a:lnTo>
                    <a:pt x="1344" y="12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AE4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073;p43">
              <a:extLst>
                <a:ext uri="{FF2B5EF4-FFF2-40B4-BE49-F238E27FC236}">
                  <a16:creationId xmlns:a16="http://schemas.microsoft.com/office/drawing/2014/main" id="{D0BE36D2-FA69-CBAC-5AA9-E6BA84ACB290}"/>
                </a:ext>
              </a:extLst>
            </p:cNvPr>
            <p:cNvSpPr/>
            <p:nvPr/>
          </p:nvSpPr>
          <p:spPr>
            <a:xfrm>
              <a:off x="3900664" y="2120754"/>
              <a:ext cx="87954" cy="81732"/>
            </a:xfrm>
            <a:custGeom>
              <a:avLst/>
              <a:gdLst/>
              <a:ahLst/>
              <a:cxnLst/>
              <a:rect l="l" t="t" r="r" b="b"/>
              <a:pathLst>
                <a:path w="1343" h="1248" extrusionOk="0">
                  <a:moveTo>
                    <a:pt x="1" y="0"/>
                  </a:moveTo>
                  <a:lnTo>
                    <a:pt x="1248" y="1248"/>
                  </a:lnTo>
                  <a:lnTo>
                    <a:pt x="1343" y="12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9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074;p43">
              <a:extLst>
                <a:ext uri="{FF2B5EF4-FFF2-40B4-BE49-F238E27FC236}">
                  <a16:creationId xmlns:a16="http://schemas.microsoft.com/office/drawing/2014/main" id="{1EE9448A-8598-F140-11E1-F88097C114C7}"/>
                </a:ext>
              </a:extLst>
            </p:cNvPr>
            <p:cNvSpPr/>
            <p:nvPr/>
          </p:nvSpPr>
          <p:spPr>
            <a:xfrm>
              <a:off x="3894377" y="2120754"/>
              <a:ext cx="88085" cy="81732"/>
            </a:xfrm>
            <a:custGeom>
              <a:avLst/>
              <a:gdLst/>
              <a:ahLst/>
              <a:cxnLst/>
              <a:rect l="l" t="t" r="r" b="b"/>
              <a:pathLst>
                <a:path w="1345" h="1248" extrusionOk="0">
                  <a:moveTo>
                    <a:pt x="0" y="0"/>
                  </a:moveTo>
                  <a:lnTo>
                    <a:pt x="1249" y="1248"/>
                  </a:lnTo>
                  <a:lnTo>
                    <a:pt x="1344" y="124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8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075;p43">
              <a:extLst>
                <a:ext uri="{FF2B5EF4-FFF2-40B4-BE49-F238E27FC236}">
                  <a16:creationId xmlns:a16="http://schemas.microsoft.com/office/drawing/2014/main" id="{0D391E1C-A223-3686-FC47-57397CC8EAEA}"/>
                </a:ext>
              </a:extLst>
            </p:cNvPr>
            <p:cNvSpPr/>
            <p:nvPr/>
          </p:nvSpPr>
          <p:spPr>
            <a:xfrm>
              <a:off x="3888811" y="2120754"/>
              <a:ext cx="87365" cy="81732"/>
            </a:xfrm>
            <a:custGeom>
              <a:avLst/>
              <a:gdLst/>
              <a:ahLst/>
              <a:cxnLst/>
              <a:rect l="l" t="t" r="r" b="b"/>
              <a:pathLst>
                <a:path w="1334" h="1248" extrusionOk="0">
                  <a:moveTo>
                    <a:pt x="0" y="0"/>
                  </a:moveTo>
                  <a:lnTo>
                    <a:pt x="0" y="10"/>
                  </a:lnTo>
                  <a:lnTo>
                    <a:pt x="1238" y="1248"/>
                  </a:lnTo>
                  <a:lnTo>
                    <a:pt x="1334" y="124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8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076;p43">
              <a:extLst>
                <a:ext uri="{FF2B5EF4-FFF2-40B4-BE49-F238E27FC236}">
                  <a16:creationId xmlns:a16="http://schemas.microsoft.com/office/drawing/2014/main" id="{EE81CE66-C590-F72F-55AB-534E073E063A}"/>
                </a:ext>
              </a:extLst>
            </p:cNvPr>
            <p:cNvSpPr/>
            <p:nvPr/>
          </p:nvSpPr>
          <p:spPr>
            <a:xfrm>
              <a:off x="3888811" y="2121343"/>
              <a:ext cx="81143" cy="81143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0" y="1"/>
                  </a:moveTo>
                  <a:lnTo>
                    <a:pt x="0" y="96"/>
                  </a:lnTo>
                  <a:lnTo>
                    <a:pt x="1144" y="1239"/>
                  </a:lnTo>
                  <a:lnTo>
                    <a:pt x="1238" y="1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7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077;p43">
              <a:extLst>
                <a:ext uri="{FF2B5EF4-FFF2-40B4-BE49-F238E27FC236}">
                  <a16:creationId xmlns:a16="http://schemas.microsoft.com/office/drawing/2014/main" id="{27E5A8F2-AC90-314A-5CB9-F4355BBDBF63}"/>
                </a:ext>
              </a:extLst>
            </p:cNvPr>
            <p:cNvSpPr/>
            <p:nvPr/>
          </p:nvSpPr>
          <p:spPr>
            <a:xfrm>
              <a:off x="3888811" y="2127565"/>
              <a:ext cx="74921" cy="74921"/>
            </a:xfrm>
            <a:custGeom>
              <a:avLst/>
              <a:gdLst/>
              <a:ahLst/>
              <a:cxnLst/>
              <a:rect l="l" t="t" r="r" b="b"/>
              <a:pathLst>
                <a:path w="1144" h="1144" extrusionOk="0">
                  <a:moveTo>
                    <a:pt x="0" y="1"/>
                  </a:moveTo>
                  <a:lnTo>
                    <a:pt x="0" y="95"/>
                  </a:lnTo>
                  <a:lnTo>
                    <a:pt x="1048" y="1144"/>
                  </a:lnTo>
                  <a:lnTo>
                    <a:pt x="1144" y="11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078;p43">
              <a:extLst>
                <a:ext uri="{FF2B5EF4-FFF2-40B4-BE49-F238E27FC236}">
                  <a16:creationId xmlns:a16="http://schemas.microsoft.com/office/drawing/2014/main" id="{5FD7BCC1-9B87-3DA2-0C62-7685755C990D}"/>
                </a:ext>
              </a:extLst>
            </p:cNvPr>
            <p:cNvSpPr/>
            <p:nvPr/>
          </p:nvSpPr>
          <p:spPr>
            <a:xfrm>
              <a:off x="3888811" y="2133786"/>
              <a:ext cx="68700" cy="68700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0" y="0"/>
                  </a:moveTo>
                  <a:lnTo>
                    <a:pt x="0" y="97"/>
                  </a:lnTo>
                  <a:lnTo>
                    <a:pt x="953" y="1049"/>
                  </a:lnTo>
                  <a:lnTo>
                    <a:pt x="1048" y="1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079;p43">
              <a:extLst>
                <a:ext uri="{FF2B5EF4-FFF2-40B4-BE49-F238E27FC236}">
                  <a16:creationId xmlns:a16="http://schemas.microsoft.com/office/drawing/2014/main" id="{0B07E932-2854-F1A0-1BB0-25A4E39A4399}"/>
                </a:ext>
              </a:extLst>
            </p:cNvPr>
            <p:cNvSpPr/>
            <p:nvPr/>
          </p:nvSpPr>
          <p:spPr>
            <a:xfrm>
              <a:off x="3888811" y="2140073"/>
              <a:ext cx="62413" cy="62413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0" y="1"/>
                  </a:moveTo>
                  <a:lnTo>
                    <a:pt x="0" y="95"/>
                  </a:lnTo>
                  <a:lnTo>
                    <a:pt x="857" y="953"/>
                  </a:lnTo>
                  <a:lnTo>
                    <a:pt x="953" y="9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5E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080;p43">
              <a:extLst>
                <a:ext uri="{FF2B5EF4-FFF2-40B4-BE49-F238E27FC236}">
                  <a16:creationId xmlns:a16="http://schemas.microsoft.com/office/drawing/2014/main" id="{6E4A7E00-AE76-4074-FAFF-F52A142FA298}"/>
                </a:ext>
              </a:extLst>
            </p:cNvPr>
            <p:cNvSpPr/>
            <p:nvPr/>
          </p:nvSpPr>
          <p:spPr>
            <a:xfrm>
              <a:off x="3888811" y="2146295"/>
              <a:ext cx="56191" cy="56191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0" y="0"/>
                  </a:moveTo>
                  <a:lnTo>
                    <a:pt x="0" y="97"/>
                  </a:lnTo>
                  <a:lnTo>
                    <a:pt x="763" y="858"/>
                  </a:lnTo>
                  <a:lnTo>
                    <a:pt x="857" y="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E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081;p43">
              <a:extLst>
                <a:ext uri="{FF2B5EF4-FFF2-40B4-BE49-F238E27FC236}">
                  <a16:creationId xmlns:a16="http://schemas.microsoft.com/office/drawing/2014/main" id="{698778C3-1CC2-4878-8803-13AD72C98A63}"/>
                </a:ext>
              </a:extLst>
            </p:cNvPr>
            <p:cNvSpPr/>
            <p:nvPr/>
          </p:nvSpPr>
          <p:spPr>
            <a:xfrm>
              <a:off x="3888811" y="2152582"/>
              <a:ext cx="49969" cy="49904"/>
            </a:xfrm>
            <a:custGeom>
              <a:avLst/>
              <a:gdLst/>
              <a:ahLst/>
              <a:cxnLst/>
              <a:rect l="l" t="t" r="r" b="b"/>
              <a:pathLst>
                <a:path w="763" h="762" extrusionOk="0">
                  <a:moveTo>
                    <a:pt x="0" y="1"/>
                  </a:moveTo>
                  <a:lnTo>
                    <a:pt x="0" y="95"/>
                  </a:lnTo>
                  <a:lnTo>
                    <a:pt x="666" y="762"/>
                  </a:lnTo>
                  <a:lnTo>
                    <a:pt x="763" y="7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E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082;p43">
              <a:extLst>
                <a:ext uri="{FF2B5EF4-FFF2-40B4-BE49-F238E27FC236}">
                  <a16:creationId xmlns:a16="http://schemas.microsoft.com/office/drawing/2014/main" id="{6C8622F9-4BF0-DED2-BAB0-0993998C2DAA}"/>
                </a:ext>
              </a:extLst>
            </p:cNvPr>
            <p:cNvSpPr/>
            <p:nvPr/>
          </p:nvSpPr>
          <p:spPr>
            <a:xfrm>
              <a:off x="3888811" y="2158803"/>
              <a:ext cx="43682" cy="43682"/>
            </a:xfrm>
            <a:custGeom>
              <a:avLst/>
              <a:gdLst/>
              <a:ahLst/>
              <a:cxnLst/>
              <a:rect l="l" t="t" r="r" b="b"/>
              <a:pathLst>
                <a:path w="667" h="667" extrusionOk="0">
                  <a:moveTo>
                    <a:pt x="0" y="0"/>
                  </a:moveTo>
                  <a:lnTo>
                    <a:pt x="0" y="95"/>
                  </a:lnTo>
                  <a:lnTo>
                    <a:pt x="572" y="667"/>
                  </a:lnTo>
                  <a:lnTo>
                    <a:pt x="666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083;p43">
              <a:extLst>
                <a:ext uri="{FF2B5EF4-FFF2-40B4-BE49-F238E27FC236}">
                  <a16:creationId xmlns:a16="http://schemas.microsoft.com/office/drawing/2014/main" id="{6A61D6AD-2128-F817-FDC3-46E1077A7483}"/>
                </a:ext>
              </a:extLst>
            </p:cNvPr>
            <p:cNvSpPr/>
            <p:nvPr/>
          </p:nvSpPr>
          <p:spPr>
            <a:xfrm>
              <a:off x="3888811" y="2164959"/>
              <a:ext cx="37461" cy="37526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0" y="1"/>
                  </a:moveTo>
                  <a:lnTo>
                    <a:pt x="0" y="97"/>
                  </a:lnTo>
                  <a:lnTo>
                    <a:pt x="475" y="573"/>
                  </a:lnTo>
                  <a:lnTo>
                    <a:pt x="572" y="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2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084;p43">
              <a:extLst>
                <a:ext uri="{FF2B5EF4-FFF2-40B4-BE49-F238E27FC236}">
                  <a16:creationId xmlns:a16="http://schemas.microsoft.com/office/drawing/2014/main" id="{984CBEF1-E632-52C7-4553-E53DA2DAAA13}"/>
                </a:ext>
              </a:extLst>
            </p:cNvPr>
            <p:cNvSpPr/>
            <p:nvPr/>
          </p:nvSpPr>
          <p:spPr>
            <a:xfrm>
              <a:off x="3888811" y="2171312"/>
              <a:ext cx="31174" cy="31174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0" y="0"/>
                  </a:moveTo>
                  <a:lnTo>
                    <a:pt x="0" y="95"/>
                  </a:lnTo>
                  <a:lnTo>
                    <a:pt x="381" y="476"/>
                  </a:lnTo>
                  <a:lnTo>
                    <a:pt x="475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085;p43">
              <a:extLst>
                <a:ext uri="{FF2B5EF4-FFF2-40B4-BE49-F238E27FC236}">
                  <a16:creationId xmlns:a16="http://schemas.microsoft.com/office/drawing/2014/main" id="{9CD97478-8117-3A0E-97E3-0025E2E9DE08}"/>
                </a:ext>
              </a:extLst>
            </p:cNvPr>
            <p:cNvSpPr/>
            <p:nvPr/>
          </p:nvSpPr>
          <p:spPr>
            <a:xfrm>
              <a:off x="3888811" y="2177468"/>
              <a:ext cx="24952" cy="25017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0" y="1"/>
                  </a:moveTo>
                  <a:lnTo>
                    <a:pt x="0" y="96"/>
                  </a:lnTo>
                  <a:lnTo>
                    <a:pt x="286" y="382"/>
                  </a:lnTo>
                  <a:lnTo>
                    <a:pt x="381" y="3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086;p43">
              <a:extLst>
                <a:ext uri="{FF2B5EF4-FFF2-40B4-BE49-F238E27FC236}">
                  <a16:creationId xmlns:a16="http://schemas.microsoft.com/office/drawing/2014/main" id="{F132C380-C335-8B77-A3F1-8D8AFE6B0414}"/>
                </a:ext>
              </a:extLst>
            </p:cNvPr>
            <p:cNvSpPr/>
            <p:nvPr/>
          </p:nvSpPr>
          <p:spPr>
            <a:xfrm>
              <a:off x="3888811" y="2183755"/>
              <a:ext cx="18730" cy="1873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0" y="0"/>
                  </a:moveTo>
                  <a:lnTo>
                    <a:pt x="0" y="96"/>
                  </a:lnTo>
                  <a:lnTo>
                    <a:pt x="190" y="286"/>
                  </a:lnTo>
                  <a:lnTo>
                    <a:pt x="286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087;p43">
              <a:extLst>
                <a:ext uri="{FF2B5EF4-FFF2-40B4-BE49-F238E27FC236}">
                  <a16:creationId xmlns:a16="http://schemas.microsoft.com/office/drawing/2014/main" id="{9A63B67D-0EFD-2809-0CB4-AAB9AECAF477}"/>
                </a:ext>
              </a:extLst>
            </p:cNvPr>
            <p:cNvSpPr/>
            <p:nvPr/>
          </p:nvSpPr>
          <p:spPr>
            <a:xfrm>
              <a:off x="3888811" y="2189976"/>
              <a:ext cx="12509" cy="12509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0" y="1"/>
                  </a:moveTo>
                  <a:lnTo>
                    <a:pt x="0" y="96"/>
                  </a:lnTo>
                  <a:lnTo>
                    <a:pt x="95" y="191"/>
                  </a:lnTo>
                  <a:lnTo>
                    <a:pt x="190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088;p43">
              <a:extLst>
                <a:ext uri="{FF2B5EF4-FFF2-40B4-BE49-F238E27FC236}">
                  <a16:creationId xmlns:a16="http://schemas.microsoft.com/office/drawing/2014/main" id="{D11A3EAF-63F7-A62A-1A02-FC18A59C650E}"/>
                </a:ext>
              </a:extLst>
            </p:cNvPr>
            <p:cNvSpPr/>
            <p:nvPr/>
          </p:nvSpPr>
          <p:spPr>
            <a:xfrm>
              <a:off x="3888811" y="2196263"/>
              <a:ext cx="6222" cy="6222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0" y="0"/>
                  </a:moveTo>
                  <a:lnTo>
                    <a:pt x="0" y="95"/>
                  </a:lnTo>
                  <a:lnTo>
                    <a:pt x="95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089;p43">
              <a:extLst>
                <a:ext uri="{FF2B5EF4-FFF2-40B4-BE49-F238E27FC236}">
                  <a16:creationId xmlns:a16="http://schemas.microsoft.com/office/drawing/2014/main" id="{F145845D-0DF6-EB7D-8D42-59D1354707E0}"/>
                </a:ext>
              </a:extLst>
            </p:cNvPr>
            <p:cNvSpPr/>
            <p:nvPr/>
          </p:nvSpPr>
          <p:spPr>
            <a:xfrm>
              <a:off x="3888811" y="2120754"/>
              <a:ext cx="1509691" cy="2148160"/>
            </a:xfrm>
            <a:custGeom>
              <a:avLst/>
              <a:gdLst/>
              <a:ahLst/>
              <a:cxnLst/>
              <a:rect l="l" t="t" r="r" b="b"/>
              <a:pathLst>
                <a:path w="23052" h="32801" extrusionOk="0">
                  <a:moveTo>
                    <a:pt x="0" y="0"/>
                  </a:moveTo>
                  <a:lnTo>
                    <a:pt x="0" y="32801"/>
                  </a:lnTo>
                  <a:lnTo>
                    <a:pt x="23051" y="32801"/>
                  </a:lnTo>
                  <a:lnTo>
                    <a:pt x="230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2090;p43">
              <a:extLst>
                <a:ext uri="{FF2B5EF4-FFF2-40B4-BE49-F238E27FC236}">
                  <a16:creationId xmlns:a16="http://schemas.microsoft.com/office/drawing/2014/main" id="{408BD8DD-0BFD-E9A8-1855-EFF671A54681}"/>
                </a:ext>
              </a:extLst>
            </p:cNvPr>
            <p:cNvSpPr/>
            <p:nvPr/>
          </p:nvSpPr>
          <p:spPr>
            <a:xfrm>
              <a:off x="3878201" y="2110210"/>
              <a:ext cx="1530779" cy="2169248"/>
            </a:xfrm>
            <a:custGeom>
              <a:avLst/>
              <a:gdLst/>
              <a:ahLst/>
              <a:cxnLst/>
              <a:rect l="l" t="t" r="r" b="b"/>
              <a:pathLst>
                <a:path w="23374" h="33123" extrusionOk="0">
                  <a:moveTo>
                    <a:pt x="23054" y="321"/>
                  </a:moveTo>
                  <a:lnTo>
                    <a:pt x="23054" y="32801"/>
                  </a:lnTo>
                  <a:lnTo>
                    <a:pt x="323" y="32801"/>
                  </a:lnTo>
                  <a:lnTo>
                    <a:pt x="323" y="321"/>
                  </a:lnTo>
                  <a:close/>
                  <a:moveTo>
                    <a:pt x="0" y="0"/>
                  </a:moveTo>
                  <a:lnTo>
                    <a:pt x="0" y="33122"/>
                  </a:lnTo>
                  <a:lnTo>
                    <a:pt x="23373" y="33122"/>
                  </a:lnTo>
                  <a:lnTo>
                    <a:pt x="23373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091;p43">
              <a:extLst>
                <a:ext uri="{FF2B5EF4-FFF2-40B4-BE49-F238E27FC236}">
                  <a16:creationId xmlns:a16="http://schemas.microsoft.com/office/drawing/2014/main" id="{797B633E-E315-F31D-79A1-F1F88173204B}"/>
                </a:ext>
              </a:extLst>
            </p:cNvPr>
            <p:cNvSpPr/>
            <p:nvPr/>
          </p:nvSpPr>
          <p:spPr>
            <a:xfrm>
              <a:off x="4826352" y="2082443"/>
              <a:ext cx="21219" cy="40342"/>
            </a:xfrm>
            <a:custGeom>
              <a:avLst/>
              <a:gdLst/>
              <a:ahLst/>
              <a:cxnLst/>
              <a:rect l="l" t="t" r="r" b="b"/>
              <a:pathLst>
                <a:path w="324" h="616" extrusionOk="0">
                  <a:moveTo>
                    <a:pt x="323" y="1"/>
                  </a:moveTo>
                  <a:lnTo>
                    <a:pt x="0" y="6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092;p43">
              <a:extLst>
                <a:ext uri="{FF2B5EF4-FFF2-40B4-BE49-F238E27FC236}">
                  <a16:creationId xmlns:a16="http://schemas.microsoft.com/office/drawing/2014/main" id="{6DA5B669-A6F6-7C53-7A3E-1203686D3305}"/>
                </a:ext>
              </a:extLst>
            </p:cNvPr>
            <p:cNvSpPr/>
            <p:nvPr/>
          </p:nvSpPr>
          <p:spPr>
            <a:xfrm>
              <a:off x="4954972" y="2012958"/>
              <a:ext cx="19451" cy="78261"/>
            </a:xfrm>
            <a:custGeom>
              <a:avLst/>
              <a:gdLst/>
              <a:ahLst/>
              <a:cxnLst/>
              <a:rect l="l" t="t" r="r" b="b"/>
              <a:pathLst>
                <a:path w="297" h="1195" extrusionOk="0">
                  <a:moveTo>
                    <a:pt x="82" y="1"/>
                  </a:moveTo>
                  <a:cubicBezTo>
                    <a:pt x="77" y="1"/>
                    <a:pt x="73" y="1"/>
                    <a:pt x="68" y="2"/>
                  </a:cubicBezTo>
                  <a:cubicBezTo>
                    <a:pt x="34" y="11"/>
                    <a:pt x="11" y="44"/>
                    <a:pt x="20" y="78"/>
                  </a:cubicBezTo>
                  <a:cubicBezTo>
                    <a:pt x="162" y="771"/>
                    <a:pt x="17" y="1101"/>
                    <a:pt x="15" y="1105"/>
                  </a:cubicBezTo>
                  <a:cubicBezTo>
                    <a:pt x="1" y="1138"/>
                    <a:pt x="14" y="1175"/>
                    <a:pt x="47" y="1190"/>
                  </a:cubicBezTo>
                  <a:cubicBezTo>
                    <a:pt x="56" y="1194"/>
                    <a:pt x="67" y="1195"/>
                    <a:pt x="78" y="1195"/>
                  </a:cubicBezTo>
                  <a:cubicBezTo>
                    <a:pt x="100" y="1194"/>
                    <a:pt x="120" y="1180"/>
                    <a:pt x="131" y="1158"/>
                  </a:cubicBezTo>
                  <a:cubicBezTo>
                    <a:pt x="138" y="1144"/>
                    <a:pt x="297" y="791"/>
                    <a:pt x="144" y="52"/>
                  </a:cubicBezTo>
                  <a:cubicBezTo>
                    <a:pt x="139" y="21"/>
                    <a:pt x="11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093;p43">
              <a:extLst>
                <a:ext uri="{FF2B5EF4-FFF2-40B4-BE49-F238E27FC236}">
                  <a16:creationId xmlns:a16="http://schemas.microsoft.com/office/drawing/2014/main" id="{AB3EB53E-5805-96F5-1A0F-07B2841C4490}"/>
                </a:ext>
              </a:extLst>
            </p:cNvPr>
            <p:cNvSpPr/>
            <p:nvPr/>
          </p:nvSpPr>
          <p:spPr>
            <a:xfrm>
              <a:off x="3928759" y="2193185"/>
              <a:ext cx="904361" cy="1299139"/>
            </a:xfrm>
            <a:custGeom>
              <a:avLst/>
              <a:gdLst/>
              <a:ahLst/>
              <a:cxnLst/>
              <a:rect l="l" t="t" r="r" b="b"/>
              <a:pathLst>
                <a:path w="13809" h="19837" extrusionOk="0">
                  <a:moveTo>
                    <a:pt x="75" y="0"/>
                  </a:moveTo>
                  <a:cubicBezTo>
                    <a:pt x="35" y="0"/>
                    <a:pt x="0" y="35"/>
                    <a:pt x="0" y="74"/>
                  </a:cubicBezTo>
                  <a:lnTo>
                    <a:pt x="0" y="19763"/>
                  </a:lnTo>
                  <a:cubicBezTo>
                    <a:pt x="0" y="19803"/>
                    <a:pt x="35" y="19837"/>
                    <a:pt x="75" y="19837"/>
                  </a:cubicBezTo>
                  <a:lnTo>
                    <a:pt x="13734" y="19837"/>
                  </a:lnTo>
                  <a:cubicBezTo>
                    <a:pt x="13776" y="19837"/>
                    <a:pt x="13808" y="19805"/>
                    <a:pt x="13808" y="19763"/>
                  </a:cubicBezTo>
                  <a:lnTo>
                    <a:pt x="13808" y="74"/>
                  </a:lnTo>
                  <a:cubicBezTo>
                    <a:pt x="13808" y="34"/>
                    <a:pt x="13775" y="0"/>
                    <a:pt x="13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2094;p43">
              <a:extLst>
                <a:ext uri="{FF2B5EF4-FFF2-40B4-BE49-F238E27FC236}">
                  <a16:creationId xmlns:a16="http://schemas.microsoft.com/office/drawing/2014/main" id="{8118369C-601E-1811-6701-B5132C757CF3}"/>
                </a:ext>
              </a:extLst>
            </p:cNvPr>
            <p:cNvSpPr/>
            <p:nvPr/>
          </p:nvSpPr>
          <p:spPr>
            <a:xfrm>
              <a:off x="3923454" y="2187815"/>
              <a:ext cx="915036" cy="1309879"/>
            </a:xfrm>
            <a:custGeom>
              <a:avLst/>
              <a:gdLst/>
              <a:ahLst/>
              <a:cxnLst/>
              <a:rect l="l" t="t" r="r" b="b"/>
              <a:pathLst>
                <a:path w="13972" h="20001" extrusionOk="0">
                  <a:moveTo>
                    <a:pt x="13280" y="164"/>
                  </a:moveTo>
                  <a:cubicBezTo>
                    <a:pt x="13571" y="164"/>
                    <a:pt x="13808" y="400"/>
                    <a:pt x="13808" y="693"/>
                  </a:cubicBezTo>
                  <a:lnTo>
                    <a:pt x="13808" y="19309"/>
                  </a:lnTo>
                  <a:cubicBezTo>
                    <a:pt x="13808" y="19599"/>
                    <a:pt x="13572" y="19837"/>
                    <a:pt x="13280" y="19837"/>
                  </a:cubicBezTo>
                  <a:lnTo>
                    <a:pt x="692" y="19837"/>
                  </a:lnTo>
                  <a:cubicBezTo>
                    <a:pt x="401" y="19837"/>
                    <a:pt x="163" y="19601"/>
                    <a:pt x="163" y="19309"/>
                  </a:cubicBezTo>
                  <a:lnTo>
                    <a:pt x="163" y="693"/>
                  </a:lnTo>
                  <a:cubicBezTo>
                    <a:pt x="163" y="402"/>
                    <a:pt x="399" y="164"/>
                    <a:pt x="692" y="164"/>
                  </a:cubicBezTo>
                  <a:close/>
                  <a:moveTo>
                    <a:pt x="692" y="0"/>
                  </a:moveTo>
                  <a:cubicBezTo>
                    <a:pt x="310" y="0"/>
                    <a:pt x="0" y="311"/>
                    <a:pt x="0" y="693"/>
                  </a:cubicBezTo>
                  <a:lnTo>
                    <a:pt x="0" y="19309"/>
                  </a:lnTo>
                  <a:cubicBezTo>
                    <a:pt x="0" y="19691"/>
                    <a:pt x="310" y="20001"/>
                    <a:pt x="692" y="20001"/>
                  </a:cubicBezTo>
                  <a:lnTo>
                    <a:pt x="13280" y="20001"/>
                  </a:lnTo>
                  <a:cubicBezTo>
                    <a:pt x="13661" y="20001"/>
                    <a:pt x="13971" y="19691"/>
                    <a:pt x="13971" y="19309"/>
                  </a:cubicBezTo>
                  <a:lnTo>
                    <a:pt x="13971" y="693"/>
                  </a:lnTo>
                  <a:cubicBezTo>
                    <a:pt x="13971" y="311"/>
                    <a:pt x="13661" y="0"/>
                    <a:pt x="13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095;p43">
              <a:extLst>
                <a:ext uri="{FF2B5EF4-FFF2-40B4-BE49-F238E27FC236}">
                  <a16:creationId xmlns:a16="http://schemas.microsoft.com/office/drawing/2014/main" id="{E02AD491-BD4C-9A03-4635-5330C973E844}"/>
                </a:ext>
              </a:extLst>
            </p:cNvPr>
            <p:cNvSpPr/>
            <p:nvPr/>
          </p:nvSpPr>
          <p:spPr>
            <a:xfrm>
              <a:off x="4037602" y="2309691"/>
              <a:ext cx="301716" cy="301585"/>
            </a:xfrm>
            <a:custGeom>
              <a:avLst/>
              <a:gdLst/>
              <a:ahLst/>
              <a:cxnLst/>
              <a:rect l="l" t="t" r="r" b="b"/>
              <a:pathLst>
                <a:path w="4607" h="4605" extrusionOk="0">
                  <a:moveTo>
                    <a:pt x="58" y="0"/>
                  </a:moveTo>
                  <a:cubicBezTo>
                    <a:pt x="27" y="0"/>
                    <a:pt x="1" y="26"/>
                    <a:pt x="1" y="57"/>
                  </a:cubicBezTo>
                  <a:lnTo>
                    <a:pt x="1" y="4548"/>
                  </a:lnTo>
                  <a:cubicBezTo>
                    <a:pt x="1" y="4579"/>
                    <a:pt x="27" y="4605"/>
                    <a:pt x="58" y="4605"/>
                  </a:cubicBezTo>
                  <a:lnTo>
                    <a:pt x="4550" y="4605"/>
                  </a:lnTo>
                  <a:cubicBezTo>
                    <a:pt x="4581" y="4605"/>
                    <a:pt x="4607" y="4579"/>
                    <a:pt x="4606" y="4548"/>
                  </a:cubicBezTo>
                  <a:lnTo>
                    <a:pt x="4606" y="57"/>
                  </a:lnTo>
                  <a:cubicBezTo>
                    <a:pt x="4606" y="26"/>
                    <a:pt x="4580" y="0"/>
                    <a:pt x="4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096;p43">
              <a:extLst>
                <a:ext uri="{FF2B5EF4-FFF2-40B4-BE49-F238E27FC236}">
                  <a16:creationId xmlns:a16="http://schemas.microsoft.com/office/drawing/2014/main" id="{C316EBF1-37E7-0354-F0A5-5B68CF7F9FC1}"/>
                </a:ext>
              </a:extLst>
            </p:cNvPr>
            <p:cNvSpPr/>
            <p:nvPr/>
          </p:nvSpPr>
          <p:spPr>
            <a:xfrm>
              <a:off x="4625693" y="2260770"/>
              <a:ext cx="35430" cy="35365"/>
            </a:xfrm>
            <a:custGeom>
              <a:avLst/>
              <a:gdLst/>
              <a:ahLst/>
              <a:cxnLst/>
              <a:rect l="l" t="t" r="r" b="b"/>
              <a:pathLst>
                <a:path w="541" h="540" extrusionOk="0">
                  <a:moveTo>
                    <a:pt x="271" y="162"/>
                  </a:moveTo>
                  <a:cubicBezTo>
                    <a:pt x="330" y="162"/>
                    <a:pt x="379" y="210"/>
                    <a:pt x="379" y="270"/>
                  </a:cubicBezTo>
                  <a:cubicBezTo>
                    <a:pt x="379" y="329"/>
                    <a:pt x="331" y="378"/>
                    <a:pt x="271" y="378"/>
                  </a:cubicBezTo>
                  <a:cubicBezTo>
                    <a:pt x="212" y="378"/>
                    <a:pt x="164" y="329"/>
                    <a:pt x="164" y="270"/>
                  </a:cubicBezTo>
                  <a:cubicBezTo>
                    <a:pt x="164" y="210"/>
                    <a:pt x="212" y="162"/>
                    <a:pt x="271" y="162"/>
                  </a:cubicBezTo>
                  <a:close/>
                  <a:moveTo>
                    <a:pt x="271" y="0"/>
                  </a:moveTo>
                  <a:cubicBezTo>
                    <a:pt x="122" y="0"/>
                    <a:pt x="1" y="120"/>
                    <a:pt x="1" y="270"/>
                  </a:cubicBezTo>
                  <a:cubicBezTo>
                    <a:pt x="1" y="419"/>
                    <a:pt x="122" y="540"/>
                    <a:pt x="271" y="540"/>
                  </a:cubicBezTo>
                  <a:cubicBezTo>
                    <a:pt x="420" y="540"/>
                    <a:pt x="541" y="417"/>
                    <a:pt x="541" y="270"/>
                  </a:cubicBezTo>
                  <a:cubicBezTo>
                    <a:pt x="541" y="120"/>
                    <a:pt x="42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097;p43">
              <a:extLst>
                <a:ext uri="{FF2B5EF4-FFF2-40B4-BE49-F238E27FC236}">
                  <a16:creationId xmlns:a16="http://schemas.microsoft.com/office/drawing/2014/main" id="{8C0986BB-154B-C7C2-1F2D-C78BAFD6B07A}"/>
                </a:ext>
              </a:extLst>
            </p:cNvPr>
            <p:cNvSpPr/>
            <p:nvPr/>
          </p:nvSpPr>
          <p:spPr>
            <a:xfrm>
              <a:off x="4677168" y="2260770"/>
              <a:ext cx="35430" cy="35365"/>
            </a:xfrm>
            <a:custGeom>
              <a:avLst/>
              <a:gdLst/>
              <a:ahLst/>
              <a:cxnLst/>
              <a:rect l="l" t="t" r="r" b="b"/>
              <a:pathLst>
                <a:path w="541" h="540" extrusionOk="0">
                  <a:moveTo>
                    <a:pt x="270" y="162"/>
                  </a:moveTo>
                  <a:cubicBezTo>
                    <a:pt x="329" y="162"/>
                    <a:pt x="377" y="210"/>
                    <a:pt x="377" y="270"/>
                  </a:cubicBezTo>
                  <a:cubicBezTo>
                    <a:pt x="377" y="329"/>
                    <a:pt x="329" y="378"/>
                    <a:pt x="270" y="378"/>
                  </a:cubicBezTo>
                  <a:cubicBezTo>
                    <a:pt x="210" y="378"/>
                    <a:pt x="162" y="329"/>
                    <a:pt x="162" y="270"/>
                  </a:cubicBezTo>
                  <a:cubicBezTo>
                    <a:pt x="162" y="210"/>
                    <a:pt x="210" y="162"/>
                    <a:pt x="270" y="162"/>
                  </a:cubicBezTo>
                  <a:close/>
                  <a:moveTo>
                    <a:pt x="270" y="0"/>
                  </a:moveTo>
                  <a:cubicBezTo>
                    <a:pt x="121" y="0"/>
                    <a:pt x="0" y="120"/>
                    <a:pt x="0" y="270"/>
                  </a:cubicBezTo>
                  <a:cubicBezTo>
                    <a:pt x="0" y="419"/>
                    <a:pt x="121" y="540"/>
                    <a:pt x="270" y="540"/>
                  </a:cubicBezTo>
                  <a:cubicBezTo>
                    <a:pt x="419" y="540"/>
                    <a:pt x="540" y="417"/>
                    <a:pt x="540" y="270"/>
                  </a:cubicBezTo>
                  <a:cubicBezTo>
                    <a:pt x="540" y="120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098;p43">
              <a:extLst>
                <a:ext uri="{FF2B5EF4-FFF2-40B4-BE49-F238E27FC236}">
                  <a16:creationId xmlns:a16="http://schemas.microsoft.com/office/drawing/2014/main" id="{E99A2444-F486-812C-BB49-9AA1E8BFC947}"/>
                </a:ext>
              </a:extLst>
            </p:cNvPr>
            <p:cNvSpPr/>
            <p:nvPr/>
          </p:nvSpPr>
          <p:spPr>
            <a:xfrm>
              <a:off x="4724582" y="2260770"/>
              <a:ext cx="35430" cy="35365"/>
            </a:xfrm>
            <a:custGeom>
              <a:avLst/>
              <a:gdLst/>
              <a:ahLst/>
              <a:cxnLst/>
              <a:rect l="l" t="t" r="r" b="b"/>
              <a:pathLst>
                <a:path w="541" h="540" extrusionOk="0">
                  <a:moveTo>
                    <a:pt x="271" y="162"/>
                  </a:moveTo>
                  <a:cubicBezTo>
                    <a:pt x="330" y="162"/>
                    <a:pt x="379" y="210"/>
                    <a:pt x="379" y="270"/>
                  </a:cubicBezTo>
                  <a:cubicBezTo>
                    <a:pt x="379" y="329"/>
                    <a:pt x="331" y="378"/>
                    <a:pt x="271" y="378"/>
                  </a:cubicBezTo>
                  <a:cubicBezTo>
                    <a:pt x="212" y="378"/>
                    <a:pt x="164" y="329"/>
                    <a:pt x="164" y="270"/>
                  </a:cubicBezTo>
                  <a:cubicBezTo>
                    <a:pt x="164" y="210"/>
                    <a:pt x="212" y="162"/>
                    <a:pt x="271" y="162"/>
                  </a:cubicBezTo>
                  <a:close/>
                  <a:moveTo>
                    <a:pt x="271" y="0"/>
                  </a:moveTo>
                  <a:cubicBezTo>
                    <a:pt x="122" y="0"/>
                    <a:pt x="1" y="120"/>
                    <a:pt x="1" y="270"/>
                  </a:cubicBezTo>
                  <a:cubicBezTo>
                    <a:pt x="1" y="419"/>
                    <a:pt x="122" y="540"/>
                    <a:pt x="271" y="540"/>
                  </a:cubicBezTo>
                  <a:cubicBezTo>
                    <a:pt x="420" y="540"/>
                    <a:pt x="540" y="417"/>
                    <a:pt x="540" y="270"/>
                  </a:cubicBezTo>
                  <a:cubicBezTo>
                    <a:pt x="540" y="120"/>
                    <a:pt x="420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099;p43">
              <a:extLst>
                <a:ext uri="{FF2B5EF4-FFF2-40B4-BE49-F238E27FC236}">
                  <a16:creationId xmlns:a16="http://schemas.microsoft.com/office/drawing/2014/main" id="{2241F470-FD07-BF67-B708-9FFC842C6292}"/>
                </a:ext>
              </a:extLst>
            </p:cNvPr>
            <p:cNvSpPr/>
            <p:nvPr/>
          </p:nvSpPr>
          <p:spPr>
            <a:xfrm>
              <a:off x="4430012" y="2389588"/>
              <a:ext cx="277877" cy="10806"/>
            </a:xfrm>
            <a:custGeom>
              <a:avLst/>
              <a:gdLst/>
              <a:ahLst/>
              <a:cxnLst/>
              <a:rect l="l" t="t" r="r" b="b"/>
              <a:pathLst>
                <a:path w="4243" h="165" extrusionOk="0">
                  <a:moveTo>
                    <a:pt x="82" y="1"/>
                  </a:moveTo>
                  <a:cubicBezTo>
                    <a:pt x="36" y="1"/>
                    <a:pt x="0" y="37"/>
                    <a:pt x="0" y="83"/>
                  </a:cubicBezTo>
                  <a:cubicBezTo>
                    <a:pt x="0" y="128"/>
                    <a:pt x="36" y="165"/>
                    <a:pt x="82" y="165"/>
                  </a:cubicBezTo>
                  <a:lnTo>
                    <a:pt x="4161" y="165"/>
                  </a:lnTo>
                  <a:cubicBezTo>
                    <a:pt x="4206" y="165"/>
                    <a:pt x="4243" y="128"/>
                    <a:pt x="4243" y="83"/>
                  </a:cubicBezTo>
                  <a:cubicBezTo>
                    <a:pt x="4243" y="37"/>
                    <a:pt x="4206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100;p43">
              <a:extLst>
                <a:ext uri="{FF2B5EF4-FFF2-40B4-BE49-F238E27FC236}">
                  <a16:creationId xmlns:a16="http://schemas.microsoft.com/office/drawing/2014/main" id="{47A904D4-B7D7-FD13-1153-357AC0670675}"/>
                </a:ext>
              </a:extLst>
            </p:cNvPr>
            <p:cNvSpPr/>
            <p:nvPr/>
          </p:nvSpPr>
          <p:spPr>
            <a:xfrm>
              <a:off x="4430012" y="2460185"/>
              <a:ext cx="277877" cy="10740"/>
            </a:xfrm>
            <a:custGeom>
              <a:avLst/>
              <a:gdLst/>
              <a:ahLst/>
              <a:cxnLst/>
              <a:rect l="l" t="t" r="r" b="b"/>
              <a:pathLst>
                <a:path w="4243" h="164" extrusionOk="0">
                  <a:moveTo>
                    <a:pt x="82" y="1"/>
                  </a:moveTo>
                  <a:cubicBezTo>
                    <a:pt x="36" y="1"/>
                    <a:pt x="0" y="37"/>
                    <a:pt x="0" y="83"/>
                  </a:cubicBezTo>
                  <a:cubicBezTo>
                    <a:pt x="0" y="128"/>
                    <a:pt x="36" y="164"/>
                    <a:pt x="82" y="164"/>
                  </a:cubicBezTo>
                  <a:lnTo>
                    <a:pt x="4161" y="164"/>
                  </a:lnTo>
                  <a:cubicBezTo>
                    <a:pt x="4206" y="164"/>
                    <a:pt x="4243" y="128"/>
                    <a:pt x="4243" y="83"/>
                  </a:cubicBezTo>
                  <a:cubicBezTo>
                    <a:pt x="4243" y="37"/>
                    <a:pt x="4206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101;p43">
              <a:extLst>
                <a:ext uri="{FF2B5EF4-FFF2-40B4-BE49-F238E27FC236}">
                  <a16:creationId xmlns:a16="http://schemas.microsoft.com/office/drawing/2014/main" id="{927118E3-0C58-DBA4-E581-FA07A3BEB461}"/>
                </a:ext>
              </a:extLst>
            </p:cNvPr>
            <p:cNvSpPr/>
            <p:nvPr/>
          </p:nvSpPr>
          <p:spPr>
            <a:xfrm>
              <a:off x="4430012" y="2530717"/>
              <a:ext cx="277877" cy="10806"/>
            </a:xfrm>
            <a:custGeom>
              <a:avLst/>
              <a:gdLst/>
              <a:ahLst/>
              <a:cxnLst/>
              <a:rect l="l" t="t" r="r" b="b"/>
              <a:pathLst>
                <a:path w="4243" h="165" extrusionOk="0">
                  <a:moveTo>
                    <a:pt x="82" y="0"/>
                  </a:moveTo>
                  <a:cubicBezTo>
                    <a:pt x="36" y="0"/>
                    <a:pt x="0" y="36"/>
                    <a:pt x="0" y="82"/>
                  </a:cubicBezTo>
                  <a:cubicBezTo>
                    <a:pt x="0" y="128"/>
                    <a:pt x="36" y="164"/>
                    <a:pt x="82" y="164"/>
                  </a:cubicBezTo>
                  <a:lnTo>
                    <a:pt x="4161" y="164"/>
                  </a:lnTo>
                  <a:cubicBezTo>
                    <a:pt x="4206" y="164"/>
                    <a:pt x="4243" y="128"/>
                    <a:pt x="4243" y="82"/>
                  </a:cubicBezTo>
                  <a:cubicBezTo>
                    <a:pt x="4243" y="36"/>
                    <a:pt x="4206" y="0"/>
                    <a:pt x="4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102;p43">
              <a:extLst>
                <a:ext uri="{FF2B5EF4-FFF2-40B4-BE49-F238E27FC236}">
                  <a16:creationId xmlns:a16="http://schemas.microsoft.com/office/drawing/2014/main" id="{9FE00F9B-970B-DE59-83B3-CE8C19B1843A}"/>
                </a:ext>
              </a:extLst>
            </p:cNvPr>
            <p:cNvSpPr/>
            <p:nvPr/>
          </p:nvSpPr>
          <p:spPr>
            <a:xfrm>
              <a:off x="4400738" y="2692017"/>
              <a:ext cx="301716" cy="301716"/>
            </a:xfrm>
            <a:custGeom>
              <a:avLst/>
              <a:gdLst/>
              <a:ahLst/>
              <a:cxnLst/>
              <a:rect l="l" t="t" r="r" b="b"/>
              <a:pathLst>
                <a:path w="4607" h="4607" extrusionOk="0">
                  <a:moveTo>
                    <a:pt x="58" y="1"/>
                  </a:moveTo>
                  <a:cubicBezTo>
                    <a:pt x="27" y="1"/>
                    <a:pt x="1" y="27"/>
                    <a:pt x="1" y="58"/>
                  </a:cubicBezTo>
                  <a:lnTo>
                    <a:pt x="1" y="4549"/>
                  </a:lnTo>
                  <a:cubicBezTo>
                    <a:pt x="1" y="4581"/>
                    <a:pt x="27" y="4607"/>
                    <a:pt x="58" y="4607"/>
                  </a:cubicBezTo>
                  <a:lnTo>
                    <a:pt x="4549" y="4607"/>
                  </a:lnTo>
                  <a:cubicBezTo>
                    <a:pt x="4581" y="4607"/>
                    <a:pt x="4606" y="4581"/>
                    <a:pt x="4606" y="4549"/>
                  </a:cubicBezTo>
                  <a:lnTo>
                    <a:pt x="4606" y="58"/>
                  </a:lnTo>
                  <a:cubicBezTo>
                    <a:pt x="4606" y="27"/>
                    <a:pt x="4581" y="1"/>
                    <a:pt x="4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103;p43">
              <a:extLst>
                <a:ext uri="{FF2B5EF4-FFF2-40B4-BE49-F238E27FC236}">
                  <a16:creationId xmlns:a16="http://schemas.microsoft.com/office/drawing/2014/main" id="{4ABB3B62-7337-6C59-EEBE-B4C6AEB75657}"/>
                </a:ext>
              </a:extLst>
            </p:cNvPr>
            <p:cNvSpPr/>
            <p:nvPr/>
          </p:nvSpPr>
          <p:spPr>
            <a:xfrm>
              <a:off x="4042513" y="2903024"/>
              <a:ext cx="267595" cy="10740"/>
            </a:xfrm>
            <a:custGeom>
              <a:avLst/>
              <a:gdLst/>
              <a:ahLst/>
              <a:cxnLst/>
              <a:rect l="l" t="t" r="r" b="b"/>
              <a:pathLst>
                <a:path w="4086" h="164" extrusionOk="0">
                  <a:moveTo>
                    <a:pt x="83" y="0"/>
                  </a:moveTo>
                  <a:cubicBezTo>
                    <a:pt x="37" y="0"/>
                    <a:pt x="1" y="36"/>
                    <a:pt x="1" y="81"/>
                  </a:cubicBezTo>
                  <a:cubicBezTo>
                    <a:pt x="1" y="127"/>
                    <a:pt x="37" y="163"/>
                    <a:pt x="83" y="163"/>
                  </a:cubicBezTo>
                  <a:lnTo>
                    <a:pt x="4004" y="163"/>
                  </a:lnTo>
                  <a:cubicBezTo>
                    <a:pt x="4048" y="163"/>
                    <a:pt x="4084" y="127"/>
                    <a:pt x="4085" y="81"/>
                  </a:cubicBezTo>
                  <a:cubicBezTo>
                    <a:pt x="4085" y="36"/>
                    <a:pt x="4049" y="0"/>
                    <a:pt x="4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04;p43">
              <a:extLst>
                <a:ext uri="{FF2B5EF4-FFF2-40B4-BE49-F238E27FC236}">
                  <a16:creationId xmlns:a16="http://schemas.microsoft.com/office/drawing/2014/main" id="{01570E8E-E1B7-9D21-65EA-5DF405946C7F}"/>
                </a:ext>
              </a:extLst>
            </p:cNvPr>
            <p:cNvSpPr/>
            <p:nvPr/>
          </p:nvSpPr>
          <p:spPr>
            <a:xfrm>
              <a:off x="4042513" y="2832427"/>
              <a:ext cx="267595" cy="10806"/>
            </a:xfrm>
            <a:custGeom>
              <a:avLst/>
              <a:gdLst/>
              <a:ahLst/>
              <a:cxnLst/>
              <a:rect l="l" t="t" r="r" b="b"/>
              <a:pathLst>
                <a:path w="4086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9"/>
                    <a:pt x="37" y="165"/>
                    <a:pt x="83" y="165"/>
                  </a:cubicBezTo>
                  <a:lnTo>
                    <a:pt x="4004" y="165"/>
                  </a:lnTo>
                  <a:cubicBezTo>
                    <a:pt x="4048" y="165"/>
                    <a:pt x="4084" y="129"/>
                    <a:pt x="4085" y="83"/>
                  </a:cubicBezTo>
                  <a:cubicBezTo>
                    <a:pt x="4085" y="37"/>
                    <a:pt x="4049" y="1"/>
                    <a:pt x="40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05;p43">
              <a:extLst>
                <a:ext uri="{FF2B5EF4-FFF2-40B4-BE49-F238E27FC236}">
                  <a16:creationId xmlns:a16="http://schemas.microsoft.com/office/drawing/2014/main" id="{C6B91B9C-F4B5-62B6-EAA0-7923ED72093A}"/>
                </a:ext>
              </a:extLst>
            </p:cNvPr>
            <p:cNvSpPr/>
            <p:nvPr/>
          </p:nvSpPr>
          <p:spPr>
            <a:xfrm>
              <a:off x="4042513" y="2761829"/>
              <a:ext cx="267595" cy="10806"/>
            </a:xfrm>
            <a:custGeom>
              <a:avLst/>
              <a:gdLst/>
              <a:ahLst/>
              <a:cxnLst/>
              <a:rect l="l" t="t" r="r" b="b"/>
              <a:pathLst>
                <a:path w="4086" h="165" extrusionOk="0">
                  <a:moveTo>
                    <a:pt x="83" y="1"/>
                  </a:moveTo>
                  <a:cubicBezTo>
                    <a:pt x="37" y="1"/>
                    <a:pt x="1" y="38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4004" y="165"/>
                  </a:lnTo>
                  <a:cubicBezTo>
                    <a:pt x="4048" y="165"/>
                    <a:pt x="4084" y="128"/>
                    <a:pt x="4085" y="83"/>
                  </a:cubicBezTo>
                  <a:cubicBezTo>
                    <a:pt x="4085" y="38"/>
                    <a:pt x="4049" y="1"/>
                    <a:pt x="40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06;p43">
              <a:extLst>
                <a:ext uri="{FF2B5EF4-FFF2-40B4-BE49-F238E27FC236}">
                  <a16:creationId xmlns:a16="http://schemas.microsoft.com/office/drawing/2014/main" id="{D8316257-A9CE-6973-35D8-881F49080CC1}"/>
                </a:ext>
              </a:extLst>
            </p:cNvPr>
            <p:cNvSpPr/>
            <p:nvPr/>
          </p:nvSpPr>
          <p:spPr>
            <a:xfrm>
              <a:off x="4344156" y="3095497"/>
              <a:ext cx="300471" cy="10806"/>
            </a:xfrm>
            <a:custGeom>
              <a:avLst/>
              <a:gdLst/>
              <a:ahLst/>
              <a:cxnLst/>
              <a:rect l="l" t="t" r="r" b="b"/>
              <a:pathLst>
                <a:path w="4588" h="165" extrusionOk="0">
                  <a:moveTo>
                    <a:pt x="81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1" y="164"/>
                  </a:cubicBezTo>
                  <a:lnTo>
                    <a:pt x="4505" y="164"/>
                  </a:lnTo>
                  <a:cubicBezTo>
                    <a:pt x="4549" y="164"/>
                    <a:pt x="4585" y="128"/>
                    <a:pt x="4587" y="82"/>
                  </a:cubicBezTo>
                  <a:cubicBezTo>
                    <a:pt x="4587" y="37"/>
                    <a:pt x="4551" y="0"/>
                    <a:pt x="4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07;p43">
              <a:extLst>
                <a:ext uri="{FF2B5EF4-FFF2-40B4-BE49-F238E27FC236}">
                  <a16:creationId xmlns:a16="http://schemas.microsoft.com/office/drawing/2014/main" id="{1F0051B6-A32B-3F87-1FB2-31119C2DE64D}"/>
                </a:ext>
              </a:extLst>
            </p:cNvPr>
            <p:cNvSpPr/>
            <p:nvPr/>
          </p:nvSpPr>
          <p:spPr>
            <a:xfrm>
              <a:off x="4065893" y="3095497"/>
              <a:ext cx="231051" cy="10806"/>
            </a:xfrm>
            <a:custGeom>
              <a:avLst/>
              <a:gdLst/>
              <a:ahLst/>
              <a:cxnLst/>
              <a:rect l="l" t="t" r="r" b="b"/>
              <a:pathLst>
                <a:path w="3528" h="165" extrusionOk="0">
                  <a:moveTo>
                    <a:pt x="83" y="0"/>
                  </a:moveTo>
                  <a:cubicBezTo>
                    <a:pt x="37" y="0"/>
                    <a:pt x="1" y="37"/>
                    <a:pt x="1" y="82"/>
                  </a:cubicBezTo>
                  <a:cubicBezTo>
                    <a:pt x="1" y="128"/>
                    <a:pt x="37" y="164"/>
                    <a:pt x="83" y="164"/>
                  </a:cubicBezTo>
                  <a:lnTo>
                    <a:pt x="3446" y="164"/>
                  </a:lnTo>
                  <a:cubicBezTo>
                    <a:pt x="3492" y="164"/>
                    <a:pt x="3527" y="128"/>
                    <a:pt x="3527" y="82"/>
                  </a:cubicBezTo>
                  <a:cubicBezTo>
                    <a:pt x="3527" y="37"/>
                    <a:pt x="3492" y="0"/>
                    <a:pt x="3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08;p43">
              <a:extLst>
                <a:ext uri="{FF2B5EF4-FFF2-40B4-BE49-F238E27FC236}">
                  <a16:creationId xmlns:a16="http://schemas.microsoft.com/office/drawing/2014/main" id="{69F09763-AA2E-514F-91F6-9A9D010C5E15}"/>
                </a:ext>
              </a:extLst>
            </p:cNvPr>
            <p:cNvSpPr/>
            <p:nvPr/>
          </p:nvSpPr>
          <p:spPr>
            <a:xfrm>
              <a:off x="4065893" y="3175591"/>
              <a:ext cx="454767" cy="10806"/>
            </a:xfrm>
            <a:custGeom>
              <a:avLst/>
              <a:gdLst/>
              <a:ahLst/>
              <a:cxnLst/>
              <a:rect l="l" t="t" r="r" b="b"/>
              <a:pathLst>
                <a:path w="6944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6861" y="165"/>
                  </a:lnTo>
                  <a:cubicBezTo>
                    <a:pt x="6906" y="165"/>
                    <a:pt x="6942" y="128"/>
                    <a:pt x="6943" y="83"/>
                  </a:cubicBezTo>
                  <a:cubicBezTo>
                    <a:pt x="6943" y="37"/>
                    <a:pt x="6907" y="1"/>
                    <a:pt x="6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09;p43">
              <a:extLst>
                <a:ext uri="{FF2B5EF4-FFF2-40B4-BE49-F238E27FC236}">
                  <a16:creationId xmlns:a16="http://schemas.microsoft.com/office/drawing/2014/main" id="{C44A9737-D019-F74E-14DD-F69911762E8E}"/>
                </a:ext>
              </a:extLst>
            </p:cNvPr>
            <p:cNvSpPr/>
            <p:nvPr/>
          </p:nvSpPr>
          <p:spPr>
            <a:xfrm>
              <a:off x="4208332" y="2367583"/>
              <a:ext cx="83959" cy="88412"/>
            </a:xfrm>
            <a:custGeom>
              <a:avLst/>
              <a:gdLst/>
              <a:ahLst/>
              <a:cxnLst/>
              <a:rect l="l" t="t" r="r" b="b"/>
              <a:pathLst>
                <a:path w="1282" h="1350" extrusionOk="0">
                  <a:moveTo>
                    <a:pt x="320" y="189"/>
                  </a:moveTo>
                  <a:cubicBezTo>
                    <a:pt x="763" y="296"/>
                    <a:pt x="1066" y="709"/>
                    <a:pt x="1037" y="1163"/>
                  </a:cubicBezTo>
                  <a:lnTo>
                    <a:pt x="187" y="1033"/>
                  </a:lnTo>
                  <a:lnTo>
                    <a:pt x="320" y="189"/>
                  </a:lnTo>
                  <a:close/>
                  <a:moveTo>
                    <a:pt x="187" y="0"/>
                  </a:moveTo>
                  <a:lnTo>
                    <a:pt x="1" y="1171"/>
                  </a:lnTo>
                  <a:lnTo>
                    <a:pt x="1177" y="1350"/>
                  </a:lnTo>
                  <a:lnTo>
                    <a:pt x="1189" y="1271"/>
                  </a:lnTo>
                  <a:cubicBezTo>
                    <a:pt x="1281" y="670"/>
                    <a:pt x="867" y="105"/>
                    <a:pt x="266" y="14"/>
                  </a:cubicBezTo>
                  <a:lnTo>
                    <a:pt x="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10;p43">
              <a:extLst>
                <a:ext uri="{FF2B5EF4-FFF2-40B4-BE49-F238E27FC236}">
                  <a16:creationId xmlns:a16="http://schemas.microsoft.com/office/drawing/2014/main" id="{01257DE6-988D-D313-15BC-D416208652E5}"/>
                </a:ext>
              </a:extLst>
            </p:cNvPr>
            <p:cNvSpPr/>
            <p:nvPr/>
          </p:nvSpPr>
          <p:spPr>
            <a:xfrm>
              <a:off x="4073424" y="2356319"/>
              <a:ext cx="216250" cy="209898"/>
            </a:xfrm>
            <a:custGeom>
              <a:avLst/>
              <a:gdLst/>
              <a:ahLst/>
              <a:cxnLst/>
              <a:rect l="l" t="t" r="r" b="b"/>
              <a:pathLst>
                <a:path w="3302" h="3205" extrusionOk="0">
                  <a:moveTo>
                    <a:pt x="1717" y="0"/>
                  </a:moveTo>
                  <a:cubicBezTo>
                    <a:pt x="939" y="0"/>
                    <a:pt x="256" y="568"/>
                    <a:pt x="135" y="1360"/>
                  </a:cubicBezTo>
                  <a:cubicBezTo>
                    <a:pt x="1" y="2235"/>
                    <a:pt x="601" y="3052"/>
                    <a:pt x="1475" y="3186"/>
                  </a:cubicBezTo>
                  <a:cubicBezTo>
                    <a:pt x="1558" y="3199"/>
                    <a:pt x="1639" y="3205"/>
                    <a:pt x="1720" y="3205"/>
                  </a:cubicBezTo>
                  <a:cubicBezTo>
                    <a:pt x="2498" y="3205"/>
                    <a:pt x="3182" y="2638"/>
                    <a:pt x="3302" y="1845"/>
                  </a:cubicBezTo>
                  <a:lnTo>
                    <a:pt x="1709" y="1603"/>
                  </a:lnTo>
                  <a:lnTo>
                    <a:pt x="1961" y="19"/>
                  </a:lnTo>
                  <a:cubicBezTo>
                    <a:pt x="1879" y="6"/>
                    <a:pt x="1797" y="0"/>
                    <a:pt x="1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11;p43">
              <a:extLst>
                <a:ext uri="{FF2B5EF4-FFF2-40B4-BE49-F238E27FC236}">
                  <a16:creationId xmlns:a16="http://schemas.microsoft.com/office/drawing/2014/main" id="{58DD8431-9620-74B0-9B7D-F4CDC4AB4254}"/>
                </a:ext>
              </a:extLst>
            </p:cNvPr>
            <p:cNvSpPr/>
            <p:nvPr/>
          </p:nvSpPr>
          <p:spPr>
            <a:xfrm>
              <a:off x="4072442" y="2350883"/>
              <a:ext cx="223258" cy="220638"/>
            </a:xfrm>
            <a:custGeom>
              <a:avLst/>
              <a:gdLst/>
              <a:ahLst/>
              <a:cxnLst/>
              <a:rect l="l" t="t" r="r" b="b"/>
              <a:pathLst>
                <a:path w="3409" h="3369" extrusionOk="0">
                  <a:moveTo>
                    <a:pt x="1731" y="164"/>
                  </a:moveTo>
                  <a:cubicBezTo>
                    <a:pt x="1781" y="164"/>
                    <a:pt x="1832" y="166"/>
                    <a:pt x="1886" y="172"/>
                  </a:cubicBezTo>
                  <a:lnTo>
                    <a:pt x="1635" y="1754"/>
                  </a:lnTo>
                  <a:lnTo>
                    <a:pt x="3225" y="1997"/>
                  </a:lnTo>
                  <a:cubicBezTo>
                    <a:pt x="3077" y="2707"/>
                    <a:pt x="2447" y="3208"/>
                    <a:pt x="1736" y="3208"/>
                  </a:cubicBezTo>
                  <a:cubicBezTo>
                    <a:pt x="1659" y="3208"/>
                    <a:pt x="1582" y="3202"/>
                    <a:pt x="1505" y="3190"/>
                  </a:cubicBezTo>
                  <a:cubicBezTo>
                    <a:pt x="1102" y="3129"/>
                    <a:pt x="748" y="2913"/>
                    <a:pt x="509" y="2586"/>
                  </a:cubicBezTo>
                  <a:cubicBezTo>
                    <a:pt x="267" y="2258"/>
                    <a:pt x="170" y="1858"/>
                    <a:pt x="232" y="1455"/>
                  </a:cubicBezTo>
                  <a:cubicBezTo>
                    <a:pt x="292" y="1053"/>
                    <a:pt x="508" y="700"/>
                    <a:pt x="835" y="460"/>
                  </a:cubicBezTo>
                  <a:cubicBezTo>
                    <a:pt x="1098" y="265"/>
                    <a:pt x="1410" y="164"/>
                    <a:pt x="1731" y="164"/>
                  </a:cubicBezTo>
                  <a:close/>
                  <a:moveTo>
                    <a:pt x="1730" y="0"/>
                  </a:moveTo>
                  <a:cubicBezTo>
                    <a:pt x="1374" y="0"/>
                    <a:pt x="1029" y="113"/>
                    <a:pt x="736" y="327"/>
                  </a:cubicBezTo>
                  <a:cubicBezTo>
                    <a:pt x="373" y="594"/>
                    <a:pt x="135" y="985"/>
                    <a:pt x="68" y="1429"/>
                  </a:cubicBezTo>
                  <a:cubicBezTo>
                    <a:pt x="0" y="1874"/>
                    <a:pt x="109" y="2319"/>
                    <a:pt x="375" y="2682"/>
                  </a:cubicBezTo>
                  <a:cubicBezTo>
                    <a:pt x="643" y="3045"/>
                    <a:pt x="1033" y="3281"/>
                    <a:pt x="1478" y="3349"/>
                  </a:cubicBezTo>
                  <a:cubicBezTo>
                    <a:pt x="1565" y="3363"/>
                    <a:pt x="1650" y="3369"/>
                    <a:pt x="1734" y="3369"/>
                  </a:cubicBezTo>
                  <a:cubicBezTo>
                    <a:pt x="2551" y="3369"/>
                    <a:pt x="3270" y="2772"/>
                    <a:pt x="3395" y="1940"/>
                  </a:cubicBezTo>
                  <a:lnTo>
                    <a:pt x="3408" y="1859"/>
                  </a:lnTo>
                  <a:lnTo>
                    <a:pt x="1816" y="1617"/>
                  </a:lnTo>
                  <a:lnTo>
                    <a:pt x="2069" y="32"/>
                  </a:lnTo>
                  <a:lnTo>
                    <a:pt x="1988" y="20"/>
                  </a:lnTo>
                  <a:cubicBezTo>
                    <a:pt x="1902" y="7"/>
                    <a:pt x="1816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12;p43">
              <a:extLst>
                <a:ext uri="{FF2B5EF4-FFF2-40B4-BE49-F238E27FC236}">
                  <a16:creationId xmlns:a16="http://schemas.microsoft.com/office/drawing/2014/main" id="{BEE97CF7-2FCF-F13B-D0B2-1DD61E7C4344}"/>
                </a:ext>
              </a:extLst>
            </p:cNvPr>
            <p:cNvSpPr/>
            <p:nvPr/>
          </p:nvSpPr>
          <p:spPr>
            <a:xfrm>
              <a:off x="4419992" y="2729608"/>
              <a:ext cx="253842" cy="222341"/>
            </a:xfrm>
            <a:custGeom>
              <a:avLst/>
              <a:gdLst/>
              <a:ahLst/>
              <a:cxnLst/>
              <a:rect l="l" t="t" r="r" b="b"/>
              <a:pathLst>
                <a:path w="3876" h="3395" extrusionOk="0">
                  <a:moveTo>
                    <a:pt x="1939" y="1"/>
                  </a:moveTo>
                  <a:cubicBezTo>
                    <a:pt x="1360" y="1"/>
                    <a:pt x="795" y="298"/>
                    <a:pt x="479" y="832"/>
                  </a:cubicBezTo>
                  <a:cubicBezTo>
                    <a:pt x="0" y="1637"/>
                    <a:pt x="266" y="2679"/>
                    <a:pt x="1071" y="3157"/>
                  </a:cubicBezTo>
                  <a:cubicBezTo>
                    <a:pt x="1343" y="3318"/>
                    <a:pt x="1642" y="3395"/>
                    <a:pt x="1936" y="3395"/>
                  </a:cubicBezTo>
                  <a:cubicBezTo>
                    <a:pt x="2516" y="3395"/>
                    <a:pt x="3080" y="3098"/>
                    <a:pt x="3396" y="2564"/>
                  </a:cubicBezTo>
                  <a:cubicBezTo>
                    <a:pt x="3876" y="1758"/>
                    <a:pt x="3609" y="717"/>
                    <a:pt x="2804" y="239"/>
                  </a:cubicBezTo>
                  <a:cubicBezTo>
                    <a:pt x="2532" y="78"/>
                    <a:pt x="2234" y="1"/>
                    <a:pt x="1939" y="1"/>
                  </a:cubicBezTo>
                  <a:close/>
                </a:path>
              </a:pathLst>
            </a:custGeom>
            <a:solidFill>
              <a:srgbClr val="F9C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13;p43">
              <a:extLst>
                <a:ext uri="{FF2B5EF4-FFF2-40B4-BE49-F238E27FC236}">
                  <a16:creationId xmlns:a16="http://schemas.microsoft.com/office/drawing/2014/main" id="{3141AD03-C160-9F26-FD4A-B1E4900D72F0}"/>
                </a:ext>
              </a:extLst>
            </p:cNvPr>
            <p:cNvSpPr/>
            <p:nvPr/>
          </p:nvSpPr>
          <p:spPr>
            <a:xfrm>
              <a:off x="4413967" y="2724304"/>
              <a:ext cx="253318" cy="233081"/>
            </a:xfrm>
            <a:custGeom>
              <a:avLst/>
              <a:gdLst/>
              <a:ahLst/>
              <a:cxnLst/>
              <a:rect l="l" t="t" r="r" b="b"/>
              <a:pathLst>
                <a:path w="3868" h="3559" extrusionOk="0">
                  <a:moveTo>
                    <a:pt x="2032" y="163"/>
                  </a:moveTo>
                  <a:cubicBezTo>
                    <a:pt x="2319" y="163"/>
                    <a:pt x="2601" y="239"/>
                    <a:pt x="2853" y="390"/>
                  </a:cubicBezTo>
                  <a:cubicBezTo>
                    <a:pt x="3223" y="610"/>
                    <a:pt x="3487" y="962"/>
                    <a:pt x="3594" y="1380"/>
                  </a:cubicBezTo>
                  <a:cubicBezTo>
                    <a:pt x="3700" y="1797"/>
                    <a:pt x="3638" y="2232"/>
                    <a:pt x="3418" y="2603"/>
                  </a:cubicBezTo>
                  <a:cubicBezTo>
                    <a:pt x="3197" y="2974"/>
                    <a:pt x="2845" y="3238"/>
                    <a:pt x="2428" y="3344"/>
                  </a:cubicBezTo>
                  <a:cubicBezTo>
                    <a:pt x="2294" y="3378"/>
                    <a:pt x="2159" y="3395"/>
                    <a:pt x="2025" y="3395"/>
                  </a:cubicBezTo>
                  <a:cubicBezTo>
                    <a:pt x="1739" y="3395"/>
                    <a:pt x="1457" y="3318"/>
                    <a:pt x="1204" y="3167"/>
                  </a:cubicBezTo>
                  <a:cubicBezTo>
                    <a:pt x="439" y="2714"/>
                    <a:pt x="185" y="1719"/>
                    <a:pt x="639" y="955"/>
                  </a:cubicBezTo>
                  <a:cubicBezTo>
                    <a:pt x="860" y="583"/>
                    <a:pt x="1212" y="319"/>
                    <a:pt x="1629" y="214"/>
                  </a:cubicBezTo>
                  <a:cubicBezTo>
                    <a:pt x="1763" y="180"/>
                    <a:pt x="1898" y="163"/>
                    <a:pt x="2032" y="163"/>
                  </a:cubicBezTo>
                  <a:close/>
                  <a:moveTo>
                    <a:pt x="2033" y="1"/>
                  </a:moveTo>
                  <a:cubicBezTo>
                    <a:pt x="1886" y="1"/>
                    <a:pt x="1737" y="19"/>
                    <a:pt x="1590" y="57"/>
                  </a:cubicBezTo>
                  <a:cubicBezTo>
                    <a:pt x="1130" y="173"/>
                    <a:pt x="743" y="463"/>
                    <a:pt x="500" y="872"/>
                  </a:cubicBezTo>
                  <a:cubicBezTo>
                    <a:pt x="0" y="1713"/>
                    <a:pt x="279" y="2807"/>
                    <a:pt x="1122" y="3307"/>
                  </a:cubicBezTo>
                  <a:cubicBezTo>
                    <a:pt x="1400" y="3473"/>
                    <a:pt x="1711" y="3558"/>
                    <a:pt x="2027" y="3558"/>
                  </a:cubicBezTo>
                  <a:cubicBezTo>
                    <a:pt x="2173" y="3558"/>
                    <a:pt x="2323" y="3539"/>
                    <a:pt x="2467" y="3502"/>
                  </a:cubicBezTo>
                  <a:cubicBezTo>
                    <a:pt x="2928" y="3385"/>
                    <a:pt x="3315" y="3097"/>
                    <a:pt x="3557" y="2688"/>
                  </a:cubicBezTo>
                  <a:cubicBezTo>
                    <a:pt x="3799" y="2280"/>
                    <a:pt x="3868" y="1801"/>
                    <a:pt x="3752" y="1341"/>
                  </a:cubicBezTo>
                  <a:cubicBezTo>
                    <a:pt x="3634" y="880"/>
                    <a:pt x="3346" y="494"/>
                    <a:pt x="2937" y="251"/>
                  </a:cubicBezTo>
                  <a:cubicBezTo>
                    <a:pt x="2660" y="85"/>
                    <a:pt x="2349" y="1"/>
                    <a:pt x="2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114;p43">
              <a:extLst>
                <a:ext uri="{FF2B5EF4-FFF2-40B4-BE49-F238E27FC236}">
                  <a16:creationId xmlns:a16="http://schemas.microsoft.com/office/drawing/2014/main" id="{445CDA82-8C50-F6AA-8A9C-E1457E5BEB74}"/>
                </a:ext>
              </a:extLst>
            </p:cNvPr>
            <p:cNvSpPr/>
            <p:nvPr/>
          </p:nvSpPr>
          <p:spPr>
            <a:xfrm>
              <a:off x="4463870" y="2763532"/>
              <a:ext cx="166019" cy="154427"/>
            </a:xfrm>
            <a:custGeom>
              <a:avLst/>
              <a:gdLst/>
              <a:ahLst/>
              <a:cxnLst/>
              <a:rect l="l" t="t" r="r" b="b"/>
              <a:pathLst>
                <a:path w="2535" h="2358" extrusionOk="0">
                  <a:moveTo>
                    <a:pt x="1269" y="1"/>
                  </a:moveTo>
                  <a:cubicBezTo>
                    <a:pt x="1206" y="1"/>
                    <a:pt x="1143" y="6"/>
                    <a:pt x="1079" y="16"/>
                  </a:cubicBezTo>
                  <a:cubicBezTo>
                    <a:pt x="437" y="121"/>
                    <a:pt x="1" y="726"/>
                    <a:pt x="105" y="1367"/>
                  </a:cubicBezTo>
                  <a:cubicBezTo>
                    <a:pt x="199" y="1946"/>
                    <a:pt x="699" y="2357"/>
                    <a:pt x="1267" y="2357"/>
                  </a:cubicBezTo>
                  <a:cubicBezTo>
                    <a:pt x="1330" y="2357"/>
                    <a:pt x="1393" y="2352"/>
                    <a:pt x="1457" y="2342"/>
                  </a:cubicBezTo>
                  <a:cubicBezTo>
                    <a:pt x="2098" y="2238"/>
                    <a:pt x="2534" y="1633"/>
                    <a:pt x="2430" y="991"/>
                  </a:cubicBezTo>
                  <a:cubicBezTo>
                    <a:pt x="2337" y="412"/>
                    <a:pt x="1837" y="1"/>
                    <a:pt x="1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115;p43">
              <a:extLst>
                <a:ext uri="{FF2B5EF4-FFF2-40B4-BE49-F238E27FC236}">
                  <a16:creationId xmlns:a16="http://schemas.microsoft.com/office/drawing/2014/main" id="{EF4A915F-05B6-BA05-26D8-51D268F4537A}"/>
                </a:ext>
              </a:extLst>
            </p:cNvPr>
            <p:cNvSpPr/>
            <p:nvPr/>
          </p:nvSpPr>
          <p:spPr>
            <a:xfrm>
              <a:off x="4464328" y="2758227"/>
              <a:ext cx="165037" cy="165037"/>
            </a:xfrm>
            <a:custGeom>
              <a:avLst/>
              <a:gdLst/>
              <a:ahLst/>
              <a:cxnLst/>
              <a:rect l="l" t="t" r="r" b="b"/>
              <a:pathLst>
                <a:path w="2520" h="2520" extrusionOk="0">
                  <a:moveTo>
                    <a:pt x="1260" y="164"/>
                  </a:moveTo>
                  <a:cubicBezTo>
                    <a:pt x="1865" y="164"/>
                    <a:pt x="2356" y="656"/>
                    <a:pt x="2356" y="1261"/>
                  </a:cubicBezTo>
                  <a:cubicBezTo>
                    <a:pt x="2356" y="1865"/>
                    <a:pt x="1865" y="2356"/>
                    <a:pt x="1260" y="2356"/>
                  </a:cubicBezTo>
                  <a:cubicBezTo>
                    <a:pt x="656" y="2356"/>
                    <a:pt x="164" y="1865"/>
                    <a:pt x="164" y="1261"/>
                  </a:cubicBezTo>
                  <a:cubicBezTo>
                    <a:pt x="164" y="656"/>
                    <a:pt x="656" y="164"/>
                    <a:pt x="1260" y="164"/>
                  </a:cubicBezTo>
                  <a:close/>
                  <a:moveTo>
                    <a:pt x="1260" y="1"/>
                  </a:moveTo>
                  <a:cubicBezTo>
                    <a:pt x="565" y="1"/>
                    <a:pt x="0" y="566"/>
                    <a:pt x="0" y="1261"/>
                  </a:cubicBezTo>
                  <a:cubicBezTo>
                    <a:pt x="0" y="1955"/>
                    <a:pt x="566" y="2519"/>
                    <a:pt x="1260" y="2519"/>
                  </a:cubicBezTo>
                  <a:cubicBezTo>
                    <a:pt x="1954" y="2519"/>
                    <a:pt x="2520" y="1955"/>
                    <a:pt x="2520" y="1261"/>
                  </a:cubicBezTo>
                  <a:cubicBezTo>
                    <a:pt x="2520" y="565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16;p43">
              <a:extLst>
                <a:ext uri="{FF2B5EF4-FFF2-40B4-BE49-F238E27FC236}">
                  <a16:creationId xmlns:a16="http://schemas.microsoft.com/office/drawing/2014/main" id="{08873DD8-6D11-83C9-CCB4-683ED0B21041}"/>
                </a:ext>
              </a:extLst>
            </p:cNvPr>
            <p:cNvSpPr/>
            <p:nvPr/>
          </p:nvSpPr>
          <p:spPr>
            <a:xfrm>
              <a:off x="4484368" y="2786060"/>
              <a:ext cx="124956" cy="109435"/>
            </a:xfrm>
            <a:custGeom>
              <a:avLst/>
              <a:gdLst/>
              <a:ahLst/>
              <a:cxnLst/>
              <a:rect l="l" t="t" r="r" b="b"/>
              <a:pathLst>
                <a:path w="1908" h="1671" extrusionOk="0">
                  <a:moveTo>
                    <a:pt x="955" y="1"/>
                  </a:moveTo>
                  <a:cubicBezTo>
                    <a:pt x="670" y="1"/>
                    <a:pt x="392" y="147"/>
                    <a:pt x="237" y="410"/>
                  </a:cubicBezTo>
                  <a:cubicBezTo>
                    <a:pt x="0" y="806"/>
                    <a:pt x="132" y="1319"/>
                    <a:pt x="528" y="1554"/>
                  </a:cubicBezTo>
                  <a:cubicBezTo>
                    <a:pt x="663" y="1633"/>
                    <a:pt x="809" y="1670"/>
                    <a:pt x="955" y="1670"/>
                  </a:cubicBezTo>
                  <a:cubicBezTo>
                    <a:pt x="1240" y="1670"/>
                    <a:pt x="1517" y="1525"/>
                    <a:pt x="1673" y="1262"/>
                  </a:cubicBezTo>
                  <a:cubicBezTo>
                    <a:pt x="1908" y="865"/>
                    <a:pt x="1778" y="353"/>
                    <a:pt x="1381" y="117"/>
                  </a:cubicBezTo>
                  <a:cubicBezTo>
                    <a:pt x="1247" y="38"/>
                    <a:pt x="1100" y="1"/>
                    <a:pt x="955" y="1"/>
                  </a:cubicBezTo>
                  <a:close/>
                </a:path>
              </a:pathLst>
            </a:custGeom>
            <a:solidFill>
              <a:srgbClr val="F9C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17;p43">
              <a:extLst>
                <a:ext uri="{FF2B5EF4-FFF2-40B4-BE49-F238E27FC236}">
                  <a16:creationId xmlns:a16="http://schemas.microsoft.com/office/drawing/2014/main" id="{236D61F0-D8F5-CC4D-9FEE-451E1E3671A7}"/>
                </a:ext>
              </a:extLst>
            </p:cNvPr>
            <p:cNvSpPr/>
            <p:nvPr/>
          </p:nvSpPr>
          <p:spPr>
            <a:xfrm>
              <a:off x="4478343" y="2780755"/>
              <a:ext cx="137138" cy="120044"/>
            </a:xfrm>
            <a:custGeom>
              <a:avLst/>
              <a:gdLst/>
              <a:ahLst/>
              <a:cxnLst/>
              <a:rect l="l" t="t" r="r" b="b"/>
              <a:pathLst>
                <a:path w="2094" h="1833" extrusionOk="0">
                  <a:moveTo>
                    <a:pt x="1047" y="163"/>
                  </a:moveTo>
                  <a:cubicBezTo>
                    <a:pt x="1178" y="163"/>
                    <a:pt x="1310" y="197"/>
                    <a:pt x="1431" y="269"/>
                  </a:cubicBezTo>
                  <a:cubicBezTo>
                    <a:pt x="1788" y="481"/>
                    <a:pt x="1906" y="945"/>
                    <a:pt x="1695" y="1302"/>
                  </a:cubicBezTo>
                  <a:cubicBezTo>
                    <a:pt x="1592" y="1474"/>
                    <a:pt x="1428" y="1597"/>
                    <a:pt x="1233" y="1646"/>
                  </a:cubicBezTo>
                  <a:cubicBezTo>
                    <a:pt x="1171" y="1662"/>
                    <a:pt x="1108" y="1670"/>
                    <a:pt x="1045" y="1670"/>
                  </a:cubicBezTo>
                  <a:cubicBezTo>
                    <a:pt x="912" y="1670"/>
                    <a:pt x="781" y="1634"/>
                    <a:pt x="662" y="1565"/>
                  </a:cubicBezTo>
                  <a:cubicBezTo>
                    <a:pt x="305" y="1353"/>
                    <a:pt x="188" y="889"/>
                    <a:pt x="398" y="533"/>
                  </a:cubicBezTo>
                  <a:cubicBezTo>
                    <a:pt x="539" y="295"/>
                    <a:pt x="790" y="163"/>
                    <a:pt x="1047" y="163"/>
                  </a:cubicBezTo>
                  <a:close/>
                  <a:moveTo>
                    <a:pt x="1048" y="1"/>
                  </a:moveTo>
                  <a:cubicBezTo>
                    <a:pt x="735" y="1"/>
                    <a:pt x="430" y="161"/>
                    <a:pt x="258" y="450"/>
                  </a:cubicBezTo>
                  <a:cubicBezTo>
                    <a:pt x="1" y="883"/>
                    <a:pt x="144" y="1447"/>
                    <a:pt x="579" y="1705"/>
                  </a:cubicBezTo>
                  <a:cubicBezTo>
                    <a:pt x="722" y="1789"/>
                    <a:pt x="883" y="1833"/>
                    <a:pt x="1045" y="1833"/>
                  </a:cubicBezTo>
                  <a:cubicBezTo>
                    <a:pt x="1120" y="1833"/>
                    <a:pt x="1196" y="1825"/>
                    <a:pt x="1273" y="1805"/>
                  </a:cubicBezTo>
                  <a:cubicBezTo>
                    <a:pt x="1511" y="1744"/>
                    <a:pt x="1710" y="1594"/>
                    <a:pt x="1835" y="1385"/>
                  </a:cubicBezTo>
                  <a:cubicBezTo>
                    <a:pt x="2093" y="950"/>
                    <a:pt x="1949" y="387"/>
                    <a:pt x="1514" y="129"/>
                  </a:cubicBezTo>
                  <a:cubicBezTo>
                    <a:pt x="1368" y="42"/>
                    <a:pt x="1207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18;p43">
              <a:extLst>
                <a:ext uri="{FF2B5EF4-FFF2-40B4-BE49-F238E27FC236}">
                  <a16:creationId xmlns:a16="http://schemas.microsoft.com/office/drawing/2014/main" id="{88CE71C0-1A1F-4979-20EC-B85E8CB43171}"/>
                </a:ext>
              </a:extLst>
            </p:cNvPr>
            <p:cNvSpPr/>
            <p:nvPr/>
          </p:nvSpPr>
          <p:spPr>
            <a:xfrm>
              <a:off x="4519797" y="2813697"/>
              <a:ext cx="54161" cy="54095"/>
            </a:xfrm>
            <a:custGeom>
              <a:avLst/>
              <a:gdLst/>
              <a:ahLst/>
              <a:cxnLst/>
              <a:rect l="l" t="t" r="r" b="b"/>
              <a:pathLst>
                <a:path w="827" h="826" extrusionOk="0">
                  <a:moveTo>
                    <a:pt x="413" y="1"/>
                  </a:moveTo>
                  <a:cubicBezTo>
                    <a:pt x="186" y="1"/>
                    <a:pt x="1" y="186"/>
                    <a:pt x="1" y="414"/>
                  </a:cubicBezTo>
                  <a:cubicBezTo>
                    <a:pt x="1" y="641"/>
                    <a:pt x="186" y="826"/>
                    <a:pt x="413" y="826"/>
                  </a:cubicBezTo>
                  <a:cubicBezTo>
                    <a:pt x="640" y="826"/>
                    <a:pt x="826" y="640"/>
                    <a:pt x="826" y="414"/>
                  </a:cubicBezTo>
                  <a:cubicBezTo>
                    <a:pt x="826" y="186"/>
                    <a:pt x="640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19;p43">
              <a:extLst>
                <a:ext uri="{FF2B5EF4-FFF2-40B4-BE49-F238E27FC236}">
                  <a16:creationId xmlns:a16="http://schemas.microsoft.com/office/drawing/2014/main" id="{C4972EA3-2683-6D88-0B09-7AE8EB6F941A}"/>
                </a:ext>
              </a:extLst>
            </p:cNvPr>
            <p:cNvSpPr/>
            <p:nvPr/>
          </p:nvSpPr>
          <p:spPr>
            <a:xfrm>
              <a:off x="4514493" y="2808326"/>
              <a:ext cx="64705" cy="64836"/>
            </a:xfrm>
            <a:custGeom>
              <a:avLst/>
              <a:gdLst/>
              <a:ahLst/>
              <a:cxnLst/>
              <a:rect l="l" t="t" r="r" b="b"/>
              <a:pathLst>
                <a:path w="988" h="990" extrusionOk="0">
                  <a:moveTo>
                    <a:pt x="494" y="164"/>
                  </a:moveTo>
                  <a:cubicBezTo>
                    <a:pt x="677" y="164"/>
                    <a:pt x="825" y="314"/>
                    <a:pt x="825" y="496"/>
                  </a:cubicBezTo>
                  <a:cubicBezTo>
                    <a:pt x="825" y="678"/>
                    <a:pt x="677" y="826"/>
                    <a:pt x="494" y="826"/>
                  </a:cubicBezTo>
                  <a:cubicBezTo>
                    <a:pt x="311" y="826"/>
                    <a:pt x="163" y="678"/>
                    <a:pt x="163" y="496"/>
                  </a:cubicBezTo>
                  <a:cubicBezTo>
                    <a:pt x="163" y="312"/>
                    <a:pt x="311" y="164"/>
                    <a:pt x="494" y="164"/>
                  </a:cubicBezTo>
                  <a:close/>
                  <a:moveTo>
                    <a:pt x="494" y="1"/>
                  </a:moveTo>
                  <a:cubicBezTo>
                    <a:pt x="222" y="1"/>
                    <a:pt x="0" y="223"/>
                    <a:pt x="0" y="496"/>
                  </a:cubicBezTo>
                  <a:cubicBezTo>
                    <a:pt x="0" y="767"/>
                    <a:pt x="222" y="990"/>
                    <a:pt x="494" y="990"/>
                  </a:cubicBezTo>
                  <a:cubicBezTo>
                    <a:pt x="767" y="990"/>
                    <a:pt x="988" y="767"/>
                    <a:pt x="988" y="496"/>
                  </a:cubicBezTo>
                  <a:cubicBezTo>
                    <a:pt x="988" y="223"/>
                    <a:pt x="767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20;p43">
              <a:extLst>
                <a:ext uri="{FF2B5EF4-FFF2-40B4-BE49-F238E27FC236}">
                  <a16:creationId xmlns:a16="http://schemas.microsoft.com/office/drawing/2014/main" id="{B4BD83FA-9775-09E3-891C-1BC98B1EDDF1}"/>
                </a:ext>
              </a:extLst>
            </p:cNvPr>
            <p:cNvSpPr/>
            <p:nvPr/>
          </p:nvSpPr>
          <p:spPr>
            <a:xfrm>
              <a:off x="4469371" y="2753119"/>
              <a:ext cx="79440" cy="90508"/>
            </a:xfrm>
            <a:custGeom>
              <a:avLst/>
              <a:gdLst/>
              <a:ahLst/>
              <a:cxnLst/>
              <a:rect l="l" t="t" r="r" b="b"/>
              <a:pathLst>
                <a:path w="1213" h="1382" extrusionOk="0">
                  <a:moveTo>
                    <a:pt x="48" y="0"/>
                  </a:moveTo>
                  <a:cubicBezTo>
                    <a:pt x="38" y="0"/>
                    <a:pt x="28" y="4"/>
                    <a:pt x="21" y="11"/>
                  </a:cubicBezTo>
                  <a:cubicBezTo>
                    <a:pt x="3" y="27"/>
                    <a:pt x="1" y="53"/>
                    <a:pt x="17" y="69"/>
                  </a:cubicBezTo>
                  <a:lnTo>
                    <a:pt x="1134" y="1367"/>
                  </a:lnTo>
                  <a:cubicBezTo>
                    <a:pt x="1141" y="1377"/>
                    <a:pt x="1153" y="1381"/>
                    <a:pt x="1165" y="1381"/>
                  </a:cubicBezTo>
                  <a:cubicBezTo>
                    <a:pt x="1174" y="1381"/>
                    <a:pt x="1184" y="1377"/>
                    <a:pt x="1192" y="1371"/>
                  </a:cubicBezTo>
                  <a:cubicBezTo>
                    <a:pt x="1209" y="1355"/>
                    <a:pt x="1212" y="1329"/>
                    <a:pt x="1196" y="1313"/>
                  </a:cubicBezTo>
                  <a:lnTo>
                    <a:pt x="79" y="15"/>
                  </a:lnTo>
                  <a:cubicBezTo>
                    <a:pt x="70" y="5"/>
                    <a:pt x="59" y="0"/>
                    <a:pt x="4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121;p43">
              <a:extLst>
                <a:ext uri="{FF2B5EF4-FFF2-40B4-BE49-F238E27FC236}">
                  <a16:creationId xmlns:a16="http://schemas.microsoft.com/office/drawing/2014/main" id="{5F20EC73-2F89-C728-388F-912AEF448D04}"/>
                </a:ext>
              </a:extLst>
            </p:cNvPr>
            <p:cNvSpPr/>
            <p:nvPr/>
          </p:nvSpPr>
          <p:spPr>
            <a:xfrm>
              <a:off x="4467013" y="2750499"/>
              <a:ext cx="84287" cy="95813"/>
            </a:xfrm>
            <a:custGeom>
              <a:avLst/>
              <a:gdLst/>
              <a:ahLst/>
              <a:cxnLst/>
              <a:rect l="l" t="t" r="r" b="b"/>
              <a:pathLst>
                <a:path w="1287" h="1463" extrusionOk="0">
                  <a:moveTo>
                    <a:pt x="86" y="81"/>
                  </a:moveTo>
                  <a:lnTo>
                    <a:pt x="1202" y="1381"/>
                  </a:lnTo>
                  <a:lnTo>
                    <a:pt x="1201" y="1381"/>
                  </a:lnTo>
                  <a:lnTo>
                    <a:pt x="86" y="81"/>
                  </a:lnTo>
                  <a:close/>
                  <a:moveTo>
                    <a:pt x="83" y="0"/>
                  </a:moveTo>
                  <a:cubicBezTo>
                    <a:pt x="62" y="0"/>
                    <a:pt x="45" y="7"/>
                    <a:pt x="31" y="20"/>
                  </a:cubicBezTo>
                  <a:cubicBezTo>
                    <a:pt x="14" y="36"/>
                    <a:pt x="4" y="55"/>
                    <a:pt x="3" y="77"/>
                  </a:cubicBezTo>
                  <a:cubicBezTo>
                    <a:pt x="1" y="99"/>
                    <a:pt x="8" y="120"/>
                    <a:pt x="21" y="136"/>
                  </a:cubicBezTo>
                  <a:lnTo>
                    <a:pt x="1139" y="1434"/>
                  </a:lnTo>
                  <a:cubicBezTo>
                    <a:pt x="1155" y="1452"/>
                    <a:pt x="1176" y="1463"/>
                    <a:pt x="1201" y="1463"/>
                  </a:cubicBezTo>
                  <a:cubicBezTo>
                    <a:pt x="1220" y="1463"/>
                    <a:pt x="1239" y="1454"/>
                    <a:pt x="1255" y="1442"/>
                  </a:cubicBezTo>
                  <a:cubicBezTo>
                    <a:pt x="1272" y="1427"/>
                    <a:pt x="1282" y="1408"/>
                    <a:pt x="1284" y="1386"/>
                  </a:cubicBezTo>
                  <a:cubicBezTo>
                    <a:pt x="1286" y="1364"/>
                    <a:pt x="1279" y="1343"/>
                    <a:pt x="1265" y="1327"/>
                  </a:cubicBezTo>
                  <a:lnTo>
                    <a:pt x="148" y="29"/>
                  </a:lnTo>
                  <a:cubicBezTo>
                    <a:pt x="132" y="12"/>
                    <a:pt x="113" y="1"/>
                    <a:pt x="91" y="0"/>
                  </a:cubicBezTo>
                  <a:cubicBezTo>
                    <a:pt x="88" y="0"/>
                    <a:pt x="8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122;p43">
              <a:extLst>
                <a:ext uri="{FF2B5EF4-FFF2-40B4-BE49-F238E27FC236}">
                  <a16:creationId xmlns:a16="http://schemas.microsoft.com/office/drawing/2014/main" id="{4C726636-B902-1410-9810-19E9C107E588}"/>
                </a:ext>
              </a:extLst>
            </p:cNvPr>
            <p:cNvSpPr/>
            <p:nvPr/>
          </p:nvSpPr>
          <p:spPr>
            <a:xfrm>
              <a:off x="4448545" y="2732490"/>
              <a:ext cx="30126" cy="29602"/>
            </a:xfrm>
            <a:custGeom>
              <a:avLst/>
              <a:gdLst/>
              <a:ahLst/>
              <a:cxnLst/>
              <a:rect l="l" t="t" r="r" b="b"/>
              <a:pathLst>
                <a:path w="460" h="452" extrusionOk="0">
                  <a:moveTo>
                    <a:pt x="337" y="0"/>
                  </a:moveTo>
                  <a:cubicBezTo>
                    <a:pt x="334" y="0"/>
                    <a:pt x="331" y="1"/>
                    <a:pt x="328" y="1"/>
                  </a:cubicBezTo>
                  <a:cubicBezTo>
                    <a:pt x="306" y="7"/>
                    <a:pt x="291" y="29"/>
                    <a:pt x="296" y="51"/>
                  </a:cubicBezTo>
                  <a:lnTo>
                    <a:pt x="348" y="305"/>
                  </a:lnTo>
                  <a:cubicBezTo>
                    <a:pt x="350" y="315"/>
                    <a:pt x="342" y="321"/>
                    <a:pt x="334" y="321"/>
                  </a:cubicBezTo>
                  <a:cubicBezTo>
                    <a:pt x="333" y="321"/>
                    <a:pt x="331" y="321"/>
                    <a:pt x="330" y="321"/>
                  </a:cubicBezTo>
                  <a:lnTo>
                    <a:pt x="62" y="221"/>
                  </a:lnTo>
                  <a:cubicBezTo>
                    <a:pt x="56" y="219"/>
                    <a:pt x="51" y="219"/>
                    <a:pt x="46" y="219"/>
                  </a:cubicBezTo>
                  <a:cubicBezTo>
                    <a:pt x="29" y="219"/>
                    <a:pt x="14" y="229"/>
                    <a:pt x="8" y="245"/>
                  </a:cubicBezTo>
                  <a:cubicBezTo>
                    <a:pt x="0" y="268"/>
                    <a:pt x="11" y="291"/>
                    <a:pt x="33" y="299"/>
                  </a:cubicBezTo>
                  <a:lnTo>
                    <a:pt x="441" y="451"/>
                  </a:lnTo>
                  <a:cubicBezTo>
                    <a:pt x="443" y="451"/>
                    <a:pt x="445" y="452"/>
                    <a:pt x="446" y="452"/>
                  </a:cubicBezTo>
                  <a:cubicBezTo>
                    <a:pt x="454" y="452"/>
                    <a:pt x="460" y="444"/>
                    <a:pt x="458" y="435"/>
                  </a:cubicBezTo>
                  <a:lnTo>
                    <a:pt x="377" y="35"/>
                  </a:lnTo>
                  <a:cubicBezTo>
                    <a:pt x="373" y="15"/>
                    <a:pt x="355" y="0"/>
                    <a:pt x="33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123;p43">
              <a:extLst>
                <a:ext uri="{FF2B5EF4-FFF2-40B4-BE49-F238E27FC236}">
                  <a16:creationId xmlns:a16="http://schemas.microsoft.com/office/drawing/2014/main" id="{BD28FB56-EAC7-8359-8360-D9EB0CDD3163}"/>
                </a:ext>
              </a:extLst>
            </p:cNvPr>
            <p:cNvSpPr/>
            <p:nvPr/>
          </p:nvSpPr>
          <p:spPr>
            <a:xfrm>
              <a:off x="4445860" y="2729739"/>
              <a:ext cx="35496" cy="35038"/>
            </a:xfrm>
            <a:custGeom>
              <a:avLst/>
              <a:gdLst/>
              <a:ahLst/>
              <a:cxnLst/>
              <a:rect l="l" t="t" r="r" b="b"/>
              <a:pathLst>
                <a:path w="542" h="535" extrusionOk="0">
                  <a:moveTo>
                    <a:pt x="379" y="84"/>
                  </a:moveTo>
                  <a:lnTo>
                    <a:pt x="449" y="437"/>
                  </a:lnTo>
                  <a:lnTo>
                    <a:pt x="449" y="437"/>
                  </a:lnTo>
                  <a:lnTo>
                    <a:pt x="86" y="301"/>
                  </a:lnTo>
                  <a:lnTo>
                    <a:pt x="86" y="301"/>
                  </a:lnTo>
                  <a:lnTo>
                    <a:pt x="358" y="401"/>
                  </a:lnTo>
                  <a:cubicBezTo>
                    <a:pt x="364" y="404"/>
                    <a:pt x="370" y="405"/>
                    <a:pt x="376" y="405"/>
                  </a:cubicBezTo>
                  <a:cubicBezTo>
                    <a:pt x="388" y="405"/>
                    <a:pt x="401" y="400"/>
                    <a:pt x="411" y="391"/>
                  </a:cubicBezTo>
                  <a:cubicBezTo>
                    <a:pt x="425" y="379"/>
                    <a:pt x="432" y="359"/>
                    <a:pt x="427" y="339"/>
                  </a:cubicBezTo>
                  <a:lnTo>
                    <a:pt x="379" y="84"/>
                  </a:lnTo>
                  <a:close/>
                  <a:moveTo>
                    <a:pt x="377" y="1"/>
                  </a:moveTo>
                  <a:cubicBezTo>
                    <a:pt x="372" y="1"/>
                    <a:pt x="367" y="1"/>
                    <a:pt x="362" y="2"/>
                  </a:cubicBezTo>
                  <a:cubicBezTo>
                    <a:pt x="339" y="6"/>
                    <a:pt x="321" y="20"/>
                    <a:pt x="308" y="37"/>
                  </a:cubicBezTo>
                  <a:cubicBezTo>
                    <a:pt x="297" y="56"/>
                    <a:pt x="292" y="78"/>
                    <a:pt x="297" y="99"/>
                  </a:cubicBezTo>
                  <a:lnTo>
                    <a:pt x="338" y="306"/>
                  </a:lnTo>
                  <a:lnTo>
                    <a:pt x="115" y="224"/>
                  </a:lnTo>
                  <a:cubicBezTo>
                    <a:pt x="106" y="221"/>
                    <a:pt x="96" y="219"/>
                    <a:pt x="87" y="219"/>
                  </a:cubicBezTo>
                  <a:cubicBezTo>
                    <a:pt x="75" y="219"/>
                    <a:pt x="63" y="222"/>
                    <a:pt x="52" y="227"/>
                  </a:cubicBezTo>
                  <a:cubicBezTo>
                    <a:pt x="32" y="235"/>
                    <a:pt x="16" y="253"/>
                    <a:pt x="9" y="274"/>
                  </a:cubicBezTo>
                  <a:cubicBezTo>
                    <a:pt x="1" y="295"/>
                    <a:pt x="2" y="317"/>
                    <a:pt x="11" y="337"/>
                  </a:cubicBezTo>
                  <a:cubicBezTo>
                    <a:pt x="22" y="358"/>
                    <a:pt x="37" y="372"/>
                    <a:pt x="58" y="380"/>
                  </a:cubicBezTo>
                  <a:lnTo>
                    <a:pt x="468" y="531"/>
                  </a:lnTo>
                  <a:cubicBezTo>
                    <a:pt x="474" y="533"/>
                    <a:pt x="479" y="534"/>
                    <a:pt x="487" y="534"/>
                  </a:cubicBezTo>
                  <a:cubicBezTo>
                    <a:pt x="499" y="534"/>
                    <a:pt x="513" y="529"/>
                    <a:pt x="520" y="520"/>
                  </a:cubicBezTo>
                  <a:cubicBezTo>
                    <a:pt x="535" y="507"/>
                    <a:pt x="542" y="488"/>
                    <a:pt x="538" y="468"/>
                  </a:cubicBezTo>
                  <a:lnTo>
                    <a:pt x="458" y="67"/>
                  </a:lnTo>
                  <a:cubicBezTo>
                    <a:pt x="453" y="45"/>
                    <a:pt x="441" y="26"/>
                    <a:pt x="422" y="14"/>
                  </a:cubicBezTo>
                  <a:cubicBezTo>
                    <a:pt x="409" y="5"/>
                    <a:pt x="393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124;p43">
              <a:extLst>
                <a:ext uri="{FF2B5EF4-FFF2-40B4-BE49-F238E27FC236}">
                  <a16:creationId xmlns:a16="http://schemas.microsoft.com/office/drawing/2014/main" id="{2FEE9192-3D40-90FD-90F2-4598353325A0}"/>
                </a:ext>
              </a:extLst>
            </p:cNvPr>
            <p:cNvSpPr/>
            <p:nvPr/>
          </p:nvSpPr>
          <p:spPr>
            <a:xfrm>
              <a:off x="4456404" y="2741593"/>
              <a:ext cx="30257" cy="29602"/>
            </a:xfrm>
            <a:custGeom>
              <a:avLst/>
              <a:gdLst/>
              <a:ahLst/>
              <a:cxnLst/>
              <a:rect l="l" t="t" r="r" b="b"/>
              <a:pathLst>
                <a:path w="462" h="452" extrusionOk="0">
                  <a:moveTo>
                    <a:pt x="338" y="0"/>
                  </a:moveTo>
                  <a:cubicBezTo>
                    <a:pt x="335" y="0"/>
                    <a:pt x="332" y="1"/>
                    <a:pt x="329" y="1"/>
                  </a:cubicBezTo>
                  <a:cubicBezTo>
                    <a:pt x="307" y="7"/>
                    <a:pt x="291" y="28"/>
                    <a:pt x="297" y="51"/>
                  </a:cubicBezTo>
                  <a:lnTo>
                    <a:pt x="348" y="306"/>
                  </a:lnTo>
                  <a:cubicBezTo>
                    <a:pt x="351" y="315"/>
                    <a:pt x="343" y="321"/>
                    <a:pt x="335" y="321"/>
                  </a:cubicBezTo>
                  <a:cubicBezTo>
                    <a:pt x="334" y="321"/>
                    <a:pt x="333" y="321"/>
                    <a:pt x="332" y="321"/>
                  </a:cubicBezTo>
                  <a:lnTo>
                    <a:pt x="62" y="220"/>
                  </a:lnTo>
                  <a:cubicBezTo>
                    <a:pt x="57" y="219"/>
                    <a:pt x="53" y="218"/>
                    <a:pt x="48" y="218"/>
                  </a:cubicBezTo>
                  <a:cubicBezTo>
                    <a:pt x="31" y="218"/>
                    <a:pt x="15" y="228"/>
                    <a:pt x="9" y="245"/>
                  </a:cubicBezTo>
                  <a:cubicBezTo>
                    <a:pt x="1" y="267"/>
                    <a:pt x="11" y="291"/>
                    <a:pt x="33" y="298"/>
                  </a:cubicBezTo>
                  <a:lnTo>
                    <a:pt x="442" y="451"/>
                  </a:lnTo>
                  <a:cubicBezTo>
                    <a:pt x="443" y="451"/>
                    <a:pt x="444" y="451"/>
                    <a:pt x="446" y="451"/>
                  </a:cubicBezTo>
                  <a:cubicBezTo>
                    <a:pt x="454" y="451"/>
                    <a:pt x="461" y="443"/>
                    <a:pt x="458" y="435"/>
                  </a:cubicBezTo>
                  <a:lnTo>
                    <a:pt x="378" y="34"/>
                  </a:lnTo>
                  <a:cubicBezTo>
                    <a:pt x="374" y="15"/>
                    <a:pt x="357" y="0"/>
                    <a:pt x="33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125;p43">
              <a:extLst>
                <a:ext uri="{FF2B5EF4-FFF2-40B4-BE49-F238E27FC236}">
                  <a16:creationId xmlns:a16="http://schemas.microsoft.com/office/drawing/2014/main" id="{34CCCF8D-B558-22FA-6740-9F3AB5092F99}"/>
                </a:ext>
              </a:extLst>
            </p:cNvPr>
            <p:cNvSpPr/>
            <p:nvPr/>
          </p:nvSpPr>
          <p:spPr>
            <a:xfrm>
              <a:off x="4453784" y="2738842"/>
              <a:ext cx="35627" cy="35038"/>
            </a:xfrm>
            <a:custGeom>
              <a:avLst/>
              <a:gdLst/>
              <a:ahLst/>
              <a:cxnLst/>
              <a:rect l="l" t="t" r="r" b="b"/>
              <a:pathLst>
                <a:path w="544" h="535" extrusionOk="0">
                  <a:moveTo>
                    <a:pt x="378" y="84"/>
                  </a:moveTo>
                  <a:lnTo>
                    <a:pt x="450" y="437"/>
                  </a:lnTo>
                  <a:lnTo>
                    <a:pt x="86" y="301"/>
                  </a:lnTo>
                  <a:lnTo>
                    <a:pt x="86" y="301"/>
                  </a:lnTo>
                  <a:lnTo>
                    <a:pt x="356" y="400"/>
                  </a:lnTo>
                  <a:cubicBezTo>
                    <a:pt x="362" y="403"/>
                    <a:pt x="369" y="404"/>
                    <a:pt x="375" y="404"/>
                  </a:cubicBezTo>
                  <a:cubicBezTo>
                    <a:pt x="388" y="404"/>
                    <a:pt x="400" y="400"/>
                    <a:pt x="409" y="391"/>
                  </a:cubicBezTo>
                  <a:cubicBezTo>
                    <a:pt x="425" y="379"/>
                    <a:pt x="431" y="359"/>
                    <a:pt x="428" y="339"/>
                  </a:cubicBezTo>
                  <a:lnTo>
                    <a:pt x="378" y="84"/>
                  </a:lnTo>
                  <a:close/>
                  <a:moveTo>
                    <a:pt x="377" y="0"/>
                  </a:moveTo>
                  <a:cubicBezTo>
                    <a:pt x="372" y="0"/>
                    <a:pt x="367" y="1"/>
                    <a:pt x="361" y="2"/>
                  </a:cubicBezTo>
                  <a:cubicBezTo>
                    <a:pt x="340" y="6"/>
                    <a:pt x="320" y="19"/>
                    <a:pt x="308" y="37"/>
                  </a:cubicBezTo>
                  <a:cubicBezTo>
                    <a:pt x="296" y="55"/>
                    <a:pt x="293" y="78"/>
                    <a:pt x="296" y="99"/>
                  </a:cubicBezTo>
                  <a:lnTo>
                    <a:pt x="338" y="306"/>
                  </a:lnTo>
                  <a:lnTo>
                    <a:pt x="338" y="306"/>
                  </a:lnTo>
                  <a:lnTo>
                    <a:pt x="114" y="224"/>
                  </a:lnTo>
                  <a:cubicBezTo>
                    <a:pt x="105" y="220"/>
                    <a:pt x="96" y="219"/>
                    <a:pt x="86" y="219"/>
                  </a:cubicBezTo>
                  <a:cubicBezTo>
                    <a:pt x="74" y="219"/>
                    <a:pt x="63" y="221"/>
                    <a:pt x="51" y="226"/>
                  </a:cubicBezTo>
                  <a:cubicBezTo>
                    <a:pt x="31" y="235"/>
                    <a:pt x="16" y="252"/>
                    <a:pt x="9" y="273"/>
                  </a:cubicBezTo>
                  <a:cubicBezTo>
                    <a:pt x="0" y="294"/>
                    <a:pt x="2" y="317"/>
                    <a:pt x="11" y="337"/>
                  </a:cubicBezTo>
                  <a:cubicBezTo>
                    <a:pt x="21" y="358"/>
                    <a:pt x="37" y="371"/>
                    <a:pt x="57" y="380"/>
                  </a:cubicBezTo>
                  <a:lnTo>
                    <a:pt x="467" y="531"/>
                  </a:lnTo>
                  <a:cubicBezTo>
                    <a:pt x="475" y="532"/>
                    <a:pt x="480" y="534"/>
                    <a:pt x="486" y="534"/>
                  </a:cubicBezTo>
                  <a:cubicBezTo>
                    <a:pt x="498" y="534"/>
                    <a:pt x="512" y="529"/>
                    <a:pt x="522" y="520"/>
                  </a:cubicBezTo>
                  <a:cubicBezTo>
                    <a:pt x="537" y="506"/>
                    <a:pt x="543" y="488"/>
                    <a:pt x="539" y="468"/>
                  </a:cubicBezTo>
                  <a:lnTo>
                    <a:pt x="459" y="67"/>
                  </a:lnTo>
                  <a:cubicBezTo>
                    <a:pt x="455" y="44"/>
                    <a:pt x="441" y="26"/>
                    <a:pt x="424" y="13"/>
                  </a:cubicBezTo>
                  <a:cubicBezTo>
                    <a:pt x="409" y="5"/>
                    <a:pt x="393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126;p43">
              <a:extLst>
                <a:ext uri="{FF2B5EF4-FFF2-40B4-BE49-F238E27FC236}">
                  <a16:creationId xmlns:a16="http://schemas.microsoft.com/office/drawing/2014/main" id="{50C6F7E3-614D-CF9C-349A-82AD4C96B85C}"/>
                </a:ext>
              </a:extLst>
            </p:cNvPr>
            <p:cNvSpPr/>
            <p:nvPr/>
          </p:nvSpPr>
          <p:spPr>
            <a:xfrm>
              <a:off x="4887649" y="3181354"/>
              <a:ext cx="441211" cy="310426"/>
            </a:xfrm>
            <a:custGeom>
              <a:avLst/>
              <a:gdLst/>
              <a:ahLst/>
              <a:cxnLst/>
              <a:rect l="l" t="t" r="r" b="b"/>
              <a:pathLst>
                <a:path w="6737" h="4740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lnTo>
                    <a:pt x="0" y="4667"/>
                  </a:lnTo>
                  <a:cubicBezTo>
                    <a:pt x="0" y="4707"/>
                    <a:pt x="33" y="4740"/>
                    <a:pt x="73" y="4740"/>
                  </a:cubicBezTo>
                  <a:lnTo>
                    <a:pt x="6664" y="4740"/>
                  </a:lnTo>
                  <a:cubicBezTo>
                    <a:pt x="6705" y="4740"/>
                    <a:pt x="6737" y="4707"/>
                    <a:pt x="6737" y="4667"/>
                  </a:cubicBezTo>
                  <a:lnTo>
                    <a:pt x="6737" y="74"/>
                  </a:lnTo>
                  <a:cubicBezTo>
                    <a:pt x="6737" y="33"/>
                    <a:pt x="6704" y="1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127;p43">
              <a:extLst>
                <a:ext uri="{FF2B5EF4-FFF2-40B4-BE49-F238E27FC236}">
                  <a16:creationId xmlns:a16="http://schemas.microsoft.com/office/drawing/2014/main" id="{03404509-27C8-2C17-1392-D3CCA62BC861}"/>
                </a:ext>
              </a:extLst>
            </p:cNvPr>
            <p:cNvSpPr/>
            <p:nvPr/>
          </p:nvSpPr>
          <p:spPr>
            <a:xfrm>
              <a:off x="4881624" y="3175525"/>
              <a:ext cx="452999" cy="322214"/>
            </a:xfrm>
            <a:custGeom>
              <a:avLst/>
              <a:gdLst/>
              <a:ahLst/>
              <a:cxnLst/>
              <a:rect l="l" t="t" r="r" b="b"/>
              <a:pathLst>
                <a:path w="6917" h="4920" extrusionOk="0">
                  <a:moveTo>
                    <a:pt x="6226" y="177"/>
                  </a:moveTo>
                  <a:cubicBezTo>
                    <a:pt x="6509" y="177"/>
                    <a:pt x="6740" y="408"/>
                    <a:pt x="6740" y="692"/>
                  </a:cubicBezTo>
                  <a:lnTo>
                    <a:pt x="6740" y="4226"/>
                  </a:lnTo>
                  <a:cubicBezTo>
                    <a:pt x="6740" y="4509"/>
                    <a:pt x="6510" y="4739"/>
                    <a:pt x="6226" y="4739"/>
                  </a:cubicBezTo>
                  <a:lnTo>
                    <a:pt x="694" y="4739"/>
                  </a:lnTo>
                  <a:cubicBezTo>
                    <a:pt x="410" y="4739"/>
                    <a:pt x="180" y="4510"/>
                    <a:pt x="180" y="4226"/>
                  </a:cubicBezTo>
                  <a:lnTo>
                    <a:pt x="180" y="692"/>
                  </a:lnTo>
                  <a:cubicBezTo>
                    <a:pt x="180" y="408"/>
                    <a:pt x="410" y="177"/>
                    <a:pt x="694" y="177"/>
                  </a:cubicBezTo>
                  <a:close/>
                  <a:moveTo>
                    <a:pt x="693" y="1"/>
                  </a:moveTo>
                  <a:cubicBezTo>
                    <a:pt x="310" y="1"/>
                    <a:pt x="0" y="312"/>
                    <a:pt x="0" y="693"/>
                  </a:cubicBezTo>
                  <a:lnTo>
                    <a:pt x="0" y="4227"/>
                  </a:lnTo>
                  <a:cubicBezTo>
                    <a:pt x="0" y="4610"/>
                    <a:pt x="311" y="4920"/>
                    <a:pt x="693" y="4920"/>
                  </a:cubicBezTo>
                  <a:lnTo>
                    <a:pt x="6225" y="4920"/>
                  </a:lnTo>
                  <a:cubicBezTo>
                    <a:pt x="6607" y="4920"/>
                    <a:pt x="6917" y="4609"/>
                    <a:pt x="6917" y="4227"/>
                  </a:cubicBezTo>
                  <a:lnTo>
                    <a:pt x="6917" y="693"/>
                  </a:lnTo>
                  <a:cubicBezTo>
                    <a:pt x="6917" y="312"/>
                    <a:pt x="6607" y="1"/>
                    <a:pt x="6225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128;p43">
              <a:extLst>
                <a:ext uri="{FF2B5EF4-FFF2-40B4-BE49-F238E27FC236}">
                  <a16:creationId xmlns:a16="http://schemas.microsoft.com/office/drawing/2014/main" id="{763292FD-BA47-3020-4280-1663020E0CB6}"/>
                </a:ext>
              </a:extLst>
            </p:cNvPr>
            <p:cNvSpPr/>
            <p:nvPr/>
          </p:nvSpPr>
          <p:spPr>
            <a:xfrm>
              <a:off x="4887256" y="2193185"/>
              <a:ext cx="434269" cy="434269"/>
            </a:xfrm>
            <a:custGeom>
              <a:avLst/>
              <a:gdLst/>
              <a:ahLst/>
              <a:cxnLst/>
              <a:rect l="l" t="t" r="r" b="b"/>
              <a:pathLst>
                <a:path w="6631" h="6631" extrusionOk="0">
                  <a:moveTo>
                    <a:pt x="80" y="0"/>
                  </a:moveTo>
                  <a:cubicBezTo>
                    <a:pt x="37" y="0"/>
                    <a:pt x="0" y="37"/>
                    <a:pt x="0" y="81"/>
                  </a:cubicBezTo>
                  <a:lnTo>
                    <a:pt x="0" y="6550"/>
                  </a:lnTo>
                  <a:cubicBezTo>
                    <a:pt x="0" y="6595"/>
                    <a:pt x="37" y="6631"/>
                    <a:pt x="80" y="6631"/>
                  </a:cubicBezTo>
                  <a:lnTo>
                    <a:pt x="6550" y="6631"/>
                  </a:lnTo>
                  <a:cubicBezTo>
                    <a:pt x="6594" y="6631"/>
                    <a:pt x="6631" y="6595"/>
                    <a:pt x="6631" y="6550"/>
                  </a:cubicBezTo>
                  <a:lnTo>
                    <a:pt x="6631" y="81"/>
                  </a:lnTo>
                  <a:cubicBezTo>
                    <a:pt x="6631" y="37"/>
                    <a:pt x="6594" y="0"/>
                    <a:pt x="6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129;p43">
              <a:extLst>
                <a:ext uri="{FF2B5EF4-FFF2-40B4-BE49-F238E27FC236}">
                  <a16:creationId xmlns:a16="http://schemas.microsoft.com/office/drawing/2014/main" id="{CC776A02-19E9-970A-7C63-A3B33BF70746}"/>
                </a:ext>
              </a:extLst>
            </p:cNvPr>
            <p:cNvSpPr/>
            <p:nvPr/>
          </p:nvSpPr>
          <p:spPr>
            <a:xfrm>
              <a:off x="4881886" y="2187815"/>
              <a:ext cx="444944" cy="445009"/>
            </a:xfrm>
            <a:custGeom>
              <a:avLst/>
              <a:gdLst/>
              <a:ahLst/>
              <a:cxnLst/>
              <a:rect l="l" t="t" r="r" b="b"/>
              <a:pathLst>
                <a:path w="6794" h="6795" extrusionOk="0">
                  <a:moveTo>
                    <a:pt x="6051" y="164"/>
                  </a:moveTo>
                  <a:cubicBezTo>
                    <a:pt x="6369" y="164"/>
                    <a:pt x="6631" y="424"/>
                    <a:pt x="6631" y="745"/>
                  </a:cubicBezTo>
                  <a:lnTo>
                    <a:pt x="6631" y="6051"/>
                  </a:lnTo>
                  <a:cubicBezTo>
                    <a:pt x="6631" y="6370"/>
                    <a:pt x="6371" y="6631"/>
                    <a:pt x="6051" y="6631"/>
                  </a:cubicBezTo>
                  <a:lnTo>
                    <a:pt x="743" y="6631"/>
                  </a:lnTo>
                  <a:cubicBezTo>
                    <a:pt x="424" y="6631"/>
                    <a:pt x="162" y="6371"/>
                    <a:pt x="162" y="6051"/>
                  </a:cubicBezTo>
                  <a:lnTo>
                    <a:pt x="162" y="745"/>
                  </a:lnTo>
                  <a:cubicBezTo>
                    <a:pt x="162" y="425"/>
                    <a:pt x="424" y="164"/>
                    <a:pt x="743" y="164"/>
                  </a:cubicBezTo>
                  <a:close/>
                  <a:moveTo>
                    <a:pt x="743" y="0"/>
                  </a:moveTo>
                  <a:cubicBezTo>
                    <a:pt x="333" y="0"/>
                    <a:pt x="0" y="335"/>
                    <a:pt x="0" y="745"/>
                  </a:cubicBezTo>
                  <a:lnTo>
                    <a:pt x="0" y="6051"/>
                  </a:lnTo>
                  <a:cubicBezTo>
                    <a:pt x="0" y="6461"/>
                    <a:pt x="333" y="6795"/>
                    <a:pt x="743" y="6795"/>
                  </a:cubicBezTo>
                  <a:lnTo>
                    <a:pt x="6051" y="6795"/>
                  </a:lnTo>
                  <a:cubicBezTo>
                    <a:pt x="6461" y="6795"/>
                    <a:pt x="6794" y="6461"/>
                    <a:pt x="6794" y="6051"/>
                  </a:cubicBezTo>
                  <a:lnTo>
                    <a:pt x="6794" y="745"/>
                  </a:lnTo>
                  <a:cubicBezTo>
                    <a:pt x="6794" y="335"/>
                    <a:pt x="6461" y="0"/>
                    <a:pt x="6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130;p43">
              <a:extLst>
                <a:ext uri="{FF2B5EF4-FFF2-40B4-BE49-F238E27FC236}">
                  <a16:creationId xmlns:a16="http://schemas.microsoft.com/office/drawing/2014/main" id="{078B6B66-3CBD-59B5-BED5-B357295297C8}"/>
                </a:ext>
              </a:extLst>
            </p:cNvPr>
            <p:cNvSpPr/>
            <p:nvPr/>
          </p:nvSpPr>
          <p:spPr>
            <a:xfrm>
              <a:off x="4998129" y="2328683"/>
              <a:ext cx="219983" cy="163334"/>
            </a:xfrm>
            <a:custGeom>
              <a:avLst/>
              <a:gdLst/>
              <a:ahLst/>
              <a:cxnLst/>
              <a:rect l="l" t="t" r="r" b="b"/>
              <a:pathLst>
                <a:path w="3359" h="2494" extrusionOk="0">
                  <a:moveTo>
                    <a:pt x="41" y="1"/>
                  </a:moveTo>
                  <a:cubicBezTo>
                    <a:pt x="20" y="1"/>
                    <a:pt x="1" y="18"/>
                    <a:pt x="1" y="41"/>
                  </a:cubicBezTo>
                  <a:lnTo>
                    <a:pt x="1" y="2454"/>
                  </a:lnTo>
                  <a:cubicBezTo>
                    <a:pt x="1" y="2476"/>
                    <a:pt x="20" y="2494"/>
                    <a:pt x="41" y="2494"/>
                  </a:cubicBezTo>
                  <a:lnTo>
                    <a:pt x="3319" y="2494"/>
                  </a:lnTo>
                  <a:cubicBezTo>
                    <a:pt x="3341" y="2494"/>
                    <a:pt x="3358" y="2476"/>
                    <a:pt x="3358" y="2454"/>
                  </a:cubicBezTo>
                  <a:lnTo>
                    <a:pt x="3358" y="41"/>
                  </a:lnTo>
                  <a:cubicBezTo>
                    <a:pt x="3358" y="18"/>
                    <a:pt x="3341" y="1"/>
                    <a:pt x="3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2131;p43">
              <a:extLst>
                <a:ext uri="{FF2B5EF4-FFF2-40B4-BE49-F238E27FC236}">
                  <a16:creationId xmlns:a16="http://schemas.microsoft.com/office/drawing/2014/main" id="{F1D6519A-40D7-6952-3D66-5FBD268CBC52}"/>
                </a:ext>
              </a:extLst>
            </p:cNvPr>
            <p:cNvSpPr/>
            <p:nvPr/>
          </p:nvSpPr>
          <p:spPr>
            <a:xfrm>
              <a:off x="4992759" y="2323378"/>
              <a:ext cx="230724" cy="174009"/>
            </a:xfrm>
            <a:custGeom>
              <a:avLst/>
              <a:gdLst/>
              <a:ahLst/>
              <a:cxnLst/>
              <a:rect l="l" t="t" r="r" b="b"/>
              <a:pathLst>
                <a:path w="3523" h="2657" extrusionOk="0">
                  <a:moveTo>
                    <a:pt x="3107" y="162"/>
                  </a:moveTo>
                  <a:cubicBezTo>
                    <a:pt x="3247" y="162"/>
                    <a:pt x="3360" y="276"/>
                    <a:pt x="3360" y="415"/>
                  </a:cubicBezTo>
                  <a:lnTo>
                    <a:pt x="3360" y="2240"/>
                  </a:lnTo>
                  <a:cubicBezTo>
                    <a:pt x="3360" y="2381"/>
                    <a:pt x="3246" y="2493"/>
                    <a:pt x="3107" y="2493"/>
                  </a:cubicBezTo>
                  <a:lnTo>
                    <a:pt x="417" y="2493"/>
                  </a:lnTo>
                  <a:cubicBezTo>
                    <a:pt x="277" y="2493"/>
                    <a:pt x="164" y="2378"/>
                    <a:pt x="164" y="2240"/>
                  </a:cubicBezTo>
                  <a:lnTo>
                    <a:pt x="164" y="415"/>
                  </a:lnTo>
                  <a:cubicBezTo>
                    <a:pt x="164" y="275"/>
                    <a:pt x="278" y="162"/>
                    <a:pt x="417" y="162"/>
                  </a:cubicBezTo>
                  <a:close/>
                  <a:moveTo>
                    <a:pt x="416" y="1"/>
                  </a:moveTo>
                  <a:cubicBezTo>
                    <a:pt x="188" y="1"/>
                    <a:pt x="1" y="187"/>
                    <a:pt x="1" y="416"/>
                  </a:cubicBezTo>
                  <a:lnTo>
                    <a:pt x="1" y="2241"/>
                  </a:lnTo>
                  <a:cubicBezTo>
                    <a:pt x="1" y="2470"/>
                    <a:pt x="187" y="2657"/>
                    <a:pt x="416" y="2657"/>
                  </a:cubicBezTo>
                  <a:lnTo>
                    <a:pt x="3107" y="2657"/>
                  </a:lnTo>
                  <a:cubicBezTo>
                    <a:pt x="3335" y="2657"/>
                    <a:pt x="3522" y="2470"/>
                    <a:pt x="3522" y="2241"/>
                  </a:cubicBezTo>
                  <a:lnTo>
                    <a:pt x="3522" y="416"/>
                  </a:lnTo>
                  <a:cubicBezTo>
                    <a:pt x="3522" y="188"/>
                    <a:pt x="3336" y="1"/>
                    <a:pt x="3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132;p43">
              <a:extLst>
                <a:ext uri="{FF2B5EF4-FFF2-40B4-BE49-F238E27FC236}">
                  <a16:creationId xmlns:a16="http://schemas.microsoft.com/office/drawing/2014/main" id="{BEA6FA94-9077-C71B-A4F2-C3CD44C82D55}"/>
                </a:ext>
              </a:extLst>
            </p:cNvPr>
            <p:cNvSpPr/>
            <p:nvPr/>
          </p:nvSpPr>
          <p:spPr>
            <a:xfrm>
              <a:off x="4998129" y="2350491"/>
              <a:ext cx="220114" cy="60382"/>
            </a:xfrm>
            <a:custGeom>
              <a:avLst/>
              <a:gdLst/>
              <a:ahLst/>
              <a:cxnLst/>
              <a:rect l="l" t="t" r="r" b="b"/>
              <a:pathLst>
                <a:path w="3361" h="922" extrusionOk="0">
                  <a:moveTo>
                    <a:pt x="1" y="1"/>
                  </a:moveTo>
                  <a:lnTo>
                    <a:pt x="1357" y="821"/>
                  </a:lnTo>
                  <a:cubicBezTo>
                    <a:pt x="1468" y="888"/>
                    <a:pt x="1592" y="922"/>
                    <a:pt x="1716" y="922"/>
                  </a:cubicBezTo>
                  <a:cubicBezTo>
                    <a:pt x="1847" y="922"/>
                    <a:pt x="1977" y="885"/>
                    <a:pt x="2091" y="811"/>
                  </a:cubicBezTo>
                  <a:lnTo>
                    <a:pt x="3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133;p43">
              <a:extLst>
                <a:ext uri="{FF2B5EF4-FFF2-40B4-BE49-F238E27FC236}">
                  <a16:creationId xmlns:a16="http://schemas.microsoft.com/office/drawing/2014/main" id="{77779D1A-9F32-5CCC-AEFD-667C7A60DB86}"/>
                </a:ext>
              </a:extLst>
            </p:cNvPr>
            <p:cNvSpPr/>
            <p:nvPr/>
          </p:nvSpPr>
          <p:spPr>
            <a:xfrm>
              <a:off x="4995379" y="2346037"/>
              <a:ext cx="225681" cy="70141"/>
            </a:xfrm>
            <a:custGeom>
              <a:avLst/>
              <a:gdLst/>
              <a:ahLst/>
              <a:cxnLst/>
              <a:rect l="l" t="t" r="r" b="b"/>
              <a:pathLst>
                <a:path w="3446" h="1071" extrusionOk="0">
                  <a:moveTo>
                    <a:pt x="84" y="0"/>
                  </a:moveTo>
                  <a:lnTo>
                    <a:pt x="0" y="140"/>
                  </a:lnTo>
                  <a:lnTo>
                    <a:pt x="1356" y="959"/>
                  </a:lnTo>
                  <a:cubicBezTo>
                    <a:pt x="1479" y="1033"/>
                    <a:pt x="1618" y="1070"/>
                    <a:pt x="1758" y="1070"/>
                  </a:cubicBezTo>
                  <a:cubicBezTo>
                    <a:pt x="1904" y="1070"/>
                    <a:pt x="2050" y="1030"/>
                    <a:pt x="2178" y="950"/>
                  </a:cubicBezTo>
                  <a:lnTo>
                    <a:pt x="3446" y="140"/>
                  </a:lnTo>
                  <a:lnTo>
                    <a:pt x="3358" y="1"/>
                  </a:lnTo>
                  <a:lnTo>
                    <a:pt x="2089" y="812"/>
                  </a:lnTo>
                  <a:cubicBezTo>
                    <a:pt x="1989" y="876"/>
                    <a:pt x="1873" y="908"/>
                    <a:pt x="1757" y="908"/>
                  </a:cubicBezTo>
                  <a:cubicBezTo>
                    <a:pt x="1647" y="908"/>
                    <a:pt x="1537" y="879"/>
                    <a:pt x="1441" y="82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134;p43">
              <a:extLst>
                <a:ext uri="{FF2B5EF4-FFF2-40B4-BE49-F238E27FC236}">
                  <a16:creationId xmlns:a16="http://schemas.microsoft.com/office/drawing/2014/main" id="{F6C49043-B480-9EF2-04A1-5C62A0A51CC0}"/>
                </a:ext>
              </a:extLst>
            </p:cNvPr>
            <p:cNvSpPr/>
            <p:nvPr/>
          </p:nvSpPr>
          <p:spPr>
            <a:xfrm>
              <a:off x="4887256" y="2699418"/>
              <a:ext cx="434269" cy="434334"/>
            </a:xfrm>
            <a:custGeom>
              <a:avLst/>
              <a:gdLst/>
              <a:ahLst/>
              <a:cxnLst/>
              <a:rect l="l" t="t" r="r" b="b"/>
              <a:pathLst>
                <a:path w="6631" h="6632" extrusionOk="0">
                  <a:moveTo>
                    <a:pt x="80" y="1"/>
                  </a:moveTo>
                  <a:cubicBezTo>
                    <a:pt x="37" y="1"/>
                    <a:pt x="0" y="37"/>
                    <a:pt x="0" y="81"/>
                  </a:cubicBezTo>
                  <a:lnTo>
                    <a:pt x="0" y="6550"/>
                  </a:lnTo>
                  <a:cubicBezTo>
                    <a:pt x="0" y="6595"/>
                    <a:pt x="37" y="6631"/>
                    <a:pt x="80" y="6631"/>
                  </a:cubicBezTo>
                  <a:lnTo>
                    <a:pt x="6550" y="6631"/>
                  </a:lnTo>
                  <a:cubicBezTo>
                    <a:pt x="6594" y="6631"/>
                    <a:pt x="6631" y="6595"/>
                    <a:pt x="6631" y="6550"/>
                  </a:cubicBezTo>
                  <a:lnTo>
                    <a:pt x="6631" y="81"/>
                  </a:lnTo>
                  <a:cubicBezTo>
                    <a:pt x="6631" y="37"/>
                    <a:pt x="6594" y="1"/>
                    <a:pt x="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135;p43">
              <a:extLst>
                <a:ext uri="{FF2B5EF4-FFF2-40B4-BE49-F238E27FC236}">
                  <a16:creationId xmlns:a16="http://schemas.microsoft.com/office/drawing/2014/main" id="{3EFEEACC-1A84-8CE4-8178-0F725BFE83D1}"/>
                </a:ext>
              </a:extLst>
            </p:cNvPr>
            <p:cNvSpPr/>
            <p:nvPr/>
          </p:nvSpPr>
          <p:spPr>
            <a:xfrm>
              <a:off x="4881886" y="2693982"/>
              <a:ext cx="444944" cy="445009"/>
            </a:xfrm>
            <a:custGeom>
              <a:avLst/>
              <a:gdLst/>
              <a:ahLst/>
              <a:cxnLst/>
              <a:rect l="l" t="t" r="r" b="b"/>
              <a:pathLst>
                <a:path w="6794" h="6795" extrusionOk="0">
                  <a:moveTo>
                    <a:pt x="6051" y="164"/>
                  </a:moveTo>
                  <a:cubicBezTo>
                    <a:pt x="6369" y="164"/>
                    <a:pt x="6631" y="423"/>
                    <a:pt x="6631" y="744"/>
                  </a:cubicBezTo>
                  <a:lnTo>
                    <a:pt x="6631" y="6051"/>
                  </a:lnTo>
                  <a:cubicBezTo>
                    <a:pt x="6631" y="6370"/>
                    <a:pt x="6371" y="6630"/>
                    <a:pt x="6051" y="6630"/>
                  </a:cubicBezTo>
                  <a:lnTo>
                    <a:pt x="743" y="6630"/>
                  </a:lnTo>
                  <a:cubicBezTo>
                    <a:pt x="424" y="6630"/>
                    <a:pt x="162" y="6371"/>
                    <a:pt x="162" y="6051"/>
                  </a:cubicBezTo>
                  <a:lnTo>
                    <a:pt x="162" y="744"/>
                  </a:lnTo>
                  <a:cubicBezTo>
                    <a:pt x="162" y="425"/>
                    <a:pt x="424" y="164"/>
                    <a:pt x="743" y="164"/>
                  </a:cubicBezTo>
                  <a:close/>
                  <a:moveTo>
                    <a:pt x="743" y="1"/>
                  </a:moveTo>
                  <a:cubicBezTo>
                    <a:pt x="333" y="1"/>
                    <a:pt x="0" y="334"/>
                    <a:pt x="0" y="744"/>
                  </a:cubicBezTo>
                  <a:lnTo>
                    <a:pt x="0" y="6051"/>
                  </a:lnTo>
                  <a:cubicBezTo>
                    <a:pt x="0" y="6461"/>
                    <a:pt x="333" y="6794"/>
                    <a:pt x="743" y="6794"/>
                  </a:cubicBezTo>
                  <a:lnTo>
                    <a:pt x="6051" y="6794"/>
                  </a:lnTo>
                  <a:cubicBezTo>
                    <a:pt x="6461" y="6794"/>
                    <a:pt x="6794" y="6461"/>
                    <a:pt x="6794" y="6051"/>
                  </a:cubicBezTo>
                  <a:lnTo>
                    <a:pt x="6794" y="744"/>
                  </a:lnTo>
                  <a:cubicBezTo>
                    <a:pt x="6794" y="334"/>
                    <a:pt x="6461" y="1"/>
                    <a:pt x="6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136;p43">
              <a:extLst>
                <a:ext uri="{FF2B5EF4-FFF2-40B4-BE49-F238E27FC236}">
                  <a16:creationId xmlns:a16="http://schemas.microsoft.com/office/drawing/2014/main" id="{D20F2C73-AFD4-4E2C-B173-301915F801BF}"/>
                </a:ext>
              </a:extLst>
            </p:cNvPr>
            <p:cNvSpPr/>
            <p:nvPr/>
          </p:nvSpPr>
          <p:spPr>
            <a:xfrm>
              <a:off x="4933099" y="2764383"/>
              <a:ext cx="202039" cy="10675"/>
            </a:xfrm>
            <a:custGeom>
              <a:avLst/>
              <a:gdLst/>
              <a:ahLst/>
              <a:cxnLst/>
              <a:rect l="l" t="t" r="r" b="b"/>
              <a:pathLst>
                <a:path w="3085" h="163" extrusionOk="0">
                  <a:moveTo>
                    <a:pt x="83" y="0"/>
                  </a:moveTo>
                  <a:cubicBezTo>
                    <a:pt x="37" y="0"/>
                    <a:pt x="1" y="36"/>
                    <a:pt x="1" y="82"/>
                  </a:cubicBezTo>
                  <a:cubicBezTo>
                    <a:pt x="1" y="127"/>
                    <a:pt x="37" y="163"/>
                    <a:pt x="83" y="163"/>
                  </a:cubicBezTo>
                  <a:lnTo>
                    <a:pt x="3002" y="163"/>
                  </a:lnTo>
                  <a:cubicBezTo>
                    <a:pt x="3047" y="163"/>
                    <a:pt x="3083" y="127"/>
                    <a:pt x="3084" y="82"/>
                  </a:cubicBezTo>
                  <a:cubicBezTo>
                    <a:pt x="3084" y="36"/>
                    <a:pt x="3048" y="0"/>
                    <a:pt x="3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137;p43">
              <a:extLst>
                <a:ext uri="{FF2B5EF4-FFF2-40B4-BE49-F238E27FC236}">
                  <a16:creationId xmlns:a16="http://schemas.microsoft.com/office/drawing/2014/main" id="{1D96E7F4-94F8-1E3F-08CC-71FF6B32FEE8}"/>
                </a:ext>
              </a:extLst>
            </p:cNvPr>
            <p:cNvSpPr/>
            <p:nvPr/>
          </p:nvSpPr>
          <p:spPr>
            <a:xfrm>
              <a:off x="4933099" y="2936424"/>
              <a:ext cx="181213" cy="10806"/>
            </a:xfrm>
            <a:custGeom>
              <a:avLst/>
              <a:gdLst/>
              <a:ahLst/>
              <a:cxnLst/>
              <a:rect l="l" t="t" r="r" b="b"/>
              <a:pathLst>
                <a:path w="2767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2684" y="165"/>
                  </a:lnTo>
                  <a:cubicBezTo>
                    <a:pt x="2730" y="165"/>
                    <a:pt x="2766" y="128"/>
                    <a:pt x="2766" y="83"/>
                  </a:cubicBezTo>
                  <a:cubicBezTo>
                    <a:pt x="2766" y="37"/>
                    <a:pt x="2730" y="1"/>
                    <a:pt x="2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138;p43">
              <a:extLst>
                <a:ext uri="{FF2B5EF4-FFF2-40B4-BE49-F238E27FC236}">
                  <a16:creationId xmlns:a16="http://schemas.microsoft.com/office/drawing/2014/main" id="{7601341E-6908-F399-A776-577519725ACF}"/>
                </a:ext>
              </a:extLst>
            </p:cNvPr>
            <p:cNvSpPr/>
            <p:nvPr/>
          </p:nvSpPr>
          <p:spPr>
            <a:xfrm>
              <a:off x="4933099" y="2867201"/>
              <a:ext cx="181213" cy="10806"/>
            </a:xfrm>
            <a:custGeom>
              <a:avLst/>
              <a:gdLst/>
              <a:ahLst/>
              <a:cxnLst/>
              <a:rect l="l" t="t" r="r" b="b"/>
              <a:pathLst>
                <a:path w="2767" h="165" extrusionOk="0">
                  <a:moveTo>
                    <a:pt x="83" y="0"/>
                  </a:moveTo>
                  <a:cubicBezTo>
                    <a:pt x="37" y="0"/>
                    <a:pt x="1" y="38"/>
                    <a:pt x="1" y="82"/>
                  </a:cubicBezTo>
                  <a:cubicBezTo>
                    <a:pt x="1" y="128"/>
                    <a:pt x="37" y="164"/>
                    <a:pt x="83" y="164"/>
                  </a:cubicBezTo>
                  <a:lnTo>
                    <a:pt x="2684" y="164"/>
                  </a:lnTo>
                  <a:cubicBezTo>
                    <a:pt x="2730" y="164"/>
                    <a:pt x="2766" y="128"/>
                    <a:pt x="2766" y="82"/>
                  </a:cubicBezTo>
                  <a:cubicBezTo>
                    <a:pt x="2766" y="38"/>
                    <a:pt x="2730" y="0"/>
                    <a:pt x="26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139;p43">
              <a:extLst>
                <a:ext uri="{FF2B5EF4-FFF2-40B4-BE49-F238E27FC236}">
                  <a16:creationId xmlns:a16="http://schemas.microsoft.com/office/drawing/2014/main" id="{A2FD18EA-0A9C-64C3-8703-183B29E9B51F}"/>
                </a:ext>
              </a:extLst>
            </p:cNvPr>
            <p:cNvSpPr/>
            <p:nvPr/>
          </p:nvSpPr>
          <p:spPr>
            <a:xfrm>
              <a:off x="5094464" y="2812976"/>
              <a:ext cx="181213" cy="10740"/>
            </a:xfrm>
            <a:custGeom>
              <a:avLst/>
              <a:gdLst/>
              <a:ahLst/>
              <a:cxnLst/>
              <a:rect l="l" t="t" r="r" b="b"/>
              <a:pathLst>
                <a:path w="2767" h="164" extrusionOk="0">
                  <a:moveTo>
                    <a:pt x="81" y="0"/>
                  </a:moveTo>
                  <a:cubicBezTo>
                    <a:pt x="37" y="0"/>
                    <a:pt x="0" y="36"/>
                    <a:pt x="0" y="81"/>
                  </a:cubicBezTo>
                  <a:cubicBezTo>
                    <a:pt x="0" y="127"/>
                    <a:pt x="37" y="163"/>
                    <a:pt x="81" y="163"/>
                  </a:cubicBezTo>
                  <a:lnTo>
                    <a:pt x="2684" y="163"/>
                  </a:lnTo>
                  <a:cubicBezTo>
                    <a:pt x="2728" y="163"/>
                    <a:pt x="2764" y="126"/>
                    <a:pt x="2766" y="81"/>
                  </a:cubicBezTo>
                  <a:cubicBezTo>
                    <a:pt x="2766" y="36"/>
                    <a:pt x="2730" y="0"/>
                    <a:pt x="26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140;p43">
              <a:extLst>
                <a:ext uri="{FF2B5EF4-FFF2-40B4-BE49-F238E27FC236}">
                  <a16:creationId xmlns:a16="http://schemas.microsoft.com/office/drawing/2014/main" id="{94C112EE-5973-2E2E-EE27-51288F9D85F7}"/>
                </a:ext>
              </a:extLst>
            </p:cNvPr>
            <p:cNvSpPr/>
            <p:nvPr/>
          </p:nvSpPr>
          <p:spPr>
            <a:xfrm>
              <a:off x="4933099" y="2812976"/>
              <a:ext cx="122664" cy="10740"/>
            </a:xfrm>
            <a:custGeom>
              <a:avLst/>
              <a:gdLst/>
              <a:ahLst/>
              <a:cxnLst/>
              <a:rect l="l" t="t" r="r" b="b"/>
              <a:pathLst>
                <a:path w="1873" h="164" extrusionOk="0">
                  <a:moveTo>
                    <a:pt x="83" y="0"/>
                  </a:moveTo>
                  <a:cubicBezTo>
                    <a:pt x="37" y="0"/>
                    <a:pt x="1" y="36"/>
                    <a:pt x="1" y="81"/>
                  </a:cubicBezTo>
                  <a:cubicBezTo>
                    <a:pt x="1" y="127"/>
                    <a:pt x="37" y="163"/>
                    <a:pt x="83" y="163"/>
                  </a:cubicBezTo>
                  <a:lnTo>
                    <a:pt x="1791" y="163"/>
                  </a:lnTo>
                  <a:cubicBezTo>
                    <a:pt x="1837" y="163"/>
                    <a:pt x="1873" y="126"/>
                    <a:pt x="1873" y="81"/>
                  </a:cubicBezTo>
                  <a:cubicBezTo>
                    <a:pt x="1873" y="36"/>
                    <a:pt x="1837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141;p43">
              <a:extLst>
                <a:ext uri="{FF2B5EF4-FFF2-40B4-BE49-F238E27FC236}">
                  <a16:creationId xmlns:a16="http://schemas.microsoft.com/office/drawing/2014/main" id="{D06624AC-41D8-4284-44C6-6CDEBD7F6409}"/>
                </a:ext>
              </a:extLst>
            </p:cNvPr>
            <p:cNvSpPr/>
            <p:nvPr/>
          </p:nvSpPr>
          <p:spPr>
            <a:xfrm>
              <a:off x="5155827" y="2867201"/>
              <a:ext cx="79571" cy="10806"/>
            </a:xfrm>
            <a:custGeom>
              <a:avLst/>
              <a:gdLst/>
              <a:ahLst/>
              <a:cxnLst/>
              <a:rect l="l" t="t" r="r" b="b"/>
              <a:pathLst>
                <a:path w="1215" h="165" extrusionOk="0">
                  <a:moveTo>
                    <a:pt x="83" y="0"/>
                  </a:moveTo>
                  <a:cubicBezTo>
                    <a:pt x="37" y="0"/>
                    <a:pt x="1" y="38"/>
                    <a:pt x="1" y="82"/>
                  </a:cubicBezTo>
                  <a:cubicBezTo>
                    <a:pt x="1" y="128"/>
                    <a:pt x="37" y="164"/>
                    <a:pt x="83" y="164"/>
                  </a:cubicBezTo>
                  <a:lnTo>
                    <a:pt x="1134" y="164"/>
                  </a:lnTo>
                  <a:cubicBezTo>
                    <a:pt x="1178" y="164"/>
                    <a:pt x="1215" y="128"/>
                    <a:pt x="1215" y="82"/>
                  </a:cubicBezTo>
                  <a:cubicBezTo>
                    <a:pt x="1215" y="38"/>
                    <a:pt x="1178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142;p43">
              <a:extLst>
                <a:ext uri="{FF2B5EF4-FFF2-40B4-BE49-F238E27FC236}">
                  <a16:creationId xmlns:a16="http://schemas.microsoft.com/office/drawing/2014/main" id="{094B4BF1-602B-246E-7C93-37F3D4EFB7B4}"/>
                </a:ext>
              </a:extLst>
            </p:cNvPr>
            <p:cNvSpPr/>
            <p:nvPr/>
          </p:nvSpPr>
          <p:spPr>
            <a:xfrm>
              <a:off x="4933099" y="2992090"/>
              <a:ext cx="202039" cy="10806"/>
            </a:xfrm>
            <a:custGeom>
              <a:avLst/>
              <a:gdLst/>
              <a:ahLst/>
              <a:cxnLst/>
              <a:rect l="l" t="t" r="r" b="b"/>
              <a:pathLst>
                <a:path w="3085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3002" y="165"/>
                  </a:lnTo>
                  <a:cubicBezTo>
                    <a:pt x="3047" y="165"/>
                    <a:pt x="3083" y="128"/>
                    <a:pt x="3084" y="83"/>
                  </a:cubicBezTo>
                  <a:cubicBezTo>
                    <a:pt x="3084" y="37"/>
                    <a:pt x="3048" y="1"/>
                    <a:pt x="3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143;p43">
              <a:extLst>
                <a:ext uri="{FF2B5EF4-FFF2-40B4-BE49-F238E27FC236}">
                  <a16:creationId xmlns:a16="http://schemas.microsoft.com/office/drawing/2014/main" id="{D73FEDD5-1245-F8F5-F79F-C873CBA7FB2C}"/>
                </a:ext>
              </a:extLst>
            </p:cNvPr>
            <p:cNvSpPr/>
            <p:nvPr/>
          </p:nvSpPr>
          <p:spPr>
            <a:xfrm>
              <a:off x="5094464" y="3040683"/>
              <a:ext cx="181213" cy="10806"/>
            </a:xfrm>
            <a:custGeom>
              <a:avLst/>
              <a:gdLst/>
              <a:ahLst/>
              <a:cxnLst/>
              <a:rect l="l" t="t" r="r" b="b"/>
              <a:pathLst>
                <a:path w="2767" h="165" extrusionOk="0">
                  <a:moveTo>
                    <a:pt x="81" y="1"/>
                  </a:moveTo>
                  <a:cubicBezTo>
                    <a:pt x="37" y="1"/>
                    <a:pt x="0" y="37"/>
                    <a:pt x="0" y="83"/>
                  </a:cubicBezTo>
                  <a:cubicBezTo>
                    <a:pt x="0" y="128"/>
                    <a:pt x="37" y="165"/>
                    <a:pt x="81" y="165"/>
                  </a:cubicBezTo>
                  <a:lnTo>
                    <a:pt x="2684" y="165"/>
                  </a:lnTo>
                  <a:cubicBezTo>
                    <a:pt x="2728" y="165"/>
                    <a:pt x="2764" y="128"/>
                    <a:pt x="2766" y="83"/>
                  </a:cubicBezTo>
                  <a:cubicBezTo>
                    <a:pt x="2766" y="37"/>
                    <a:pt x="2730" y="1"/>
                    <a:pt x="2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144;p43">
              <a:extLst>
                <a:ext uri="{FF2B5EF4-FFF2-40B4-BE49-F238E27FC236}">
                  <a16:creationId xmlns:a16="http://schemas.microsoft.com/office/drawing/2014/main" id="{3B486052-352E-E3F5-7CB8-4A83151639C6}"/>
                </a:ext>
              </a:extLst>
            </p:cNvPr>
            <p:cNvSpPr/>
            <p:nvPr/>
          </p:nvSpPr>
          <p:spPr>
            <a:xfrm>
              <a:off x="4933099" y="3040683"/>
              <a:ext cx="122664" cy="10806"/>
            </a:xfrm>
            <a:custGeom>
              <a:avLst/>
              <a:gdLst/>
              <a:ahLst/>
              <a:cxnLst/>
              <a:rect l="l" t="t" r="r" b="b"/>
              <a:pathLst>
                <a:path w="1873" h="165" extrusionOk="0">
                  <a:moveTo>
                    <a:pt x="83" y="1"/>
                  </a:moveTo>
                  <a:cubicBezTo>
                    <a:pt x="37" y="1"/>
                    <a:pt x="1" y="37"/>
                    <a:pt x="1" y="83"/>
                  </a:cubicBezTo>
                  <a:cubicBezTo>
                    <a:pt x="1" y="128"/>
                    <a:pt x="37" y="165"/>
                    <a:pt x="83" y="165"/>
                  </a:cubicBezTo>
                  <a:lnTo>
                    <a:pt x="1791" y="165"/>
                  </a:lnTo>
                  <a:cubicBezTo>
                    <a:pt x="1837" y="165"/>
                    <a:pt x="1873" y="128"/>
                    <a:pt x="1873" y="83"/>
                  </a:cubicBezTo>
                  <a:cubicBezTo>
                    <a:pt x="1873" y="37"/>
                    <a:pt x="1837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145;p43">
              <a:extLst>
                <a:ext uri="{FF2B5EF4-FFF2-40B4-BE49-F238E27FC236}">
                  <a16:creationId xmlns:a16="http://schemas.microsoft.com/office/drawing/2014/main" id="{06A45F23-E4B0-4886-F619-5D229FEA0388}"/>
                </a:ext>
              </a:extLst>
            </p:cNvPr>
            <p:cNvSpPr/>
            <p:nvPr/>
          </p:nvSpPr>
          <p:spPr>
            <a:xfrm>
              <a:off x="3944599" y="3572964"/>
              <a:ext cx="604545" cy="404601"/>
            </a:xfrm>
            <a:custGeom>
              <a:avLst/>
              <a:gdLst/>
              <a:ahLst/>
              <a:cxnLst/>
              <a:rect l="l" t="t" r="r" b="b"/>
              <a:pathLst>
                <a:path w="9231" h="6178" extrusionOk="0">
                  <a:moveTo>
                    <a:pt x="32" y="1"/>
                  </a:moveTo>
                  <a:cubicBezTo>
                    <a:pt x="15" y="1"/>
                    <a:pt x="1" y="15"/>
                    <a:pt x="1" y="32"/>
                  </a:cubicBezTo>
                  <a:lnTo>
                    <a:pt x="1" y="6147"/>
                  </a:lnTo>
                  <a:cubicBezTo>
                    <a:pt x="1" y="6163"/>
                    <a:pt x="15" y="6178"/>
                    <a:pt x="32" y="6178"/>
                  </a:cubicBezTo>
                  <a:lnTo>
                    <a:pt x="9200" y="6178"/>
                  </a:lnTo>
                  <a:cubicBezTo>
                    <a:pt x="9216" y="6178"/>
                    <a:pt x="9231" y="6163"/>
                    <a:pt x="9231" y="6147"/>
                  </a:cubicBezTo>
                  <a:lnTo>
                    <a:pt x="9231" y="32"/>
                  </a:lnTo>
                  <a:cubicBezTo>
                    <a:pt x="9231" y="15"/>
                    <a:pt x="9216" y="1"/>
                    <a:pt x="9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146;p43">
              <a:extLst>
                <a:ext uri="{FF2B5EF4-FFF2-40B4-BE49-F238E27FC236}">
                  <a16:creationId xmlns:a16="http://schemas.microsoft.com/office/drawing/2014/main" id="{F671BF5D-0505-C068-D4EA-92FC9338974F}"/>
                </a:ext>
              </a:extLst>
            </p:cNvPr>
            <p:cNvSpPr/>
            <p:nvPr/>
          </p:nvSpPr>
          <p:spPr>
            <a:xfrm>
              <a:off x="3940416" y="3569509"/>
              <a:ext cx="615220" cy="415276"/>
            </a:xfrm>
            <a:custGeom>
              <a:avLst/>
              <a:gdLst/>
              <a:ahLst/>
              <a:cxnLst/>
              <a:rect l="l" t="t" r="r" b="b"/>
              <a:pathLst>
                <a:path w="9394" h="6341" extrusionOk="0">
                  <a:moveTo>
                    <a:pt x="9053" y="166"/>
                  </a:moveTo>
                  <a:cubicBezTo>
                    <a:pt x="9151" y="166"/>
                    <a:pt x="9230" y="245"/>
                    <a:pt x="9230" y="342"/>
                  </a:cubicBezTo>
                  <a:lnTo>
                    <a:pt x="9230" y="6002"/>
                  </a:lnTo>
                  <a:cubicBezTo>
                    <a:pt x="9230" y="6100"/>
                    <a:pt x="9151" y="6179"/>
                    <a:pt x="9053" y="6179"/>
                  </a:cubicBezTo>
                  <a:lnTo>
                    <a:pt x="340" y="6179"/>
                  </a:lnTo>
                  <a:cubicBezTo>
                    <a:pt x="243" y="6179"/>
                    <a:pt x="164" y="6100"/>
                    <a:pt x="164" y="6002"/>
                  </a:cubicBezTo>
                  <a:lnTo>
                    <a:pt x="164" y="342"/>
                  </a:lnTo>
                  <a:cubicBezTo>
                    <a:pt x="164" y="245"/>
                    <a:pt x="243" y="166"/>
                    <a:pt x="340" y="166"/>
                  </a:cubicBezTo>
                  <a:close/>
                  <a:moveTo>
                    <a:pt x="340" y="1"/>
                  </a:moveTo>
                  <a:cubicBezTo>
                    <a:pt x="152" y="1"/>
                    <a:pt x="1" y="154"/>
                    <a:pt x="1" y="341"/>
                  </a:cubicBezTo>
                  <a:lnTo>
                    <a:pt x="1" y="6001"/>
                  </a:lnTo>
                  <a:cubicBezTo>
                    <a:pt x="1" y="6189"/>
                    <a:pt x="153" y="6341"/>
                    <a:pt x="340" y="6341"/>
                  </a:cubicBezTo>
                  <a:lnTo>
                    <a:pt x="9053" y="6341"/>
                  </a:lnTo>
                  <a:cubicBezTo>
                    <a:pt x="9240" y="6341"/>
                    <a:pt x="9394" y="6189"/>
                    <a:pt x="9394" y="6001"/>
                  </a:cubicBezTo>
                  <a:lnTo>
                    <a:pt x="9394" y="341"/>
                  </a:lnTo>
                  <a:cubicBezTo>
                    <a:pt x="9394" y="153"/>
                    <a:pt x="9240" y="1"/>
                    <a:pt x="9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147;p43">
              <a:extLst>
                <a:ext uri="{FF2B5EF4-FFF2-40B4-BE49-F238E27FC236}">
                  <a16:creationId xmlns:a16="http://schemas.microsoft.com/office/drawing/2014/main" id="{7FC191E2-B8C0-EC65-C6C9-0C716681A41B}"/>
                </a:ext>
              </a:extLst>
            </p:cNvPr>
            <p:cNvSpPr/>
            <p:nvPr/>
          </p:nvSpPr>
          <p:spPr>
            <a:xfrm>
              <a:off x="4374281" y="3593871"/>
              <a:ext cx="31501" cy="31436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1" y="163"/>
                  </a:moveTo>
                  <a:cubicBezTo>
                    <a:pt x="283" y="163"/>
                    <a:pt x="317" y="199"/>
                    <a:pt x="317" y="240"/>
                  </a:cubicBezTo>
                  <a:cubicBezTo>
                    <a:pt x="317" y="283"/>
                    <a:pt x="282" y="317"/>
                    <a:pt x="241" y="317"/>
                  </a:cubicBezTo>
                  <a:cubicBezTo>
                    <a:pt x="197" y="317"/>
                    <a:pt x="164" y="283"/>
                    <a:pt x="164" y="240"/>
                  </a:cubicBezTo>
                  <a:cubicBezTo>
                    <a:pt x="164" y="198"/>
                    <a:pt x="197" y="163"/>
                    <a:pt x="241" y="163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3"/>
                    <a:pt x="108" y="480"/>
                    <a:pt x="241" y="480"/>
                  </a:cubicBezTo>
                  <a:cubicBezTo>
                    <a:pt x="373" y="480"/>
                    <a:pt x="481" y="373"/>
                    <a:pt x="480" y="240"/>
                  </a:cubicBezTo>
                  <a:cubicBezTo>
                    <a:pt x="480" y="108"/>
                    <a:pt x="373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148;p43">
              <a:extLst>
                <a:ext uri="{FF2B5EF4-FFF2-40B4-BE49-F238E27FC236}">
                  <a16:creationId xmlns:a16="http://schemas.microsoft.com/office/drawing/2014/main" id="{9019FD52-D098-71FA-6E6B-FB010A94DD68}"/>
                </a:ext>
              </a:extLst>
            </p:cNvPr>
            <p:cNvSpPr/>
            <p:nvPr/>
          </p:nvSpPr>
          <p:spPr>
            <a:xfrm>
              <a:off x="4435775" y="3593871"/>
              <a:ext cx="31436" cy="31436"/>
            </a:xfrm>
            <a:custGeom>
              <a:avLst/>
              <a:gdLst/>
              <a:ahLst/>
              <a:cxnLst/>
              <a:rect l="l" t="t" r="r" b="b"/>
              <a:pathLst>
                <a:path w="480" h="480" extrusionOk="0">
                  <a:moveTo>
                    <a:pt x="240" y="163"/>
                  </a:moveTo>
                  <a:cubicBezTo>
                    <a:pt x="283" y="163"/>
                    <a:pt x="317" y="199"/>
                    <a:pt x="317" y="240"/>
                  </a:cubicBezTo>
                  <a:cubicBezTo>
                    <a:pt x="317" y="283"/>
                    <a:pt x="283" y="317"/>
                    <a:pt x="240" y="317"/>
                  </a:cubicBezTo>
                  <a:cubicBezTo>
                    <a:pt x="197" y="317"/>
                    <a:pt x="164" y="283"/>
                    <a:pt x="164" y="240"/>
                  </a:cubicBezTo>
                  <a:cubicBezTo>
                    <a:pt x="164" y="198"/>
                    <a:pt x="197" y="163"/>
                    <a:pt x="240" y="163"/>
                  </a:cubicBezTo>
                  <a:close/>
                  <a:moveTo>
                    <a:pt x="240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3"/>
                    <a:pt x="108" y="480"/>
                    <a:pt x="240" y="480"/>
                  </a:cubicBezTo>
                  <a:cubicBezTo>
                    <a:pt x="372" y="480"/>
                    <a:pt x="480" y="373"/>
                    <a:pt x="480" y="240"/>
                  </a:cubicBezTo>
                  <a:cubicBezTo>
                    <a:pt x="480" y="108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149;p43">
              <a:extLst>
                <a:ext uri="{FF2B5EF4-FFF2-40B4-BE49-F238E27FC236}">
                  <a16:creationId xmlns:a16="http://schemas.microsoft.com/office/drawing/2014/main" id="{FCC4D8A6-7893-D2A1-52E6-2ECA0972A3A0}"/>
                </a:ext>
              </a:extLst>
            </p:cNvPr>
            <p:cNvSpPr/>
            <p:nvPr/>
          </p:nvSpPr>
          <p:spPr>
            <a:xfrm>
              <a:off x="4497466" y="3593871"/>
              <a:ext cx="31501" cy="31436"/>
            </a:xfrm>
            <a:custGeom>
              <a:avLst/>
              <a:gdLst/>
              <a:ahLst/>
              <a:cxnLst/>
              <a:rect l="l" t="t" r="r" b="b"/>
              <a:pathLst>
                <a:path w="481" h="480" extrusionOk="0">
                  <a:moveTo>
                    <a:pt x="240" y="163"/>
                  </a:moveTo>
                  <a:cubicBezTo>
                    <a:pt x="283" y="163"/>
                    <a:pt x="317" y="199"/>
                    <a:pt x="317" y="240"/>
                  </a:cubicBezTo>
                  <a:cubicBezTo>
                    <a:pt x="317" y="283"/>
                    <a:pt x="282" y="317"/>
                    <a:pt x="240" y="317"/>
                  </a:cubicBezTo>
                  <a:cubicBezTo>
                    <a:pt x="198" y="317"/>
                    <a:pt x="163" y="283"/>
                    <a:pt x="163" y="240"/>
                  </a:cubicBezTo>
                  <a:cubicBezTo>
                    <a:pt x="163" y="198"/>
                    <a:pt x="198" y="163"/>
                    <a:pt x="240" y="163"/>
                  </a:cubicBezTo>
                  <a:close/>
                  <a:moveTo>
                    <a:pt x="240" y="0"/>
                  </a:moveTo>
                  <a:cubicBezTo>
                    <a:pt x="108" y="0"/>
                    <a:pt x="1" y="108"/>
                    <a:pt x="1" y="240"/>
                  </a:cubicBezTo>
                  <a:cubicBezTo>
                    <a:pt x="1" y="373"/>
                    <a:pt x="108" y="480"/>
                    <a:pt x="240" y="480"/>
                  </a:cubicBezTo>
                  <a:cubicBezTo>
                    <a:pt x="373" y="480"/>
                    <a:pt x="480" y="373"/>
                    <a:pt x="479" y="240"/>
                  </a:cubicBezTo>
                  <a:cubicBezTo>
                    <a:pt x="479" y="108"/>
                    <a:pt x="37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150;p43">
              <a:extLst>
                <a:ext uri="{FF2B5EF4-FFF2-40B4-BE49-F238E27FC236}">
                  <a16:creationId xmlns:a16="http://schemas.microsoft.com/office/drawing/2014/main" id="{7BE2FD13-30BB-3A7F-9890-19B9C0DB100A}"/>
                </a:ext>
              </a:extLst>
            </p:cNvPr>
            <p:cNvSpPr/>
            <p:nvPr/>
          </p:nvSpPr>
          <p:spPr>
            <a:xfrm>
              <a:off x="4095232" y="3643774"/>
              <a:ext cx="307282" cy="279907"/>
            </a:xfrm>
            <a:custGeom>
              <a:avLst/>
              <a:gdLst/>
              <a:ahLst/>
              <a:cxnLst/>
              <a:rect l="l" t="t" r="r" b="b"/>
              <a:pathLst>
                <a:path w="4692" h="4274" extrusionOk="0">
                  <a:moveTo>
                    <a:pt x="2346" y="0"/>
                  </a:moveTo>
                  <a:cubicBezTo>
                    <a:pt x="1799" y="0"/>
                    <a:pt x="1253" y="209"/>
                    <a:pt x="835" y="626"/>
                  </a:cubicBezTo>
                  <a:cubicBezTo>
                    <a:pt x="1" y="1460"/>
                    <a:pt x="1" y="2814"/>
                    <a:pt x="835" y="3648"/>
                  </a:cubicBezTo>
                  <a:cubicBezTo>
                    <a:pt x="1253" y="4065"/>
                    <a:pt x="1799" y="4274"/>
                    <a:pt x="2346" y="4274"/>
                  </a:cubicBezTo>
                  <a:cubicBezTo>
                    <a:pt x="2893" y="4274"/>
                    <a:pt x="3440" y="4065"/>
                    <a:pt x="3857" y="3648"/>
                  </a:cubicBezTo>
                  <a:cubicBezTo>
                    <a:pt x="4692" y="2814"/>
                    <a:pt x="4692" y="1460"/>
                    <a:pt x="3857" y="626"/>
                  </a:cubicBezTo>
                  <a:cubicBezTo>
                    <a:pt x="3440" y="209"/>
                    <a:pt x="2893" y="0"/>
                    <a:pt x="2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151;p43">
              <a:extLst>
                <a:ext uri="{FF2B5EF4-FFF2-40B4-BE49-F238E27FC236}">
                  <a16:creationId xmlns:a16="http://schemas.microsoft.com/office/drawing/2014/main" id="{949F5702-8BCF-C984-89E4-BE47B9D2554E}"/>
                </a:ext>
              </a:extLst>
            </p:cNvPr>
            <p:cNvSpPr/>
            <p:nvPr/>
          </p:nvSpPr>
          <p:spPr>
            <a:xfrm>
              <a:off x="4103615" y="3638469"/>
              <a:ext cx="290648" cy="290582"/>
            </a:xfrm>
            <a:custGeom>
              <a:avLst/>
              <a:gdLst/>
              <a:ahLst/>
              <a:cxnLst/>
              <a:rect l="l" t="t" r="r" b="b"/>
              <a:pathLst>
                <a:path w="4438" h="4437" extrusionOk="0">
                  <a:moveTo>
                    <a:pt x="2218" y="162"/>
                  </a:moveTo>
                  <a:cubicBezTo>
                    <a:pt x="3352" y="162"/>
                    <a:pt x="4273" y="1085"/>
                    <a:pt x="4273" y="2217"/>
                  </a:cubicBezTo>
                  <a:cubicBezTo>
                    <a:pt x="4273" y="3350"/>
                    <a:pt x="3353" y="4272"/>
                    <a:pt x="2218" y="4272"/>
                  </a:cubicBezTo>
                  <a:cubicBezTo>
                    <a:pt x="1086" y="4272"/>
                    <a:pt x="164" y="3351"/>
                    <a:pt x="164" y="2217"/>
                  </a:cubicBezTo>
                  <a:cubicBezTo>
                    <a:pt x="164" y="1085"/>
                    <a:pt x="1085" y="162"/>
                    <a:pt x="2218" y="162"/>
                  </a:cubicBezTo>
                  <a:close/>
                  <a:moveTo>
                    <a:pt x="2218" y="0"/>
                  </a:moveTo>
                  <a:cubicBezTo>
                    <a:pt x="996" y="0"/>
                    <a:pt x="1" y="995"/>
                    <a:pt x="1" y="2219"/>
                  </a:cubicBezTo>
                  <a:cubicBezTo>
                    <a:pt x="1" y="3441"/>
                    <a:pt x="996" y="4437"/>
                    <a:pt x="2218" y="4437"/>
                  </a:cubicBezTo>
                  <a:cubicBezTo>
                    <a:pt x="3441" y="4437"/>
                    <a:pt x="4437" y="3441"/>
                    <a:pt x="4437" y="2219"/>
                  </a:cubicBezTo>
                  <a:cubicBezTo>
                    <a:pt x="4437" y="995"/>
                    <a:pt x="3442" y="0"/>
                    <a:pt x="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152;p43">
              <a:extLst>
                <a:ext uri="{FF2B5EF4-FFF2-40B4-BE49-F238E27FC236}">
                  <a16:creationId xmlns:a16="http://schemas.microsoft.com/office/drawing/2014/main" id="{901B1E5C-A5AB-2EBC-BC38-76EAF093085F}"/>
                </a:ext>
              </a:extLst>
            </p:cNvPr>
            <p:cNvSpPr/>
            <p:nvPr/>
          </p:nvSpPr>
          <p:spPr>
            <a:xfrm>
              <a:off x="4139044" y="3673834"/>
              <a:ext cx="219787" cy="21978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77" y="1"/>
                  </a:moveTo>
                  <a:cubicBezTo>
                    <a:pt x="752" y="1"/>
                    <a:pt x="0" y="752"/>
                    <a:pt x="0" y="1679"/>
                  </a:cubicBezTo>
                  <a:cubicBezTo>
                    <a:pt x="0" y="2605"/>
                    <a:pt x="752" y="3356"/>
                    <a:pt x="1677" y="3356"/>
                  </a:cubicBezTo>
                  <a:cubicBezTo>
                    <a:pt x="2604" y="3356"/>
                    <a:pt x="3355" y="2605"/>
                    <a:pt x="3355" y="1679"/>
                  </a:cubicBezTo>
                  <a:cubicBezTo>
                    <a:pt x="3355" y="752"/>
                    <a:pt x="2604" y="1"/>
                    <a:pt x="1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153;p43">
              <a:extLst>
                <a:ext uri="{FF2B5EF4-FFF2-40B4-BE49-F238E27FC236}">
                  <a16:creationId xmlns:a16="http://schemas.microsoft.com/office/drawing/2014/main" id="{5CD499E7-73F5-42E7-3F8E-A5ECCF42E7A0}"/>
                </a:ext>
              </a:extLst>
            </p:cNvPr>
            <p:cNvSpPr/>
            <p:nvPr/>
          </p:nvSpPr>
          <p:spPr>
            <a:xfrm>
              <a:off x="4133674" y="3668529"/>
              <a:ext cx="230462" cy="230462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759" y="163"/>
                  </a:moveTo>
                  <a:cubicBezTo>
                    <a:pt x="2639" y="163"/>
                    <a:pt x="3355" y="879"/>
                    <a:pt x="3356" y="1758"/>
                  </a:cubicBezTo>
                  <a:cubicBezTo>
                    <a:pt x="3356" y="2638"/>
                    <a:pt x="2639" y="3354"/>
                    <a:pt x="1759" y="3354"/>
                  </a:cubicBezTo>
                  <a:cubicBezTo>
                    <a:pt x="880" y="3354"/>
                    <a:pt x="164" y="2638"/>
                    <a:pt x="164" y="1758"/>
                  </a:cubicBezTo>
                  <a:cubicBezTo>
                    <a:pt x="164" y="879"/>
                    <a:pt x="879" y="163"/>
                    <a:pt x="1759" y="163"/>
                  </a:cubicBezTo>
                  <a:close/>
                  <a:moveTo>
                    <a:pt x="1759" y="1"/>
                  </a:moveTo>
                  <a:cubicBezTo>
                    <a:pt x="789" y="1"/>
                    <a:pt x="0" y="790"/>
                    <a:pt x="0" y="1760"/>
                  </a:cubicBezTo>
                  <a:cubicBezTo>
                    <a:pt x="0" y="2729"/>
                    <a:pt x="789" y="3519"/>
                    <a:pt x="1759" y="3519"/>
                  </a:cubicBezTo>
                  <a:cubicBezTo>
                    <a:pt x="2729" y="3519"/>
                    <a:pt x="3518" y="2728"/>
                    <a:pt x="3518" y="1760"/>
                  </a:cubicBezTo>
                  <a:cubicBezTo>
                    <a:pt x="3518" y="790"/>
                    <a:pt x="2730" y="1"/>
                    <a:pt x="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154;p43">
              <a:extLst>
                <a:ext uri="{FF2B5EF4-FFF2-40B4-BE49-F238E27FC236}">
                  <a16:creationId xmlns:a16="http://schemas.microsoft.com/office/drawing/2014/main" id="{C9C41E58-4A10-6384-8076-B174EB59A73C}"/>
                </a:ext>
              </a:extLst>
            </p:cNvPr>
            <p:cNvSpPr/>
            <p:nvPr/>
          </p:nvSpPr>
          <p:spPr>
            <a:xfrm>
              <a:off x="4241404" y="3720920"/>
              <a:ext cx="62544" cy="70402"/>
            </a:xfrm>
            <a:custGeom>
              <a:avLst/>
              <a:gdLst/>
              <a:ahLst/>
              <a:cxnLst/>
              <a:rect l="l" t="t" r="r" b="b"/>
              <a:pathLst>
                <a:path w="955" h="1075" extrusionOk="0">
                  <a:moveTo>
                    <a:pt x="114" y="1"/>
                  </a:moveTo>
                  <a:cubicBezTo>
                    <a:pt x="51" y="1"/>
                    <a:pt x="0" y="52"/>
                    <a:pt x="0" y="115"/>
                  </a:cubicBezTo>
                  <a:lnTo>
                    <a:pt x="0" y="1074"/>
                  </a:lnTo>
                  <a:lnTo>
                    <a:pt x="841" y="1074"/>
                  </a:lnTo>
                  <a:cubicBezTo>
                    <a:pt x="905" y="1074"/>
                    <a:pt x="955" y="1022"/>
                    <a:pt x="955" y="960"/>
                  </a:cubicBezTo>
                  <a:cubicBezTo>
                    <a:pt x="955" y="896"/>
                    <a:pt x="905" y="846"/>
                    <a:pt x="841" y="846"/>
                  </a:cubicBezTo>
                  <a:lnTo>
                    <a:pt x="228" y="846"/>
                  </a:lnTo>
                  <a:lnTo>
                    <a:pt x="228" y="115"/>
                  </a:lnTo>
                  <a:cubicBezTo>
                    <a:pt x="228" y="52"/>
                    <a:pt x="178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155;p43">
              <a:extLst>
                <a:ext uri="{FF2B5EF4-FFF2-40B4-BE49-F238E27FC236}">
                  <a16:creationId xmlns:a16="http://schemas.microsoft.com/office/drawing/2014/main" id="{6FE43532-1059-BEA1-DEBC-32F3DA039F39}"/>
                </a:ext>
              </a:extLst>
            </p:cNvPr>
            <p:cNvSpPr/>
            <p:nvPr/>
          </p:nvSpPr>
          <p:spPr>
            <a:xfrm>
              <a:off x="4227258" y="3762768"/>
              <a:ext cx="44141" cy="44206"/>
            </a:xfrm>
            <a:custGeom>
              <a:avLst/>
              <a:gdLst/>
              <a:ahLst/>
              <a:cxnLst/>
              <a:rect l="l" t="t" r="r" b="b"/>
              <a:pathLst>
                <a:path w="674" h="675" extrusionOk="0">
                  <a:moveTo>
                    <a:pt x="338" y="163"/>
                  </a:moveTo>
                  <a:cubicBezTo>
                    <a:pt x="433" y="163"/>
                    <a:pt x="511" y="241"/>
                    <a:pt x="511" y="338"/>
                  </a:cubicBezTo>
                  <a:cubicBezTo>
                    <a:pt x="511" y="433"/>
                    <a:pt x="433" y="511"/>
                    <a:pt x="338" y="511"/>
                  </a:cubicBezTo>
                  <a:cubicBezTo>
                    <a:pt x="241" y="511"/>
                    <a:pt x="163" y="433"/>
                    <a:pt x="163" y="338"/>
                  </a:cubicBezTo>
                  <a:cubicBezTo>
                    <a:pt x="163" y="241"/>
                    <a:pt x="241" y="163"/>
                    <a:pt x="338" y="163"/>
                  </a:cubicBezTo>
                  <a:close/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2" y="675"/>
                    <a:pt x="338" y="675"/>
                  </a:cubicBezTo>
                  <a:cubicBezTo>
                    <a:pt x="522" y="675"/>
                    <a:pt x="674" y="523"/>
                    <a:pt x="674" y="338"/>
                  </a:cubicBezTo>
                  <a:cubicBezTo>
                    <a:pt x="674" y="152"/>
                    <a:pt x="522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156;p43">
              <a:extLst>
                <a:ext uri="{FF2B5EF4-FFF2-40B4-BE49-F238E27FC236}">
                  <a16:creationId xmlns:a16="http://schemas.microsoft.com/office/drawing/2014/main" id="{2C2C8444-2858-5535-C894-D991DB6A69FB}"/>
                </a:ext>
              </a:extLst>
            </p:cNvPr>
            <p:cNvSpPr/>
            <p:nvPr/>
          </p:nvSpPr>
          <p:spPr>
            <a:xfrm>
              <a:off x="4624252" y="3574945"/>
              <a:ext cx="702584" cy="410365"/>
            </a:xfrm>
            <a:custGeom>
              <a:avLst/>
              <a:gdLst/>
              <a:ahLst/>
              <a:cxnLst/>
              <a:rect l="l" t="t" r="r" b="b"/>
              <a:pathLst>
                <a:path w="10728" h="6266" extrusionOk="0">
                  <a:moveTo>
                    <a:pt x="625" y="1"/>
                  </a:moveTo>
                  <a:cubicBezTo>
                    <a:pt x="280" y="1"/>
                    <a:pt x="0" y="281"/>
                    <a:pt x="0" y="627"/>
                  </a:cubicBezTo>
                  <a:lnTo>
                    <a:pt x="0" y="5640"/>
                  </a:lnTo>
                  <a:cubicBezTo>
                    <a:pt x="0" y="5986"/>
                    <a:pt x="280" y="6266"/>
                    <a:pt x="625" y="6266"/>
                  </a:cubicBezTo>
                  <a:lnTo>
                    <a:pt x="10103" y="6266"/>
                  </a:lnTo>
                  <a:cubicBezTo>
                    <a:pt x="10447" y="6266"/>
                    <a:pt x="10728" y="5986"/>
                    <a:pt x="10728" y="5640"/>
                  </a:cubicBezTo>
                  <a:lnTo>
                    <a:pt x="10728" y="627"/>
                  </a:lnTo>
                  <a:cubicBezTo>
                    <a:pt x="10728" y="281"/>
                    <a:pt x="10447" y="1"/>
                    <a:pt x="10103" y="1"/>
                  </a:cubicBezTo>
                  <a:close/>
                </a:path>
              </a:pathLst>
            </a:custGeom>
            <a:solidFill>
              <a:srgbClr val="577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157;p43">
              <a:extLst>
                <a:ext uri="{FF2B5EF4-FFF2-40B4-BE49-F238E27FC236}">
                  <a16:creationId xmlns:a16="http://schemas.microsoft.com/office/drawing/2014/main" id="{8EFBA9CE-280A-40FE-593B-815654C60763}"/>
                </a:ext>
              </a:extLst>
            </p:cNvPr>
            <p:cNvSpPr/>
            <p:nvPr/>
          </p:nvSpPr>
          <p:spPr>
            <a:xfrm>
              <a:off x="5136377" y="3616072"/>
              <a:ext cx="109435" cy="307413"/>
            </a:xfrm>
            <a:custGeom>
              <a:avLst/>
              <a:gdLst/>
              <a:ahLst/>
              <a:cxnLst/>
              <a:rect l="l" t="t" r="r" b="b"/>
              <a:pathLst>
                <a:path w="1671" h="4694" extrusionOk="0">
                  <a:moveTo>
                    <a:pt x="1" y="1"/>
                  </a:moveTo>
                  <a:lnTo>
                    <a:pt x="1" y="4694"/>
                  </a:lnTo>
                  <a:lnTo>
                    <a:pt x="1671" y="4694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158;p43">
              <a:extLst>
                <a:ext uri="{FF2B5EF4-FFF2-40B4-BE49-F238E27FC236}">
                  <a16:creationId xmlns:a16="http://schemas.microsoft.com/office/drawing/2014/main" id="{84FB7D6C-8A2C-99F0-BA21-1018C6C6FC17}"/>
                </a:ext>
              </a:extLst>
            </p:cNvPr>
            <p:cNvSpPr/>
            <p:nvPr/>
          </p:nvSpPr>
          <p:spPr>
            <a:xfrm>
              <a:off x="5131400" y="3611160"/>
              <a:ext cx="119455" cy="317433"/>
            </a:xfrm>
            <a:custGeom>
              <a:avLst/>
              <a:gdLst/>
              <a:ahLst/>
              <a:cxnLst/>
              <a:rect l="l" t="t" r="r" b="b"/>
              <a:pathLst>
                <a:path w="1824" h="4847" extrusionOk="0">
                  <a:moveTo>
                    <a:pt x="1670" y="154"/>
                  </a:moveTo>
                  <a:lnTo>
                    <a:pt x="1670" y="4692"/>
                  </a:lnTo>
                  <a:lnTo>
                    <a:pt x="155" y="4692"/>
                  </a:lnTo>
                  <a:lnTo>
                    <a:pt x="155" y="154"/>
                  </a:lnTo>
                  <a:close/>
                  <a:moveTo>
                    <a:pt x="77" y="1"/>
                  </a:moveTo>
                  <a:cubicBezTo>
                    <a:pt x="35" y="1"/>
                    <a:pt x="0" y="34"/>
                    <a:pt x="0" y="78"/>
                  </a:cubicBezTo>
                  <a:lnTo>
                    <a:pt x="0" y="4770"/>
                  </a:lnTo>
                  <a:cubicBezTo>
                    <a:pt x="0" y="4811"/>
                    <a:pt x="34" y="4846"/>
                    <a:pt x="77" y="4846"/>
                  </a:cubicBezTo>
                  <a:lnTo>
                    <a:pt x="1747" y="4846"/>
                  </a:lnTo>
                  <a:cubicBezTo>
                    <a:pt x="1789" y="4846"/>
                    <a:pt x="1823" y="4811"/>
                    <a:pt x="1823" y="4769"/>
                  </a:cubicBezTo>
                  <a:lnTo>
                    <a:pt x="1823" y="78"/>
                  </a:lnTo>
                  <a:cubicBezTo>
                    <a:pt x="1823" y="36"/>
                    <a:pt x="1789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159;p43">
              <a:extLst>
                <a:ext uri="{FF2B5EF4-FFF2-40B4-BE49-F238E27FC236}">
                  <a16:creationId xmlns:a16="http://schemas.microsoft.com/office/drawing/2014/main" id="{69E712F4-88F4-9813-AE15-9CD73ADA099A}"/>
                </a:ext>
              </a:extLst>
            </p:cNvPr>
            <p:cNvSpPr/>
            <p:nvPr/>
          </p:nvSpPr>
          <p:spPr>
            <a:xfrm>
              <a:off x="4981561" y="3749867"/>
              <a:ext cx="109566" cy="173616"/>
            </a:xfrm>
            <a:custGeom>
              <a:avLst/>
              <a:gdLst/>
              <a:ahLst/>
              <a:cxnLst/>
              <a:rect l="l" t="t" r="r" b="b"/>
              <a:pathLst>
                <a:path w="1673" h="2651" extrusionOk="0">
                  <a:moveTo>
                    <a:pt x="1" y="0"/>
                  </a:moveTo>
                  <a:lnTo>
                    <a:pt x="1" y="2651"/>
                  </a:lnTo>
                  <a:lnTo>
                    <a:pt x="1673" y="265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160;p43">
              <a:extLst>
                <a:ext uri="{FF2B5EF4-FFF2-40B4-BE49-F238E27FC236}">
                  <a16:creationId xmlns:a16="http://schemas.microsoft.com/office/drawing/2014/main" id="{7B4324E5-185B-FB4C-E6EA-9B465B2BB04F}"/>
                </a:ext>
              </a:extLst>
            </p:cNvPr>
            <p:cNvSpPr/>
            <p:nvPr/>
          </p:nvSpPr>
          <p:spPr>
            <a:xfrm>
              <a:off x="4976518" y="3744889"/>
              <a:ext cx="119717" cy="183701"/>
            </a:xfrm>
            <a:custGeom>
              <a:avLst/>
              <a:gdLst/>
              <a:ahLst/>
              <a:cxnLst/>
              <a:rect l="l" t="t" r="r" b="b"/>
              <a:pathLst>
                <a:path w="1828" h="2805" extrusionOk="0">
                  <a:moveTo>
                    <a:pt x="1673" y="154"/>
                  </a:moveTo>
                  <a:lnTo>
                    <a:pt x="1673" y="2650"/>
                  </a:lnTo>
                  <a:lnTo>
                    <a:pt x="153" y="2650"/>
                  </a:lnTo>
                  <a:lnTo>
                    <a:pt x="153" y="154"/>
                  </a:lnTo>
                  <a:close/>
                  <a:moveTo>
                    <a:pt x="77" y="0"/>
                  </a:moveTo>
                  <a:cubicBezTo>
                    <a:pt x="35" y="0"/>
                    <a:pt x="1" y="35"/>
                    <a:pt x="1" y="77"/>
                  </a:cubicBezTo>
                  <a:lnTo>
                    <a:pt x="1" y="2728"/>
                  </a:lnTo>
                  <a:cubicBezTo>
                    <a:pt x="1" y="2769"/>
                    <a:pt x="34" y="2804"/>
                    <a:pt x="77" y="2804"/>
                  </a:cubicBezTo>
                  <a:lnTo>
                    <a:pt x="1750" y="2804"/>
                  </a:lnTo>
                  <a:cubicBezTo>
                    <a:pt x="1792" y="2804"/>
                    <a:pt x="1827" y="2769"/>
                    <a:pt x="1825" y="2727"/>
                  </a:cubicBezTo>
                  <a:lnTo>
                    <a:pt x="1825" y="77"/>
                  </a:lnTo>
                  <a:cubicBezTo>
                    <a:pt x="1825" y="36"/>
                    <a:pt x="1792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161;p43">
              <a:extLst>
                <a:ext uri="{FF2B5EF4-FFF2-40B4-BE49-F238E27FC236}">
                  <a16:creationId xmlns:a16="http://schemas.microsoft.com/office/drawing/2014/main" id="{77345114-0E4B-B9C3-87C2-43D0D02B7566}"/>
                </a:ext>
              </a:extLst>
            </p:cNvPr>
            <p:cNvSpPr/>
            <p:nvPr/>
          </p:nvSpPr>
          <p:spPr>
            <a:xfrm>
              <a:off x="5128322" y="3616137"/>
              <a:ext cx="109631" cy="296345"/>
            </a:xfrm>
            <a:custGeom>
              <a:avLst/>
              <a:gdLst/>
              <a:ahLst/>
              <a:cxnLst/>
              <a:rect l="l" t="t" r="r" b="b"/>
              <a:pathLst>
                <a:path w="1674" h="4525" extrusionOk="0">
                  <a:moveTo>
                    <a:pt x="0" y="1"/>
                  </a:moveTo>
                  <a:lnTo>
                    <a:pt x="0" y="4524"/>
                  </a:lnTo>
                  <a:lnTo>
                    <a:pt x="1673" y="4524"/>
                  </a:lnTo>
                  <a:lnTo>
                    <a:pt x="16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162;p43">
              <a:extLst>
                <a:ext uri="{FF2B5EF4-FFF2-40B4-BE49-F238E27FC236}">
                  <a16:creationId xmlns:a16="http://schemas.microsoft.com/office/drawing/2014/main" id="{993339E7-0CAF-0061-84A5-057E0B2F6CD6}"/>
                </a:ext>
              </a:extLst>
            </p:cNvPr>
            <p:cNvSpPr/>
            <p:nvPr/>
          </p:nvSpPr>
          <p:spPr>
            <a:xfrm>
              <a:off x="5123344" y="3611095"/>
              <a:ext cx="119651" cy="306431"/>
            </a:xfrm>
            <a:custGeom>
              <a:avLst/>
              <a:gdLst/>
              <a:ahLst/>
              <a:cxnLst/>
              <a:rect l="l" t="t" r="r" b="b"/>
              <a:pathLst>
                <a:path w="1827" h="4679" extrusionOk="0">
                  <a:moveTo>
                    <a:pt x="1673" y="155"/>
                  </a:moveTo>
                  <a:lnTo>
                    <a:pt x="1673" y="4526"/>
                  </a:lnTo>
                  <a:lnTo>
                    <a:pt x="154" y="4526"/>
                  </a:lnTo>
                  <a:lnTo>
                    <a:pt x="154" y="155"/>
                  </a:lnTo>
                  <a:close/>
                  <a:moveTo>
                    <a:pt x="1" y="1"/>
                  </a:moveTo>
                  <a:lnTo>
                    <a:pt x="1" y="4678"/>
                  </a:lnTo>
                  <a:lnTo>
                    <a:pt x="1826" y="4678"/>
                  </a:lnTo>
                  <a:lnTo>
                    <a:pt x="1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163;p43">
              <a:extLst>
                <a:ext uri="{FF2B5EF4-FFF2-40B4-BE49-F238E27FC236}">
                  <a16:creationId xmlns:a16="http://schemas.microsoft.com/office/drawing/2014/main" id="{29F60ECF-1F1F-D974-1A54-D4A66AA0EE24}"/>
                </a:ext>
              </a:extLst>
            </p:cNvPr>
            <p:cNvSpPr/>
            <p:nvPr/>
          </p:nvSpPr>
          <p:spPr>
            <a:xfrm>
              <a:off x="4973505" y="3749932"/>
              <a:ext cx="109631" cy="162548"/>
            </a:xfrm>
            <a:custGeom>
              <a:avLst/>
              <a:gdLst/>
              <a:ahLst/>
              <a:cxnLst/>
              <a:rect l="l" t="t" r="r" b="b"/>
              <a:pathLst>
                <a:path w="1674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1673" y="248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164;p43">
              <a:extLst>
                <a:ext uri="{FF2B5EF4-FFF2-40B4-BE49-F238E27FC236}">
                  <a16:creationId xmlns:a16="http://schemas.microsoft.com/office/drawing/2014/main" id="{68EED7E5-7190-9232-C039-86DD1A33EB78}"/>
                </a:ext>
              </a:extLst>
            </p:cNvPr>
            <p:cNvSpPr/>
            <p:nvPr/>
          </p:nvSpPr>
          <p:spPr>
            <a:xfrm>
              <a:off x="4968463" y="3744889"/>
              <a:ext cx="119651" cy="172633"/>
            </a:xfrm>
            <a:custGeom>
              <a:avLst/>
              <a:gdLst/>
              <a:ahLst/>
              <a:cxnLst/>
              <a:rect l="l" t="t" r="r" b="b"/>
              <a:pathLst>
                <a:path w="1827" h="2636" extrusionOk="0">
                  <a:moveTo>
                    <a:pt x="1672" y="154"/>
                  </a:moveTo>
                  <a:lnTo>
                    <a:pt x="1672" y="2483"/>
                  </a:lnTo>
                  <a:lnTo>
                    <a:pt x="153" y="2483"/>
                  </a:lnTo>
                  <a:lnTo>
                    <a:pt x="153" y="154"/>
                  </a:lnTo>
                  <a:close/>
                  <a:moveTo>
                    <a:pt x="77" y="0"/>
                  </a:moveTo>
                  <a:cubicBezTo>
                    <a:pt x="36" y="0"/>
                    <a:pt x="0" y="35"/>
                    <a:pt x="0" y="77"/>
                  </a:cubicBezTo>
                  <a:lnTo>
                    <a:pt x="0" y="2558"/>
                  </a:lnTo>
                  <a:cubicBezTo>
                    <a:pt x="0" y="2600"/>
                    <a:pt x="34" y="2635"/>
                    <a:pt x="77" y="2635"/>
                  </a:cubicBezTo>
                  <a:lnTo>
                    <a:pt x="1749" y="2635"/>
                  </a:lnTo>
                  <a:cubicBezTo>
                    <a:pt x="1792" y="2635"/>
                    <a:pt x="1827" y="2602"/>
                    <a:pt x="1826" y="2558"/>
                  </a:cubicBezTo>
                  <a:lnTo>
                    <a:pt x="1826" y="77"/>
                  </a:lnTo>
                  <a:cubicBezTo>
                    <a:pt x="1826" y="36"/>
                    <a:pt x="1792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165;p43">
              <a:extLst>
                <a:ext uri="{FF2B5EF4-FFF2-40B4-BE49-F238E27FC236}">
                  <a16:creationId xmlns:a16="http://schemas.microsoft.com/office/drawing/2014/main" id="{24197FE7-5C33-8833-1B53-C5BB0AC2F288}"/>
                </a:ext>
              </a:extLst>
            </p:cNvPr>
            <p:cNvSpPr/>
            <p:nvPr/>
          </p:nvSpPr>
          <p:spPr>
            <a:xfrm>
              <a:off x="4825697" y="3829109"/>
              <a:ext cx="109500" cy="95027"/>
            </a:xfrm>
            <a:custGeom>
              <a:avLst/>
              <a:gdLst/>
              <a:ahLst/>
              <a:cxnLst/>
              <a:rect l="l" t="t" r="r" b="b"/>
              <a:pathLst>
                <a:path w="1672" h="1451" extrusionOk="0">
                  <a:moveTo>
                    <a:pt x="0" y="0"/>
                  </a:moveTo>
                  <a:lnTo>
                    <a:pt x="0" y="1451"/>
                  </a:lnTo>
                  <a:lnTo>
                    <a:pt x="1672" y="1451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166;p43">
              <a:extLst>
                <a:ext uri="{FF2B5EF4-FFF2-40B4-BE49-F238E27FC236}">
                  <a16:creationId xmlns:a16="http://schemas.microsoft.com/office/drawing/2014/main" id="{CBDC9C8E-3F3B-D7AF-FF27-2A3285A13AE5}"/>
                </a:ext>
              </a:extLst>
            </p:cNvPr>
            <p:cNvSpPr/>
            <p:nvPr/>
          </p:nvSpPr>
          <p:spPr>
            <a:xfrm>
              <a:off x="4820654" y="3824197"/>
              <a:ext cx="119586" cy="105047"/>
            </a:xfrm>
            <a:custGeom>
              <a:avLst/>
              <a:gdLst/>
              <a:ahLst/>
              <a:cxnLst/>
              <a:rect l="l" t="t" r="r" b="b"/>
              <a:pathLst>
                <a:path w="1826" h="1604" extrusionOk="0">
                  <a:moveTo>
                    <a:pt x="1672" y="153"/>
                  </a:moveTo>
                  <a:lnTo>
                    <a:pt x="1672" y="1449"/>
                  </a:lnTo>
                  <a:lnTo>
                    <a:pt x="153" y="1449"/>
                  </a:lnTo>
                  <a:lnTo>
                    <a:pt x="153" y="153"/>
                  </a:lnTo>
                  <a:close/>
                  <a:moveTo>
                    <a:pt x="77" y="0"/>
                  </a:moveTo>
                  <a:cubicBezTo>
                    <a:pt x="36" y="0"/>
                    <a:pt x="0" y="34"/>
                    <a:pt x="0" y="76"/>
                  </a:cubicBezTo>
                  <a:lnTo>
                    <a:pt x="0" y="1527"/>
                  </a:lnTo>
                  <a:cubicBezTo>
                    <a:pt x="0" y="1569"/>
                    <a:pt x="33" y="1604"/>
                    <a:pt x="77" y="1604"/>
                  </a:cubicBezTo>
                  <a:lnTo>
                    <a:pt x="1749" y="1604"/>
                  </a:lnTo>
                  <a:cubicBezTo>
                    <a:pt x="1790" y="1604"/>
                    <a:pt x="1826" y="1569"/>
                    <a:pt x="1826" y="1527"/>
                  </a:cubicBezTo>
                  <a:lnTo>
                    <a:pt x="1826" y="76"/>
                  </a:lnTo>
                  <a:cubicBezTo>
                    <a:pt x="1826" y="35"/>
                    <a:pt x="1791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167;p43">
              <a:extLst>
                <a:ext uri="{FF2B5EF4-FFF2-40B4-BE49-F238E27FC236}">
                  <a16:creationId xmlns:a16="http://schemas.microsoft.com/office/drawing/2014/main" id="{26251B37-50D2-1FC6-2496-D32A6F44D995}"/>
                </a:ext>
              </a:extLst>
            </p:cNvPr>
            <p:cNvSpPr/>
            <p:nvPr/>
          </p:nvSpPr>
          <p:spPr>
            <a:xfrm>
              <a:off x="4817511" y="3829174"/>
              <a:ext cx="109566" cy="88478"/>
            </a:xfrm>
            <a:custGeom>
              <a:avLst/>
              <a:gdLst/>
              <a:ahLst/>
              <a:cxnLst/>
              <a:rect l="l" t="t" r="r" b="b"/>
              <a:pathLst>
                <a:path w="1673" h="1351" extrusionOk="0">
                  <a:moveTo>
                    <a:pt x="0" y="0"/>
                  </a:moveTo>
                  <a:lnTo>
                    <a:pt x="0" y="1350"/>
                  </a:lnTo>
                  <a:lnTo>
                    <a:pt x="1672" y="1350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168;p43">
              <a:extLst>
                <a:ext uri="{FF2B5EF4-FFF2-40B4-BE49-F238E27FC236}">
                  <a16:creationId xmlns:a16="http://schemas.microsoft.com/office/drawing/2014/main" id="{65FFCFA4-F402-4BEF-1FFD-92800BB74ED4}"/>
                </a:ext>
              </a:extLst>
            </p:cNvPr>
            <p:cNvSpPr/>
            <p:nvPr/>
          </p:nvSpPr>
          <p:spPr>
            <a:xfrm>
              <a:off x="4812468" y="3824066"/>
              <a:ext cx="119717" cy="98629"/>
            </a:xfrm>
            <a:custGeom>
              <a:avLst/>
              <a:gdLst/>
              <a:ahLst/>
              <a:cxnLst/>
              <a:rect l="l" t="t" r="r" b="b"/>
              <a:pathLst>
                <a:path w="1828" h="1506" extrusionOk="0">
                  <a:moveTo>
                    <a:pt x="1674" y="155"/>
                  </a:moveTo>
                  <a:lnTo>
                    <a:pt x="1674" y="1353"/>
                  </a:lnTo>
                  <a:lnTo>
                    <a:pt x="155" y="1353"/>
                  </a:lnTo>
                  <a:lnTo>
                    <a:pt x="155" y="155"/>
                  </a:lnTo>
                  <a:close/>
                  <a:moveTo>
                    <a:pt x="1" y="0"/>
                  </a:moveTo>
                  <a:lnTo>
                    <a:pt x="1" y="1505"/>
                  </a:lnTo>
                  <a:lnTo>
                    <a:pt x="1827" y="1505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169;p43">
              <a:extLst>
                <a:ext uri="{FF2B5EF4-FFF2-40B4-BE49-F238E27FC236}">
                  <a16:creationId xmlns:a16="http://schemas.microsoft.com/office/drawing/2014/main" id="{1813EFEF-36CC-4AF5-F763-557BC7C0E62C}"/>
                </a:ext>
              </a:extLst>
            </p:cNvPr>
            <p:cNvSpPr/>
            <p:nvPr/>
          </p:nvSpPr>
          <p:spPr>
            <a:xfrm>
              <a:off x="4677233" y="3879470"/>
              <a:ext cx="109566" cy="44730"/>
            </a:xfrm>
            <a:custGeom>
              <a:avLst/>
              <a:gdLst/>
              <a:ahLst/>
              <a:cxnLst/>
              <a:rect l="l" t="t" r="r" b="b"/>
              <a:pathLst>
                <a:path w="1673" h="683" extrusionOk="0">
                  <a:moveTo>
                    <a:pt x="1" y="0"/>
                  </a:moveTo>
                  <a:lnTo>
                    <a:pt x="1" y="683"/>
                  </a:lnTo>
                  <a:lnTo>
                    <a:pt x="1672" y="683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170;p43">
              <a:extLst>
                <a:ext uri="{FF2B5EF4-FFF2-40B4-BE49-F238E27FC236}">
                  <a16:creationId xmlns:a16="http://schemas.microsoft.com/office/drawing/2014/main" id="{268C9867-FDCC-8016-E78A-E66D46D4CDCF}"/>
                </a:ext>
              </a:extLst>
            </p:cNvPr>
            <p:cNvSpPr/>
            <p:nvPr/>
          </p:nvSpPr>
          <p:spPr>
            <a:xfrm>
              <a:off x="4672190" y="3874493"/>
              <a:ext cx="119651" cy="54750"/>
            </a:xfrm>
            <a:custGeom>
              <a:avLst/>
              <a:gdLst/>
              <a:ahLst/>
              <a:cxnLst/>
              <a:rect l="l" t="t" r="r" b="b"/>
              <a:pathLst>
                <a:path w="1827" h="836" extrusionOk="0">
                  <a:moveTo>
                    <a:pt x="1673" y="152"/>
                  </a:moveTo>
                  <a:lnTo>
                    <a:pt x="1673" y="681"/>
                  </a:lnTo>
                  <a:lnTo>
                    <a:pt x="154" y="681"/>
                  </a:lnTo>
                  <a:lnTo>
                    <a:pt x="154" y="152"/>
                  </a:lnTo>
                  <a:close/>
                  <a:moveTo>
                    <a:pt x="78" y="0"/>
                  </a:moveTo>
                  <a:cubicBezTo>
                    <a:pt x="36" y="0"/>
                    <a:pt x="1" y="34"/>
                    <a:pt x="1" y="76"/>
                  </a:cubicBezTo>
                  <a:lnTo>
                    <a:pt x="1" y="759"/>
                  </a:lnTo>
                  <a:cubicBezTo>
                    <a:pt x="1" y="801"/>
                    <a:pt x="35" y="836"/>
                    <a:pt x="78" y="836"/>
                  </a:cubicBezTo>
                  <a:lnTo>
                    <a:pt x="1749" y="836"/>
                  </a:lnTo>
                  <a:cubicBezTo>
                    <a:pt x="1792" y="836"/>
                    <a:pt x="1826" y="801"/>
                    <a:pt x="1826" y="759"/>
                  </a:cubicBezTo>
                  <a:lnTo>
                    <a:pt x="1826" y="76"/>
                  </a:lnTo>
                  <a:cubicBezTo>
                    <a:pt x="1826" y="35"/>
                    <a:pt x="1792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171;p43">
              <a:extLst>
                <a:ext uri="{FF2B5EF4-FFF2-40B4-BE49-F238E27FC236}">
                  <a16:creationId xmlns:a16="http://schemas.microsoft.com/office/drawing/2014/main" id="{5325B1C5-7B88-9E73-E846-37D6AEC218A7}"/>
                </a:ext>
              </a:extLst>
            </p:cNvPr>
            <p:cNvSpPr/>
            <p:nvPr/>
          </p:nvSpPr>
          <p:spPr>
            <a:xfrm>
              <a:off x="4669243" y="3879470"/>
              <a:ext cx="109500" cy="41652"/>
            </a:xfrm>
            <a:custGeom>
              <a:avLst/>
              <a:gdLst/>
              <a:ahLst/>
              <a:cxnLst/>
              <a:rect l="l" t="t" r="r" b="b"/>
              <a:pathLst>
                <a:path w="1672" h="636" extrusionOk="0">
                  <a:moveTo>
                    <a:pt x="0" y="0"/>
                  </a:moveTo>
                  <a:lnTo>
                    <a:pt x="0" y="635"/>
                  </a:lnTo>
                  <a:lnTo>
                    <a:pt x="1672" y="635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172;p43">
              <a:extLst>
                <a:ext uri="{FF2B5EF4-FFF2-40B4-BE49-F238E27FC236}">
                  <a16:creationId xmlns:a16="http://schemas.microsoft.com/office/drawing/2014/main" id="{22EF13AC-218D-FBD2-9341-96D13106FCB2}"/>
                </a:ext>
              </a:extLst>
            </p:cNvPr>
            <p:cNvSpPr/>
            <p:nvPr/>
          </p:nvSpPr>
          <p:spPr>
            <a:xfrm>
              <a:off x="4664135" y="3874427"/>
              <a:ext cx="119651" cy="51803"/>
            </a:xfrm>
            <a:custGeom>
              <a:avLst/>
              <a:gdLst/>
              <a:ahLst/>
              <a:cxnLst/>
              <a:rect l="l" t="t" r="r" b="b"/>
              <a:pathLst>
                <a:path w="1827" h="791" extrusionOk="0">
                  <a:moveTo>
                    <a:pt x="1673" y="153"/>
                  </a:moveTo>
                  <a:lnTo>
                    <a:pt x="1673" y="635"/>
                  </a:lnTo>
                  <a:lnTo>
                    <a:pt x="154" y="635"/>
                  </a:lnTo>
                  <a:lnTo>
                    <a:pt x="154" y="153"/>
                  </a:lnTo>
                  <a:close/>
                  <a:moveTo>
                    <a:pt x="77" y="0"/>
                  </a:moveTo>
                  <a:cubicBezTo>
                    <a:pt x="35" y="0"/>
                    <a:pt x="0" y="35"/>
                    <a:pt x="0" y="77"/>
                  </a:cubicBezTo>
                  <a:lnTo>
                    <a:pt x="0" y="713"/>
                  </a:lnTo>
                  <a:cubicBezTo>
                    <a:pt x="0" y="755"/>
                    <a:pt x="34" y="790"/>
                    <a:pt x="77" y="790"/>
                  </a:cubicBezTo>
                  <a:lnTo>
                    <a:pt x="1749" y="790"/>
                  </a:lnTo>
                  <a:cubicBezTo>
                    <a:pt x="1792" y="790"/>
                    <a:pt x="1827" y="755"/>
                    <a:pt x="1826" y="713"/>
                  </a:cubicBezTo>
                  <a:lnTo>
                    <a:pt x="1826" y="77"/>
                  </a:lnTo>
                  <a:cubicBezTo>
                    <a:pt x="1826" y="36"/>
                    <a:pt x="1792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173;p43">
              <a:extLst>
                <a:ext uri="{FF2B5EF4-FFF2-40B4-BE49-F238E27FC236}">
                  <a16:creationId xmlns:a16="http://schemas.microsoft.com/office/drawing/2014/main" id="{D6D3079B-E4B0-0041-3479-F512BF107A1E}"/>
                </a:ext>
              </a:extLst>
            </p:cNvPr>
            <p:cNvSpPr/>
            <p:nvPr/>
          </p:nvSpPr>
          <p:spPr>
            <a:xfrm>
              <a:off x="4692623" y="3657985"/>
              <a:ext cx="249585" cy="169490"/>
            </a:xfrm>
            <a:custGeom>
              <a:avLst/>
              <a:gdLst/>
              <a:ahLst/>
              <a:cxnLst/>
              <a:rect l="l" t="t" r="r" b="b"/>
              <a:pathLst>
                <a:path w="3811" h="2588" extrusionOk="0">
                  <a:moveTo>
                    <a:pt x="3519" y="1"/>
                  </a:moveTo>
                  <a:cubicBezTo>
                    <a:pt x="3439" y="1"/>
                    <a:pt x="3360" y="37"/>
                    <a:pt x="3310" y="107"/>
                  </a:cubicBezTo>
                  <a:lnTo>
                    <a:pt x="3301" y="117"/>
                  </a:lnTo>
                  <a:cubicBezTo>
                    <a:pt x="3107" y="385"/>
                    <a:pt x="2900" y="650"/>
                    <a:pt x="2653" y="880"/>
                  </a:cubicBezTo>
                  <a:cubicBezTo>
                    <a:pt x="2410" y="1115"/>
                    <a:pt x="2149" y="1336"/>
                    <a:pt x="1868" y="1530"/>
                  </a:cubicBezTo>
                  <a:cubicBezTo>
                    <a:pt x="1588" y="1727"/>
                    <a:pt x="1294" y="1907"/>
                    <a:pt x="989" y="2067"/>
                  </a:cubicBezTo>
                  <a:cubicBezTo>
                    <a:pt x="684" y="2225"/>
                    <a:pt x="366" y="2369"/>
                    <a:pt x="42" y="2483"/>
                  </a:cubicBezTo>
                  <a:lnTo>
                    <a:pt x="41" y="2483"/>
                  </a:lnTo>
                  <a:cubicBezTo>
                    <a:pt x="15" y="2493"/>
                    <a:pt x="0" y="2520"/>
                    <a:pt x="6" y="2547"/>
                  </a:cubicBezTo>
                  <a:cubicBezTo>
                    <a:pt x="13" y="2572"/>
                    <a:pt x="35" y="2587"/>
                    <a:pt x="59" y="2587"/>
                  </a:cubicBezTo>
                  <a:cubicBezTo>
                    <a:pt x="63" y="2587"/>
                    <a:pt x="68" y="2587"/>
                    <a:pt x="72" y="2586"/>
                  </a:cubicBezTo>
                  <a:cubicBezTo>
                    <a:pt x="416" y="2502"/>
                    <a:pt x="749" y="2389"/>
                    <a:pt x="1078" y="2256"/>
                  </a:cubicBezTo>
                  <a:cubicBezTo>
                    <a:pt x="1406" y="2123"/>
                    <a:pt x="1727" y="1969"/>
                    <a:pt x="2037" y="1792"/>
                  </a:cubicBezTo>
                  <a:cubicBezTo>
                    <a:pt x="2349" y="1618"/>
                    <a:pt x="2645" y="1414"/>
                    <a:pt x="2928" y="1190"/>
                  </a:cubicBezTo>
                  <a:cubicBezTo>
                    <a:pt x="3213" y="969"/>
                    <a:pt x="3469" y="706"/>
                    <a:pt x="3713" y="432"/>
                  </a:cubicBezTo>
                  <a:lnTo>
                    <a:pt x="3729" y="412"/>
                  </a:lnTo>
                  <a:cubicBezTo>
                    <a:pt x="3811" y="296"/>
                    <a:pt x="3787" y="134"/>
                    <a:pt x="3672" y="50"/>
                  </a:cubicBezTo>
                  <a:cubicBezTo>
                    <a:pt x="3626" y="17"/>
                    <a:pt x="3572" y="1"/>
                    <a:pt x="3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174;p43">
              <a:extLst>
                <a:ext uri="{FF2B5EF4-FFF2-40B4-BE49-F238E27FC236}">
                  <a16:creationId xmlns:a16="http://schemas.microsoft.com/office/drawing/2014/main" id="{4E489172-6712-9C3E-F510-4734E5E5C4E1}"/>
                </a:ext>
              </a:extLst>
            </p:cNvPr>
            <p:cNvSpPr/>
            <p:nvPr/>
          </p:nvSpPr>
          <p:spPr>
            <a:xfrm>
              <a:off x="4877629" y="3628122"/>
              <a:ext cx="74528" cy="88543"/>
            </a:xfrm>
            <a:custGeom>
              <a:avLst/>
              <a:gdLst/>
              <a:ahLst/>
              <a:cxnLst/>
              <a:rect l="l" t="t" r="r" b="b"/>
              <a:pathLst>
                <a:path w="1138" h="1352" extrusionOk="0">
                  <a:moveTo>
                    <a:pt x="1137" y="0"/>
                  </a:moveTo>
                  <a:lnTo>
                    <a:pt x="1" y="770"/>
                  </a:lnTo>
                  <a:lnTo>
                    <a:pt x="573" y="872"/>
                  </a:lnTo>
                  <a:lnTo>
                    <a:pt x="897" y="1352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175;p43">
              <a:extLst>
                <a:ext uri="{FF2B5EF4-FFF2-40B4-BE49-F238E27FC236}">
                  <a16:creationId xmlns:a16="http://schemas.microsoft.com/office/drawing/2014/main" id="{66377CC4-4CB9-41C7-FD7F-9E944F03EDEA}"/>
                </a:ext>
              </a:extLst>
            </p:cNvPr>
            <p:cNvSpPr/>
            <p:nvPr/>
          </p:nvSpPr>
          <p:spPr>
            <a:xfrm>
              <a:off x="3945721" y="4075545"/>
              <a:ext cx="1381068" cy="27506"/>
            </a:xfrm>
            <a:custGeom>
              <a:avLst/>
              <a:gdLst/>
              <a:ahLst/>
              <a:cxnLst/>
              <a:rect l="l" t="t" r="r" b="b"/>
              <a:pathLst>
                <a:path w="21088" h="420" extrusionOk="0">
                  <a:moveTo>
                    <a:pt x="1" y="0"/>
                  </a:moveTo>
                  <a:lnTo>
                    <a:pt x="1" y="419"/>
                  </a:lnTo>
                  <a:lnTo>
                    <a:pt x="21088" y="419"/>
                  </a:lnTo>
                  <a:lnTo>
                    <a:pt x="210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176;p43">
              <a:extLst>
                <a:ext uri="{FF2B5EF4-FFF2-40B4-BE49-F238E27FC236}">
                  <a16:creationId xmlns:a16="http://schemas.microsoft.com/office/drawing/2014/main" id="{855537B1-05BD-59E9-3F4B-4D2657EBF233}"/>
                </a:ext>
              </a:extLst>
            </p:cNvPr>
            <p:cNvSpPr/>
            <p:nvPr/>
          </p:nvSpPr>
          <p:spPr>
            <a:xfrm>
              <a:off x="3945721" y="4131604"/>
              <a:ext cx="703894" cy="27506"/>
            </a:xfrm>
            <a:custGeom>
              <a:avLst/>
              <a:gdLst/>
              <a:ahLst/>
              <a:cxnLst/>
              <a:rect l="l" t="t" r="r" b="b"/>
              <a:pathLst>
                <a:path w="10748" h="420" extrusionOk="0">
                  <a:moveTo>
                    <a:pt x="1" y="0"/>
                  </a:moveTo>
                  <a:lnTo>
                    <a:pt x="1" y="420"/>
                  </a:lnTo>
                  <a:lnTo>
                    <a:pt x="10747" y="420"/>
                  </a:lnTo>
                  <a:lnTo>
                    <a:pt x="10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45;p35">
            <a:extLst>
              <a:ext uri="{FF2B5EF4-FFF2-40B4-BE49-F238E27FC236}">
                <a16:creationId xmlns:a16="http://schemas.microsoft.com/office/drawing/2014/main" id="{930862C2-2B56-B811-4BA0-9B34A0DA2B68}"/>
              </a:ext>
            </a:extLst>
          </p:cNvPr>
          <p:cNvSpPr/>
          <p:nvPr/>
        </p:nvSpPr>
        <p:spPr>
          <a:xfrm>
            <a:off x="1031602" y="841332"/>
            <a:ext cx="2058900" cy="915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29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046;p35">
            <a:extLst>
              <a:ext uri="{FF2B5EF4-FFF2-40B4-BE49-F238E27FC236}">
                <a16:creationId xmlns:a16="http://schemas.microsoft.com/office/drawing/2014/main" id="{4B5C5485-2FAE-0B80-8C98-D0BE2645F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1602" y="2085877"/>
            <a:ext cx="3336717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Design data usage</a:t>
            </a:r>
          </a:p>
        </p:txBody>
      </p:sp>
      <p:sp>
        <p:nvSpPr>
          <p:cNvPr id="10" name="Google Shape;1047;p35">
            <a:extLst>
              <a:ext uri="{FF2B5EF4-FFF2-40B4-BE49-F238E27FC236}">
                <a16:creationId xmlns:a16="http://schemas.microsoft.com/office/drawing/2014/main" id="{746AB8EF-E5E5-5735-DBED-99CE02CB4D6A}"/>
              </a:ext>
            </a:extLst>
          </p:cNvPr>
          <p:cNvSpPr txBox="1">
            <a:spLocks/>
          </p:cNvSpPr>
          <p:nvPr/>
        </p:nvSpPr>
        <p:spPr>
          <a:xfrm>
            <a:off x="1472642" y="109320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latin typeface="Martel Sans Black" panose="020B0604020202020204" charset="0"/>
                <a:cs typeface="Martel Sans Black" panose="020B0604020202020204" charset="0"/>
              </a:rPr>
              <a:t>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226EB-48CA-3764-B12B-E9A0A921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2" y="841332"/>
            <a:ext cx="3318670" cy="28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0618"/>
      </p:ext>
    </p:extLst>
  </p:cSld>
  <p:clrMapOvr>
    <a:masterClrMapping/>
  </p:clrMapOvr>
</p:sld>
</file>

<file path=ppt/theme/theme1.xml><?xml version="1.0" encoding="utf-8"?>
<a:theme xmlns:a="http://schemas.openxmlformats.org/drawingml/2006/main" name="B2B SEO Strategy by Slidesgo">
  <a:themeElements>
    <a:clrScheme name="Simple Light">
      <a:dk1>
        <a:srgbClr val="121B46"/>
      </a:dk1>
      <a:lt1>
        <a:srgbClr val="FDF6EB"/>
      </a:lt1>
      <a:dk2>
        <a:srgbClr val="ED7550"/>
      </a:dk2>
      <a:lt2>
        <a:srgbClr val="00D7CB"/>
      </a:lt2>
      <a:accent1>
        <a:srgbClr val="F8CA88"/>
      </a:accent1>
      <a:accent2>
        <a:srgbClr val="5777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427</Words>
  <Application>Microsoft Office PowerPoint</Application>
  <PresentationFormat>On-screen Show (16:9)</PresentationFormat>
  <Paragraphs>81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Montserrat Medium</vt:lpstr>
      <vt:lpstr>Oswald</vt:lpstr>
      <vt:lpstr>Anaheim</vt:lpstr>
      <vt:lpstr>Martel Sans</vt:lpstr>
      <vt:lpstr>Söhne</vt:lpstr>
      <vt:lpstr>Martel Sans Black</vt:lpstr>
      <vt:lpstr>Arial</vt:lpstr>
      <vt:lpstr>Nunito Light</vt:lpstr>
      <vt:lpstr>B2B SEO Strategy by Slidesgo</vt:lpstr>
      <vt:lpstr>Factor Analyst</vt:lpstr>
      <vt:lpstr>Members::</vt:lpstr>
      <vt:lpstr>Table of contents</vt:lpstr>
      <vt:lpstr>Aventureworks2022 database description</vt:lpstr>
      <vt:lpstr>Overview:</vt:lpstr>
      <vt:lpstr>Data Structure:</vt:lpstr>
      <vt:lpstr>Introduce the assigned topic</vt:lpstr>
      <vt:lpstr>Introduce the assigned topic</vt:lpstr>
      <vt:lpstr>Design data usage</vt:lpstr>
      <vt:lpstr>3. Design data usage </vt:lpstr>
      <vt:lpstr>3. Design data usage </vt:lpstr>
      <vt:lpstr>3. Design data usage </vt:lpstr>
      <vt:lpstr>3. Design data usage </vt:lpstr>
      <vt:lpstr>3. Design data usage </vt:lpstr>
      <vt:lpstr>3. Design data usage </vt:lpstr>
      <vt:lpstr>3. Design data usage </vt:lpstr>
      <vt:lpstr>3. Design data usage </vt:lpstr>
      <vt:lpstr>3. Design data usage </vt:lpstr>
      <vt:lpstr>3. Design data usage </vt:lpstr>
      <vt:lpstr>3. Design data usage </vt:lpstr>
      <vt:lpstr>3. Design data usage </vt:lpstr>
      <vt:lpstr>Solution design and measurements</vt:lpstr>
      <vt:lpstr>1. Determine Measurements</vt:lpstr>
      <vt:lpstr>2. Solution design </vt:lpstr>
      <vt:lpstr>Dashboard design</vt:lpstr>
      <vt:lpstr> Dashboard design</vt:lpstr>
      <vt:lpstr>Install dashboard using power BI</vt:lpstr>
      <vt:lpstr> Install dashboard using power BI</vt:lpstr>
      <vt:lpstr>Install dashboard using power BI</vt:lpstr>
      <vt:lpstr>Thanks for your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 Analyst</dc:title>
  <cp:lastModifiedBy>Đỗ Nguyễn Quỳnh Hương</cp:lastModifiedBy>
  <cp:revision>8</cp:revision>
  <dcterms:modified xsi:type="dcterms:W3CDTF">2023-11-06T09:26:27Z</dcterms:modified>
</cp:coreProperties>
</file>